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Lst>
  <p:notesMasterIdLst>
    <p:notesMasterId r:id="rId29"/>
  </p:notesMasterIdLst>
  <p:handoutMasterIdLst>
    <p:handoutMasterId r:id="rId30"/>
  </p:handoutMasterIdLst>
  <p:sldIdLst>
    <p:sldId id="256" r:id="rId19"/>
    <p:sldId id="257" r:id="rId20"/>
    <p:sldId id="258" r:id="rId21"/>
    <p:sldId id="259" r:id="rId22"/>
    <p:sldId id="260" r:id="rId23"/>
    <p:sldId id="261" r:id="rId24"/>
    <p:sldId id="262" r:id="rId25"/>
    <p:sldId id="263" r:id="rId26"/>
    <p:sldId id="264" r:id="rId27"/>
    <p:sldId id="265" r:id="rId28"/>
  </p:sldIdLst>
  <p:sldSz cx="12193588"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324" y="-468"/>
      </p:cViewPr>
      <p:guideLst>
        <p:guide orient="horz" pos="2160"/>
        <p:guide pos="384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handoutMaster" Target="handoutMasters/handoutMaster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0" cy="534240"/>
          </a:xfrm>
          <a:prstGeom prst="rect">
            <a:avLst/>
          </a:prstGeom>
          <a:noFill/>
          <a:ln>
            <a:noFill/>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Lucida Sans" pitchFamily="2"/>
            </a:endParaRPr>
          </a:p>
        </p:txBody>
      </p:sp>
      <p:sp>
        <p:nvSpPr>
          <p:cNvPr id="3" name="Espace réservé de la date 2"/>
          <p:cNvSpPr txBox="1">
            <a:spLocks noGrp="1"/>
          </p:cNvSpPr>
          <p:nvPr>
            <p:ph type="dt" sz="quarter" idx="1"/>
          </p:nvPr>
        </p:nvSpPr>
        <p:spPr>
          <a:xfrm>
            <a:off x="4278960" y="0"/>
            <a:ext cx="3280680" cy="534240"/>
          </a:xfrm>
          <a:prstGeom prst="rect">
            <a:avLst/>
          </a:prstGeom>
          <a:noFill/>
          <a:ln>
            <a:noFill/>
          </a:ln>
        </p:spPr>
        <p:txBody>
          <a:bodyPr vert="horz" wrap="square" lIns="90000" tIns="45000" rIns="90000" bIns="45000" anchorCtr="0" compatLnSpc="0"/>
          <a:lstStyle/>
          <a:p>
            <a:pPr marL="0" marR="0" lvl="0" indent="0" algn="r"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Lucida Sans" pitchFamily="2"/>
            </a:endParaRPr>
          </a:p>
        </p:txBody>
      </p:sp>
      <p:sp>
        <p:nvSpPr>
          <p:cNvPr id="4" name="Espace réservé du pied de page 3"/>
          <p:cNvSpPr txBox="1">
            <a:spLocks noGrp="1"/>
          </p:cNvSpPr>
          <p:nvPr>
            <p:ph type="ftr" sz="quarter" idx="2"/>
          </p:nvPr>
        </p:nvSpPr>
        <p:spPr>
          <a:xfrm>
            <a:off x="0" y="10157400"/>
            <a:ext cx="3280680" cy="534240"/>
          </a:xfrm>
          <a:prstGeom prst="rect">
            <a:avLst/>
          </a:prstGeom>
          <a:noFill/>
          <a:ln>
            <a:noFill/>
          </a:ln>
        </p:spPr>
        <p:txBody>
          <a:bodyPr vert="horz" wrap="square" lIns="90000" tIns="45000" rIns="90000" bIns="45000" anchor="b" anchorCtr="0" compatLnSpc="0"/>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Lucida Sans" pitchFamily="2"/>
            </a:endParaRPr>
          </a:p>
        </p:txBody>
      </p:sp>
      <p:sp>
        <p:nvSpPr>
          <p:cNvPr id="5" name="Espace réservé du numéro de diapositive 4"/>
          <p:cNvSpPr txBox="1">
            <a:spLocks noGrp="1"/>
          </p:cNvSpPr>
          <p:nvPr>
            <p:ph type="sldNum" sz="quarter" idx="3"/>
          </p:nvPr>
        </p:nvSpPr>
        <p:spPr>
          <a:xfrm>
            <a:off x="4278960" y="10157400"/>
            <a:ext cx="3280680" cy="534240"/>
          </a:xfrm>
          <a:prstGeom prst="rect">
            <a:avLst/>
          </a:prstGeom>
          <a:noFill/>
          <a:ln>
            <a:noFill/>
          </a:ln>
        </p:spPr>
        <p:txBody>
          <a:bodyPr vert="horz" wrap="square" lIns="90000" tIns="45000" rIns="90000" bIns="45000" anchor="b" anchorCtr="0" compatLnSpc="0"/>
          <a:lstStyle/>
          <a:p>
            <a:pPr marL="0" marR="0" lvl="0" indent="0" algn="r" rtl="0" hangingPunct="0">
              <a:lnSpc>
                <a:spcPct val="100000"/>
              </a:lnSpc>
              <a:spcBef>
                <a:spcPts val="0"/>
              </a:spcBef>
              <a:spcAft>
                <a:spcPts val="0"/>
              </a:spcAft>
              <a:buNone/>
              <a:tabLst/>
              <a:defRPr sz="1400"/>
            </a:pPr>
            <a:fld id="{B0D867B0-8730-4046-A79B-4BF13F693951}" type="slidenum">
              <a:t>‹N°›</a:t>
            </a:fld>
            <a:endParaRPr lang="fr-FR" sz="1400" b="0" i="0" u="none" strike="noStrike" kern="1200">
              <a:ln>
                <a:noFill/>
              </a:ln>
              <a:latin typeface="Arial" pitchFamily="18"/>
              <a:ea typeface="Microsoft YaHei" pitchFamily="2"/>
              <a:cs typeface="Lucida Sans" pitchFamily="2"/>
            </a:endParaRPr>
          </a:p>
        </p:txBody>
      </p:sp>
    </p:spTree>
    <p:extLst>
      <p:ext uri="{BB962C8B-B14F-4D97-AF65-F5344CB8AC3E}">
        <p14:creationId xmlns:p14="http://schemas.microsoft.com/office/powerpoint/2010/main" val="2168409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Espace réservé des commentair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fr-FR" sz="1400" kern="1200">
                <a:latin typeface="Times New Roman" pitchFamily="18"/>
                <a:ea typeface="Arial Unicode MS" pitchFamily="2"/>
                <a:cs typeface="Tahoma" pitchFamily="2"/>
              </a:defRPr>
            </a:lvl1pPr>
          </a:lstStyle>
          <a:p>
            <a:pPr lvl="0"/>
            <a:fld id="{541DA3CF-CAB9-40FB-B1B6-735627FEB565}" type="slidenum">
              <a:t>‹N°›</a:t>
            </a:fld>
            <a:endParaRPr lang="fr-FR"/>
          </a:p>
        </p:txBody>
      </p:sp>
    </p:spTree>
    <p:extLst>
      <p:ext uri="{BB962C8B-B14F-4D97-AF65-F5344CB8AC3E}">
        <p14:creationId xmlns:p14="http://schemas.microsoft.com/office/powerpoint/2010/main" val="3572189694"/>
      </p:ext>
    </p:extLst>
  </p:cSld>
  <p:clrMap bg1="lt1" tx1="dk1" bg2="lt2" tx2="dk2" accent1="accent1" accent2="accent2" accent3="accent3" accent4="accent4" accent5="accent5" accent6="accent6" hlink="hlink" folHlink="folHlink"/>
  <p:notesStyle>
    <a:lvl1pPr marL="216000" marR="0" indent="0" rtl="0" hangingPunct="0">
      <a:tabLst/>
      <a:defRPr lang="fr-FR" sz="2000" b="0" i="0" u="none" strike="noStrike" kern="1200">
        <a:ln>
          <a:noFill/>
        </a:ln>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0" y="812800"/>
            <a:ext cx="0" cy="0"/>
          </a:xfrm>
          <a:solidFill>
            <a:srgbClr val="9ACD4C"/>
          </a:solidFill>
          <a:ln w="15840">
            <a:solidFill>
              <a:srgbClr val="709635"/>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0" y="812800"/>
            <a:ext cx="0" cy="0"/>
          </a:xfrm>
          <a:solidFill>
            <a:srgbClr val="9ACD4C"/>
          </a:solidFill>
          <a:ln w="15840">
            <a:solidFill>
              <a:srgbClr val="709635"/>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0" y="812800"/>
            <a:ext cx="0" cy="0"/>
          </a:xfrm>
          <a:solidFill>
            <a:srgbClr val="9ACD4C"/>
          </a:solidFill>
          <a:ln w="15840">
            <a:solidFill>
              <a:srgbClr val="709635"/>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0" y="812800"/>
            <a:ext cx="0" cy="0"/>
          </a:xfrm>
          <a:solidFill>
            <a:srgbClr val="9ACD4C"/>
          </a:solidFill>
          <a:ln w="15840">
            <a:solidFill>
              <a:srgbClr val="709635"/>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0" y="812800"/>
            <a:ext cx="0" cy="0"/>
          </a:xfrm>
          <a:solidFill>
            <a:srgbClr val="9ACD4C"/>
          </a:solidFill>
          <a:ln w="15840">
            <a:solidFill>
              <a:srgbClr val="709635"/>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0" y="812800"/>
            <a:ext cx="0" cy="0"/>
          </a:xfrm>
          <a:solidFill>
            <a:srgbClr val="9ACD4C"/>
          </a:solidFill>
          <a:ln w="15840">
            <a:solidFill>
              <a:srgbClr val="709635"/>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0" y="812800"/>
            <a:ext cx="0" cy="0"/>
          </a:xfrm>
          <a:solidFill>
            <a:srgbClr val="9ACD4C"/>
          </a:solidFill>
          <a:ln w="15840">
            <a:solidFill>
              <a:srgbClr val="709635"/>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0" y="812800"/>
            <a:ext cx="0" cy="0"/>
          </a:xfrm>
          <a:solidFill>
            <a:srgbClr val="9ACD4C"/>
          </a:solidFill>
          <a:ln w="15840">
            <a:solidFill>
              <a:srgbClr val="709635"/>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0" y="812800"/>
            <a:ext cx="0" cy="0"/>
          </a:xfrm>
          <a:solidFill>
            <a:srgbClr val="9ACD4C"/>
          </a:solidFill>
          <a:ln w="15840">
            <a:solidFill>
              <a:srgbClr val="709635"/>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0" y="812800"/>
            <a:ext cx="0" cy="0"/>
          </a:xfrm>
          <a:solidFill>
            <a:srgbClr val="9ACD4C"/>
          </a:solidFill>
          <a:ln w="15840">
            <a:solidFill>
              <a:srgbClr val="709635"/>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4788"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598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fld id="{4936B28C-58A9-4CDC-AA51-B215162377BE}"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33DA5AD9-0478-4097-8ECC-A3F95C1785D3}" type="slidenum">
              <a:t>‹N°›</a:t>
            </a:fld>
            <a:endParaRPr lang="en-US"/>
          </a:p>
        </p:txBody>
      </p:sp>
    </p:spTree>
    <p:extLst>
      <p:ext uri="{BB962C8B-B14F-4D97-AF65-F5344CB8AC3E}">
        <p14:creationId xmlns:p14="http://schemas.microsoft.com/office/powerpoint/2010/main" val="2353000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4936B28C-58A9-4CDC-AA51-B215162377BE}"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02B7D1B4-C082-4FEA-9CBD-8C75393B6CBD}" type="slidenum">
              <a:t>‹N°›</a:t>
            </a:fld>
            <a:endParaRPr lang="en-US"/>
          </a:p>
        </p:txBody>
      </p:sp>
    </p:spTree>
    <p:extLst>
      <p:ext uri="{BB962C8B-B14F-4D97-AF65-F5344CB8AC3E}">
        <p14:creationId xmlns:p14="http://schemas.microsoft.com/office/powerpoint/2010/main" val="3680878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4788"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598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fld id="{CC2D0A4B-F820-4CF9-B95B-F896DCCCCCE3}"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EEE9A99A-BAB1-472E-A949-A868BFB2F0A8}" type="slidenum">
              <a:t>‹N°›</a:t>
            </a:fld>
            <a:endParaRPr lang="en-US"/>
          </a:p>
        </p:txBody>
      </p:sp>
    </p:spTree>
    <p:extLst>
      <p:ext uri="{BB962C8B-B14F-4D97-AF65-F5344CB8AC3E}">
        <p14:creationId xmlns:p14="http://schemas.microsoft.com/office/powerpoint/2010/main" val="3221197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CC2D0A4B-F820-4CF9-B95B-F896DCCCCCE3}"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378B469A-5409-40F6-A53D-3A9F99463EC6}" type="slidenum">
              <a:t>‹N°›</a:t>
            </a:fld>
            <a:endParaRPr lang="en-US"/>
          </a:p>
        </p:txBody>
      </p:sp>
    </p:spTree>
    <p:extLst>
      <p:ext uri="{BB962C8B-B14F-4D97-AF65-F5344CB8AC3E}">
        <p14:creationId xmlns:p14="http://schemas.microsoft.com/office/powerpoint/2010/main" val="200218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4787"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47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CC2D0A4B-F820-4CF9-B95B-F896DCCCCCE3}"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E2A24D17-1CAC-4730-BCE3-EAC409E172B2}" type="slidenum">
              <a:t>‹N°›</a:t>
            </a:fld>
            <a:endParaRPr lang="en-US"/>
          </a:p>
        </p:txBody>
      </p:sp>
    </p:spTree>
    <p:extLst>
      <p:ext uri="{BB962C8B-B14F-4D97-AF65-F5344CB8AC3E}">
        <p14:creationId xmlns:p14="http://schemas.microsoft.com/office/powerpoint/2010/main" val="488562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141413" y="2249488"/>
            <a:ext cx="2890837" cy="354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184650" y="2249488"/>
            <a:ext cx="2892425" cy="354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CC2D0A4B-F820-4CF9-B95B-F896DCCCCCE3}"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D3644147-DFBC-4EAF-A960-8DBBA232E500}" type="slidenum">
              <a:t>‹N°›</a:t>
            </a:fld>
            <a:endParaRPr lang="en-US"/>
          </a:p>
        </p:txBody>
      </p:sp>
    </p:spTree>
    <p:extLst>
      <p:ext uri="{BB962C8B-B14F-4D97-AF65-F5344CB8AC3E}">
        <p14:creationId xmlns:p14="http://schemas.microsoft.com/office/powerpoint/2010/main" val="279297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4388"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CC2D0A4B-F820-4CF9-B95B-F896DCCCCCE3}" type="datetime1">
              <a:rPr lang="en-US" smtClean="0"/>
              <a:pPr lvl="0"/>
              <a:t>5/27/2016</a:t>
            </a:fld>
            <a:endParaRPr lang="en-US"/>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B2BD3089-1C04-4B09-81E5-558666C75236}" type="slidenum">
              <a:t>‹N°›</a:t>
            </a:fld>
            <a:endParaRPr lang="en-US"/>
          </a:p>
        </p:txBody>
      </p:sp>
    </p:spTree>
    <p:extLst>
      <p:ext uri="{BB962C8B-B14F-4D97-AF65-F5344CB8AC3E}">
        <p14:creationId xmlns:p14="http://schemas.microsoft.com/office/powerpoint/2010/main" val="379011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fld id="{CC2D0A4B-F820-4CF9-B95B-F896DCCCCCE3}" type="datetime1">
              <a:rPr lang="en-US" smtClean="0"/>
              <a:pPr lvl="0"/>
              <a:t>5/27/2016</a:t>
            </a:fld>
            <a:endParaRPr lang="en-US"/>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7D74BBC8-DA55-4C00-9C2D-8F1572EDEFDF}" type="slidenum">
              <a:t>‹N°›</a:t>
            </a:fld>
            <a:endParaRPr lang="en-US"/>
          </a:p>
        </p:txBody>
      </p:sp>
    </p:spTree>
    <p:extLst>
      <p:ext uri="{BB962C8B-B14F-4D97-AF65-F5344CB8AC3E}">
        <p14:creationId xmlns:p14="http://schemas.microsoft.com/office/powerpoint/2010/main" val="385507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CC2D0A4B-F820-4CF9-B95B-F896DCCCCCE3}" type="datetime1">
              <a:rPr lang="en-US" smtClean="0"/>
              <a:pPr lvl="0"/>
              <a:t>5/27/2016</a:t>
            </a:fld>
            <a:endParaRPr lang="en-US"/>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CFEF242E-A073-4DE0-BE1F-645D2E344D48}" type="slidenum">
              <a:t>‹N°›</a:t>
            </a:fld>
            <a:endParaRPr lang="en-US"/>
          </a:p>
        </p:txBody>
      </p:sp>
    </p:spTree>
    <p:extLst>
      <p:ext uri="{BB962C8B-B14F-4D97-AF65-F5344CB8AC3E}">
        <p14:creationId xmlns:p14="http://schemas.microsoft.com/office/powerpoint/2010/main" val="3697151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CC2D0A4B-F820-4CF9-B95B-F896DCCCCCE3}"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72EF659B-12B6-41B1-BA56-8AFB13F2EA69}" type="slidenum">
              <a:t>‹N°›</a:t>
            </a:fld>
            <a:endParaRPr lang="en-US"/>
          </a:p>
        </p:txBody>
      </p:sp>
    </p:spTree>
    <p:extLst>
      <p:ext uri="{BB962C8B-B14F-4D97-AF65-F5344CB8AC3E}">
        <p14:creationId xmlns:p14="http://schemas.microsoft.com/office/powerpoint/2010/main" val="4117671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775"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CC2D0A4B-F820-4CF9-B95B-F896DCCCCCE3}"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98E3E5D7-5411-4C2D-9D42-362746D20695}" type="slidenum">
              <a:t>‹N°›</a:t>
            </a:fld>
            <a:endParaRPr lang="en-US"/>
          </a:p>
        </p:txBody>
      </p:sp>
    </p:spTree>
    <p:extLst>
      <p:ext uri="{BB962C8B-B14F-4D97-AF65-F5344CB8AC3E}">
        <p14:creationId xmlns:p14="http://schemas.microsoft.com/office/powerpoint/2010/main" val="1379816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CC2D0A4B-F820-4CF9-B95B-F896DCCCCCE3}"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8AD5A56B-DD85-4E99-85C4-8D3773B2C480}" type="slidenum">
              <a:t>‹N°›</a:t>
            </a:fld>
            <a:endParaRPr lang="en-US"/>
          </a:p>
        </p:txBody>
      </p:sp>
    </p:spTree>
    <p:extLst>
      <p:ext uri="{BB962C8B-B14F-4D97-AF65-F5344CB8AC3E}">
        <p14:creationId xmlns:p14="http://schemas.microsoft.com/office/powerpoint/2010/main" val="3314216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72500" y="619125"/>
            <a:ext cx="2476500" cy="51720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141413" y="619125"/>
            <a:ext cx="7278687" cy="51720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4936B28C-58A9-4CDC-AA51-B215162377BE}"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DDDC99E3-800D-4077-A92F-83FE8974742C}" type="slidenum">
              <a:t>‹N°›</a:t>
            </a:fld>
            <a:endParaRPr lang="en-US"/>
          </a:p>
        </p:txBody>
      </p:sp>
    </p:spTree>
    <p:extLst>
      <p:ext uri="{BB962C8B-B14F-4D97-AF65-F5344CB8AC3E}">
        <p14:creationId xmlns:p14="http://schemas.microsoft.com/office/powerpoint/2010/main" val="1672175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594350" y="609600"/>
            <a:ext cx="1482725" cy="51816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141413" y="609600"/>
            <a:ext cx="4300537" cy="51816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CC2D0A4B-F820-4CF9-B95B-F896DCCCCCE3}"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0839B3E7-621C-48AC-99C8-449DA6D75D84}" type="slidenum">
              <a:t>‹N°›</a:t>
            </a:fld>
            <a:endParaRPr lang="en-US"/>
          </a:p>
        </p:txBody>
      </p:sp>
    </p:spTree>
    <p:extLst>
      <p:ext uri="{BB962C8B-B14F-4D97-AF65-F5344CB8AC3E}">
        <p14:creationId xmlns:p14="http://schemas.microsoft.com/office/powerpoint/2010/main" val="1379279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4788"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598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fld id="{D1B169DE-4043-4915-9B4C-37E620FEC132}"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D1643B60-C858-4A3A-B0F3-E975811FBA77}" type="slidenum">
              <a:t>‹N°›</a:t>
            </a:fld>
            <a:endParaRPr lang="en-US"/>
          </a:p>
        </p:txBody>
      </p:sp>
    </p:spTree>
    <p:extLst>
      <p:ext uri="{BB962C8B-B14F-4D97-AF65-F5344CB8AC3E}">
        <p14:creationId xmlns:p14="http://schemas.microsoft.com/office/powerpoint/2010/main" val="4033937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D1B169DE-4043-4915-9B4C-37E620FEC132}"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785A183D-2493-4C7C-A1FE-41024286914A}" type="slidenum">
              <a:t>‹N°›</a:t>
            </a:fld>
            <a:endParaRPr lang="en-US"/>
          </a:p>
        </p:txBody>
      </p:sp>
    </p:spTree>
    <p:extLst>
      <p:ext uri="{BB962C8B-B14F-4D97-AF65-F5344CB8AC3E}">
        <p14:creationId xmlns:p14="http://schemas.microsoft.com/office/powerpoint/2010/main" val="1268573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4787"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47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D1B169DE-4043-4915-9B4C-37E620FEC132}"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D8E19390-9926-4A75-9449-9FEA6A39F26C}" type="slidenum">
              <a:t>‹N°›</a:t>
            </a:fld>
            <a:endParaRPr lang="en-US"/>
          </a:p>
        </p:txBody>
      </p:sp>
    </p:spTree>
    <p:extLst>
      <p:ext uri="{BB962C8B-B14F-4D97-AF65-F5344CB8AC3E}">
        <p14:creationId xmlns:p14="http://schemas.microsoft.com/office/powerpoint/2010/main" val="91441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141413" y="5124450"/>
            <a:ext cx="4878387" cy="68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5124450"/>
            <a:ext cx="4879975" cy="68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D1B169DE-4043-4915-9B4C-37E620FEC132}"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60259309-DEA9-4D40-89DD-0673AA026F94}" type="slidenum">
              <a:t>‹N°›</a:t>
            </a:fld>
            <a:endParaRPr lang="en-US"/>
          </a:p>
        </p:txBody>
      </p:sp>
    </p:spTree>
    <p:extLst>
      <p:ext uri="{BB962C8B-B14F-4D97-AF65-F5344CB8AC3E}">
        <p14:creationId xmlns:p14="http://schemas.microsoft.com/office/powerpoint/2010/main" val="1606852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4388"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D1B169DE-4043-4915-9B4C-37E620FEC132}" type="datetime1">
              <a:rPr lang="en-US" smtClean="0"/>
              <a:pPr lvl="0"/>
              <a:t>5/27/2016</a:t>
            </a:fld>
            <a:endParaRPr lang="en-US"/>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0C023C33-F1C0-42F0-B1EC-411FF5BCC5D7}" type="slidenum">
              <a:t>‹N°›</a:t>
            </a:fld>
            <a:endParaRPr lang="en-US"/>
          </a:p>
        </p:txBody>
      </p:sp>
    </p:spTree>
    <p:extLst>
      <p:ext uri="{BB962C8B-B14F-4D97-AF65-F5344CB8AC3E}">
        <p14:creationId xmlns:p14="http://schemas.microsoft.com/office/powerpoint/2010/main" val="1776299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fld id="{D1B169DE-4043-4915-9B4C-37E620FEC132}" type="datetime1">
              <a:rPr lang="en-US" smtClean="0"/>
              <a:pPr lvl="0"/>
              <a:t>5/27/2016</a:t>
            </a:fld>
            <a:endParaRPr lang="en-US"/>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07AB54E2-53E3-4299-9F22-DF94D9E4EF03}" type="slidenum">
              <a:t>‹N°›</a:t>
            </a:fld>
            <a:endParaRPr lang="en-US"/>
          </a:p>
        </p:txBody>
      </p:sp>
    </p:spTree>
    <p:extLst>
      <p:ext uri="{BB962C8B-B14F-4D97-AF65-F5344CB8AC3E}">
        <p14:creationId xmlns:p14="http://schemas.microsoft.com/office/powerpoint/2010/main" val="411267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D1B169DE-4043-4915-9B4C-37E620FEC132}" type="datetime1">
              <a:rPr lang="en-US" smtClean="0"/>
              <a:pPr lvl="0"/>
              <a:t>5/27/2016</a:t>
            </a:fld>
            <a:endParaRPr lang="en-US"/>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A732CF90-5618-4D7D-A16C-977D2DE1AAB3}" type="slidenum">
              <a:t>‹N°›</a:t>
            </a:fld>
            <a:endParaRPr lang="en-US"/>
          </a:p>
        </p:txBody>
      </p:sp>
    </p:spTree>
    <p:extLst>
      <p:ext uri="{BB962C8B-B14F-4D97-AF65-F5344CB8AC3E}">
        <p14:creationId xmlns:p14="http://schemas.microsoft.com/office/powerpoint/2010/main" val="182192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D1B169DE-4043-4915-9B4C-37E620FEC132}"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DA66292F-3BBA-4B61-8C0E-1ABC951C12FE}" type="slidenum">
              <a:t>‹N°›</a:t>
            </a:fld>
            <a:endParaRPr lang="en-US"/>
          </a:p>
        </p:txBody>
      </p:sp>
    </p:spTree>
    <p:extLst>
      <p:ext uri="{BB962C8B-B14F-4D97-AF65-F5344CB8AC3E}">
        <p14:creationId xmlns:p14="http://schemas.microsoft.com/office/powerpoint/2010/main" val="231709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775"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D1B169DE-4043-4915-9B4C-37E620FEC132}"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F1181B45-4CEF-44EF-A0A6-6E08A4B18A4F}" type="slidenum">
              <a:t>‹N°›</a:t>
            </a:fld>
            <a:endParaRPr lang="en-US"/>
          </a:p>
        </p:txBody>
      </p:sp>
    </p:spTree>
    <p:extLst>
      <p:ext uri="{BB962C8B-B14F-4D97-AF65-F5344CB8AC3E}">
        <p14:creationId xmlns:p14="http://schemas.microsoft.com/office/powerpoint/2010/main" val="205793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4788"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598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fld id="{4ED9B0FA-D947-4337-ACFB-DF28683D30B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C0A1081F-0335-4332-AAD3-EFA8E7E719AC}" type="slidenum">
              <a:t>‹N°›</a:t>
            </a:fld>
            <a:endParaRPr lang="en-US"/>
          </a:p>
        </p:txBody>
      </p:sp>
    </p:spTree>
    <p:extLst>
      <p:ext uri="{BB962C8B-B14F-4D97-AF65-F5344CB8AC3E}">
        <p14:creationId xmlns:p14="http://schemas.microsoft.com/office/powerpoint/2010/main" val="1348811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D1B169DE-4043-4915-9B4C-37E620FEC132}"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84BE888F-A542-420E-ADC0-93DB47A3C553}" type="slidenum">
              <a:t>‹N°›</a:t>
            </a:fld>
            <a:endParaRPr lang="en-US"/>
          </a:p>
        </p:txBody>
      </p:sp>
    </p:spTree>
    <p:extLst>
      <p:ext uri="{BB962C8B-B14F-4D97-AF65-F5344CB8AC3E}">
        <p14:creationId xmlns:p14="http://schemas.microsoft.com/office/powerpoint/2010/main" val="558829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75675" y="4305300"/>
            <a:ext cx="2478088" cy="15017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141413" y="4305300"/>
            <a:ext cx="7281862" cy="15017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D1B169DE-4043-4915-9B4C-37E620FEC132}"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1390B906-C316-421E-B7B3-A0025864F71B}" type="slidenum">
              <a:t>‹N°›</a:t>
            </a:fld>
            <a:endParaRPr lang="en-US"/>
          </a:p>
        </p:txBody>
      </p:sp>
    </p:spTree>
    <p:extLst>
      <p:ext uri="{BB962C8B-B14F-4D97-AF65-F5344CB8AC3E}">
        <p14:creationId xmlns:p14="http://schemas.microsoft.com/office/powerpoint/2010/main" val="3381886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4788"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598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fld id="{1E2170BC-5F62-480F-9B77-7005348BB6F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4BABFFD6-19D7-459E-9A2F-010FB3C0EC65}" type="slidenum">
              <a:t>‹N°›</a:t>
            </a:fld>
            <a:endParaRPr lang="en-US"/>
          </a:p>
        </p:txBody>
      </p:sp>
    </p:spTree>
    <p:extLst>
      <p:ext uri="{BB962C8B-B14F-4D97-AF65-F5344CB8AC3E}">
        <p14:creationId xmlns:p14="http://schemas.microsoft.com/office/powerpoint/2010/main" val="2243160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1E2170BC-5F62-480F-9B77-7005348BB6F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A169F06C-43DE-4D01-8B95-158ACA4CD2B9}" type="slidenum">
              <a:t>‹N°›</a:t>
            </a:fld>
            <a:endParaRPr lang="en-US"/>
          </a:p>
        </p:txBody>
      </p:sp>
    </p:spTree>
    <p:extLst>
      <p:ext uri="{BB962C8B-B14F-4D97-AF65-F5344CB8AC3E}">
        <p14:creationId xmlns:p14="http://schemas.microsoft.com/office/powerpoint/2010/main" val="436499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4787"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47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1E2170BC-5F62-480F-9B77-7005348BB6F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AF36DAF4-F544-4641-9F27-AA2D2F7232F9}" type="slidenum">
              <a:t>‹N°›</a:t>
            </a:fld>
            <a:endParaRPr lang="en-US"/>
          </a:p>
        </p:txBody>
      </p:sp>
    </p:spTree>
    <p:extLst>
      <p:ext uri="{BB962C8B-B14F-4D97-AF65-F5344CB8AC3E}">
        <p14:creationId xmlns:p14="http://schemas.microsoft.com/office/powerpoint/2010/main" val="241186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141413" y="4419600"/>
            <a:ext cx="4875212"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69025" y="4419600"/>
            <a:ext cx="4876800"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1E2170BC-5F62-480F-9B77-7005348BB6FC}"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3C6CA261-90F2-4AB2-A113-6D82005BEBCF}" type="slidenum">
              <a:t>‹N°›</a:t>
            </a:fld>
            <a:endParaRPr lang="en-US"/>
          </a:p>
        </p:txBody>
      </p:sp>
    </p:spTree>
    <p:extLst>
      <p:ext uri="{BB962C8B-B14F-4D97-AF65-F5344CB8AC3E}">
        <p14:creationId xmlns:p14="http://schemas.microsoft.com/office/powerpoint/2010/main" val="1461079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4388"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1E2170BC-5F62-480F-9B77-7005348BB6FC}" type="datetime1">
              <a:rPr lang="en-US" smtClean="0"/>
              <a:pPr lvl="0"/>
              <a:t>5/27/2016</a:t>
            </a:fld>
            <a:endParaRPr lang="en-US"/>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4851620C-EFEB-4E76-A282-BF15751C84EA}" type="slidenum">
              <a:t>‹N°›</a:t>
            </a:fld>
            <a:endParaRPr lang="en-US"/>
          </a:p>
        </p:txBody>
      </p:sp>
    </p:spTree>
    <p:extLst>
      <p:ext uri="{BB962C8B-B14F-4D97-AF65-F5344CB8AC3E}">
        <p14:creationId xmlns:p14="http://schemas.microsoft.com/office/powerpoint/2010/main" val="3141961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fld id="{1E2170BC-5F62-480F-9B77-7005348BB6FC}" type="datetime1">
              <a:rPr lang="en-US" smtClean="0"/>
              <a:pPr lvl="0"/>
              <a:t>5/27/2016</a:t>
            </a:fld>
            <a:endParaRPr lang="en-US"/>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A399D27A-BD7C-45A4-9CC7-AF6780DB5D6D}" type="slidenum">
              <a:t>‹N°›</a:t>
            </a:fld>
            <a:endParaRPr lang="en-US"/>
          </a:p>
        </p:txBody>
      </p:sp>
    </p:spTree>
    <p:extLst>
      <p:ext uri="{BB962C8B-B14F-4D97-AF65-F5344CB8AC3E}">
        <p14:creationId xmlns:p14="http://schemas.microsoft.com/office/powerpoint/2010/main" val="2560719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1E2170BC-5F62-480F-9B77-7005348BB6FC}" type="datetime1">
              <a:rPr lang="en-US" smtClean="0"/>
              <a:pPr lvl="0"/>
              <a:t>5/27/2016</a:t>
            </a:fld>
            <a:endParaRPr lang="en-US"/>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FE25B986-55F5-4F04-B02A-A674218B27E6}" type="slidenum">
              <a:t>‹N°›</a:t>
            </a:fld>
            <a:endParaRPr lang="en-US"/>
          </a:p>
        </p:txBody>
      </p:sp>
    </p:spTree>
    <p:extLst>
      <p:ext uri="{BB962C8B-B14F-4D97-AF65-F5344CB8AC3E}">
        <p14:creationId xmlns:p14="http://schemas.microsoft.com/office/powerpoint/2010/main" val="1255080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1E2170BC-5F62-480F-9B77-7005348BB6FC}"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F85B4741-01E4-406F-90EC-46F29291127F}" type="slidenum">
              <a:t>‹N°›</a:t>
            </a:fld>
            <a:endParaRPr lang="en-US"/>
          </a:p>
        </p:txBody>
      </p:sp>
    </p:spTree>
    <p:extLst>
      <p:ext uri="{BB962C8B-B14F-4D97-AF65-F5344CB8AC3E}">
        <p14:creationId xmlns:p14="http://schemas.microsoft.com/office/powerpoint/2010/main" val="1561149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4ED9B0FA-D947-4337-ACFB-DF28683D30B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92A1E7C0-B282-4A99-A077-FDFF790E7614}" type="slidenum">
              <a:t>‹N°›</a:t>
            </a:fld>
            <a:endParaRPr lang="en-US"/>
          </a:p>
        </p:txBody>
      </p:sp>
    </p:spTree>
    <p:extLst>
      <p:ext uri="{BB962C8B-B14F-4D97-AF65-F5344CB8AC3E}">
        <p14:creationId xmlns:p14="http://schemas.microsoft.com/office/powerpoint/2010/main" val="1208475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775"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1E2170BC-5F62-480F-9B77-7005348BB6FC}"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C5161E58-0A94-40D4-919B-D6DD0A638129}" type="slidenum">
              <a:t>‹N°›</a:t>
            </a:fld>
            <a:endParaRPr lang="en-US"/>
          </a:p>
        </p:txBody>
      </p:sp>
    </p:spTree>
    <p:extLst>
      <p:ext uri="{BB962C8B-B14F-4D97-AF65-F5344CB8AC3E}">
        <p14:creationId xmlns:p14="http://schemas.microsoft.com/office/powerpoint/2010/main" val="3827855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1E2170BC-5F62-480F-9B77-7005348BB6F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C0C39A0D-BDBC-4C46-9D7D-13898AE9C7A0}" type="slidenum">
              <a:t>‹N°›</a:t>
            </a:fld>
            <a:endParaRPr lang="en-US"/>
          </a:p>
        </p:txBody>
      </p:sp>
    </p:spTree>
    <p:extLst>
      <p:ext uri="{BB962C8B-B14F-4D97-AF65-F5344CB8AC3E}">
        <p14:creationId xmlns:p14="http://schemas.microsoft.com/office/powerpoint/2010/main" val="2941254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72500" y="609600"/>
            <a:ext cx="2476500" cy="51816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141413" y="609600"/>
            <a:ext cx="7278687" cy="51816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1E2170BC-5F62-480F-9B77-7005348BB6F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CF9FFD70-FBF1-4DD2-9131-98339F2DF512}" type="slidenum">
              <a:t>‹N°›</a:t>
            </a:fld>
            <a:endParaRPr lang="en-US"/>
          </a:p>
        </p:txBody>
      </p:sp>
    </p:spTree>
    <p:extLst>
      <p:ext uri="{BB962C8B-B14F-4D97-AF65-F5344CB8AC3E}">
        <p14:creationId xmlns:p14="http://schemas.microsoft.com/office/powerpoint/2010/main" val="936510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4788"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598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fld id="{21CB8659-122F-4DA7-9CE3-91A4CF38992A}"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2E883D11-B311-439F-B09F-25B26DCADB88}" type="slidenum">
              <a:t>‹N°›</a:t>
            </a:fld>
            <a:endParaRPr lang="en-US"/>
          </a:p>
        </p:txBody>
      </p:sp>
    </p:spTree>
    <p:extLst>
      <p:ext uri="{BB962C8B-B14F-4D97-AF65-F5344CB8AC3E}">
        <p14:creationId xmlns:p14="http://schemas.microsoft.com/office/powerpoint/2010/main" val="101547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21CB8659-122F-4DA7-9CE3-91A4CF38992A}"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47AFF04F-22A0-4D11-B21D-0CE5E3BF9F6F}" type="slidenum">
              <a:t>‹N°›</a:t>
            </a:fld>
            <a:endParaRPr lang="en-US"/>
          </a:p>
        </p:txBody>
      </p:sp>
    </p:spTree>
    <p:extLst>
      <p:ext uri="{BB962C8B-B14F-4D97-AF65-F5344CB8AC3E}">
        <p14:creationId xmlns:p14="http://schemas.microsoft.com/office/powerpoint/2010/main" val="1890617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4787"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47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21CB8659-122F-4DA7-9CE3-91A4CF38992A}"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46EDE2B4-36FD-498E-A262-579AD7B2546A}" type="slidenum">
              <a:t>‹N°›</a:t>
            </a:fld>
            <a:endParaRPr lang="en-US"/>
          </a:p>
        </p:txBody>
      </p:sp>
    </p:spTree>
    <p:extLst>
      <p:ext uri="{BB962C8B-B14F-4D97-AF65-F5344CB8AC3E}">
        <p14:creationId xmlns:p14="http://schemas.microsoft.com/office/powerpoint/2010/main" val="3533805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720850" y="3365500"/>
            <a:ext cx="4300538" cy="549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3788" y="3365500"/>
            <a:ext cx="4300537" cy="549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21CB8659-122F-4DA7-9CE3-91A4CF38992A}"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BA4DBF7C-0A5B-449F-8FE2-00A35A2BE725}" type="slidenum">
              <a:t>‹N°›</a:t>
            </a:fld>
            <a:endParaRPr lang="en-US"/>
          </a:p>
        </p:txBody>
      </p:sp>
    </p:spTree>
    <p:extLst>
      <p:ext uri="{BB962C8B-B14F-4D97-AF65-F5344CB8AC3E}">
        <p14:creationId xmlns:p14="http://schemas.microsoft.com/office/powerpoint/2010/main" val="4162091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4388"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21CB8659-122F-4DA7-9CE3-91A4CF38992A}" type="datetime1">
              <a:rPr lang="en-US" smtClean="0"/>
              <a:pPr lvl="0"/>
              <a:t>5/27/2016</a:t>
            </a:fld>
            <a:endParaRPr lang="en-US"/>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363833FC-B2FC-4A53-A748-E2B572B9504A}" type="slidenum">
              <a:t>‹N°›</a:t>
            </a:fld>
            <a:endParaRPr lang="en-US"/>
          </a:p>
        </p:txBody>
      </p:sp>
    </p:spTree>
    <p:extLst>
      <p:ext uri="{BB962C8B-B14F-4D97-AF65-F5344CB8AC3E}">
        <p14:creationId xmlns:p14="http://schemas.microsoft.com/office/powerpoint/2010/main" val="170849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fld id="{21CB8659-122F-4DA7-9CE3-91A4CF38992A}" type="datetime1">
              <a:rPr lang="en-US" smtClean="0"/>
              <a:pPr lvl="0"/>
              <a:t>5/27/2016</a:t>
            </a:fld>
            <a:endParaRPr lang="en-US"/>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34DF5CA2-A17F-44F3-A169-DDAE2DA58B91}" type="slidenum">
              <a:t>‹N°›</a:t>
            </a:fld>
            <a:endParaRPr lang="en-US"/>
          </a:p>
        </p:txBody>
      </p:sp>
    </p:spTree>
    <p:extLst>
      <p:ext uri="{BB962C8B-B14F-4D97-AF65-F5344CB8AC3E}">
        <p14:creationId xmlns:p14="http://schemas.microsoft.com/office/powerpoint/2010/main" val="889540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21CB8659-122F-4DA7-9CE3-91A4CF38992A}" type="datetime1">
              <a:rPr lang="en-US" smtClean="0"/>
              <a:pPr lvl="0"/>
              <a:t>5/27/2016</a:t>
            </a:fld>
            <a:endParaRPr lang="en-US"/>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2FFDE28E-5A87-426C-92BE-9BC314FD880E}" type="slidenum">
              <a:t>‹N°›</a:t>
            </a:fld>
            <a:endParaRPr lang="en-US"/>
          </a:p>
        </p:txBody>
      </p:sp>
    </p:spTree>
    <p:extLst>
      <p:ext uri="{BB962C8B-B14F-4D97-AF65-F5344CB8AC3E}">
        <p14:creationId xmlns:p14="http://schemas.microsoft.com/office/powerpoint/2010/main" val="107281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4787"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47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4ED9B0FA-D947-4337-ACFB-DF28683D30B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1D504E99-AFAA-440B-85DA-7872BC23BB2C}" type="slidenum">
              <a:t>‹N°›</a:t>
            </a:fld>
            <a:endParaRPr lang="en-US"/>
          </a:p>
        </p:txBody>
      </p:sp>
    </p:spTree>
    <p:extLst>
      <p:ext uri="{BB962C8B-B14F-4D97-AF65-F5344CB8AC3E}">
        <p14:creationId xmlns:p14="http://schemas.microsoft.com/office/powerpoint/2010/main" val="2587119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21CB8659-122F-4DA7-9CE3-91A4CF38992A}"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9B6EE88C-6355-4C92-BAF1-238F9DBA9903}" type="slidenum">
              <a:t>‹N°›</a:t>
            </a:fld>
            <a:endParaRPr lang="en-US"/>
          </a:p>
        </p:txBody>
      </p:sp>
    </p:spTree>
    <p:extLst>
      <p:ext uri="{BB962C8B-B14F-4D97-AF65-F5344CB8AC3E}">
        <p14:creationId xmlns:p14="http://schemas.microsoft.com/office/powerpoint/2010/main" val="3807997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775"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21CB8659-122F-4DA7-9CE3-91A4CF38992A}"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975315FB-0F8A-42D9-A234-C211404E22F4}" type="slidenum">
              <a:t>‹N°›</a:t>
            </a:fld>
            <a:endParaRPr lang="en-US"/>
          </a:p>
        </p:txBody>
      </p:sp>
    </p:spTree>
    <p:extLst>
      <p:ext uri="{BB962C8B-B14F-4D97-AF65-F5344CB8AC3E}">
        <p14:creationId xmlns:p14="http://schemas.microsoft.com/office/powerpoint/2010/main" val="697743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21CB8659-122F-4DA7-9CE3-91A4CF38992A}"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D5CBBB7B-0845-4CF0-8E9A-A3260DE150F6}" type="slidenum">
              <a:t>‹N°›</a:t>
            </a:fld>
            <a:endParaRPr lang="en-US"/>
          </a:p>
        </p:txBody>
      </p:sp>
    </p:spTree>
    <p:extLst>
      <p:ext uri="{BB962C8B-B14F-4D97-AF65-F5344CB8AC3E}">
        <p14:creationId xmlns:p14="http://schemas.microsoft.com/office/powerpoint/2010/main" val="3335731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423275" y="609600"/>
            <a:ext cx="2325688" cy="33051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446213" y="609600"/>
            <a:ext cx="6824662" cy="33051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21CB8659-122F-4DA7-9CE3-91A4CF38992A}"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BFC5DA7B-3BB9-4C29-AC58-E41AA392A019}" type="slidenum">
              <a:t>‹N°›</a:t>
            </a:fld>
            <a:endParaRPr lang="en-US"/>
          </a:p>
        </p:txBody>
      </p:sp>
    </p:spTree>
    <p:extLst>
      <p:ext uri="{BB962C8B-B14F-4D97-AF65-F5344CB8AC3E}">
        <p14:creationId xmlns:p14="http://schemas.microsoft.com/office/powerpoint/2010/main" val="183831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4788"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598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fld id="{783BE212-BFF1-4471-B6C4-DBAEB2A85AF6}"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6B6B5827-5D87-455A-90B9-7D548F2E971F}" type="slidenum">
              <a:t>‹N°›</a:t>
            </a:fld>
            <a:endParaRPr lang="en-US"/>
          </a:p>
        </p:txBody>
      </p:sp>
    </p:spTree>
    <p:extLst>
      <p:ext uri="{BB962C8B-B14F-4D97-AF65-F5344CB8AC3E}">
        <p14:creationId xmlns:p14="http://schemas.microsoft.com/office/powerpoint/2010/main" val="402524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783BE212-BFF1-4471-B6C4-DBAEB2A85AF6}"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590D1A06-B880-41A7-B680-746CFAE3F174}" type="slidenum">
              <a:t>‹N°›</a:t>
            </a:fld>
            <a:endParaRPr lang="en-US"/>
          </a:p>
        </p:txBody>
      </p:sp>
    </p:spTree>
    <p:extLst>
      <p:ext uri="{BB962C8B-B14F-4D97-AF65-F5344CB8AC3E}">
        <p14:creationId xmlns:p14="http://schemas.microsoft.com/office/powerpoint/2010/main" val="92896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4787"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47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783BE212-BFF1-4471-B6C4-DBAEB2A85AF6}"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A294C687-050B-44C6-8EB4-2E172D3D4E74}" type="slidenum">
              <a:t>‹N°›</a:t>
            </a:fld>
            <a:endParaRPr lang="en-US"/>
          </a:p>
        </p:txBody>
      </p:sp>
    </p:spTree>
    <p:extLst>
      <p:ext uri="{BB962C8B-B14F-4D97-AF65-F5344CB8AC3E}">
        <p14:creationId xmlns:p14="http://schemas.microsoft.com/office/powerpoint/2010/main" val="3120422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141413" y="4657725"/>
            <a:ext cx="4875212" cy="113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69025" y="4657725"/>
            <a:ext cx="4876800" cy="113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783BE212-BFF1-4471-B6C4-DBAEB2A85AF6}"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DD51A02B-6885-44DB-9157-E600DC1B47BE}" type="slidenum">
              <a:t>‹N°›</a:t>
            </a:fld>
            <a:endParaRPr lang="en-US"/>
          </a:p>
        </p:txBody>
      </p:sp>
    </p:spTree>
    <p:extLst>
      <p:ext uri="{BB962C8B-B14F-4D97-AF65-F5344CB8AC3E}">
        <p14:creationId xmlns:p14="http://schemas.microsoft.com/office/powerpoint/2010/main" val="175462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4388"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783BE212-BFF1-4471-B6C4-DBAEB2A85AF6}" type="datetime1">
              <a:rPr lang="en-US" smtClean="0"/>
              <a:pPr lvl="0"/>
              <a:t>5/27/2016</a:t>
            </a:fld>
            <a:endParaRPr lang="en-US"/>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ECCCD7B0-379F-437F-8B28-E8E47A797BF5}" type="slidenum">
              <a:t>‹N°›</a:t>
            </a:fld>
            <a:endParaRPr lang="en-US"/>
          </a:p>
        </p:txBody>
      </p:sp>
    </p:spTree>
    <p:extLst>
      <p:ext uri="{BB962C8B-B14F-4D97-AF65-F5344CB8AC3E}">
        <p14:creationId xmlns:p14="http://schemas.microsoft.com/office/powerpoint/2010/main" val="297116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fld id="{783BE212-BFF1-4471-B6C4-DBAEB2A85AF6}" type="datetime1">
              <a:rPr lang="en-US" smtClean="0"/>
              <a:pPr lvl="0"/>
              <a:t>5/27/2016</a:t>
            </a:fld>
            <a:endParaRPr lang="en-US"/>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A3B18053-DC65-4CE6-A653-4F8E315259C8}" type="slidenum">
              <a:t>‹N°›</a:t>
            </a:fld>
            <a:endParaRPr lang="en-US"/>
          </a:p>
        </p:txBody>
      </p:sp>
    </p:spTree>
    <p:extLst>
      <p:ext uri="{BB962C8B-B14F-4D97-AF65-F5344CB8AC3E}">
        <p14:creationId xmlns:p14="http://schemas.microsoft.com/office/powerpoint/2010/main" val="4177695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4963"/>
            <a:ext cx="5410200"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604963"/>
            <a:ext cx="5410200"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4ED9B0FA-D947-4337-ACFB-DF28683D30BC}"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FA09D53F-3152-40C4-A8F3-CD256D3FF8DD}" type="slidenum">
              <a:t>‹N°›</a:t>
            </a:fld>
            <a:endParaRPr lang="en-US"/>
          </a:p>
        </p:txBody>
      </p:sp>
    </p:spTree>
    <p:extLst>
      <p:ext uri="{BB962C8B-B14F-4D97-AF65-F5344CB8AC3E}">
        <p14:creationId xmlns:p14="http://schemas.microsoft.com/office/powerpoint/2010/main" val="3570787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783BE212-BFF1-4471-B6C4-DBAEB2A85AF6}" type="datetime1">
              <a:rPr lang="en-US" smtClean="0"/>
              <a:pPr lvl="0"/>
              <a:t>5/27/2016</a:t>
            </a:fld>
            <a:endParaRPr lang="en-US"/>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FAB9201A-7BD7-4DEA-A72A-DDE73ACEE64F}" type="slidenum">
              <a:t>‹N°›</a:t>
            </a:fld>
            <a:endParaRPr lang="en-US"/>
          </a:p>
        </p:txBody>
      </p:sp>
    </p:spTree>
    <p:extLst>
      <p:ext uri="{BB962C8B-B14F-4D97-AF65-F5344CB8AC3E}">
        <p14:creationId xmlns:p14="http://schemas.microsoft.com/office/powerpoint/2010/main" val="811720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783BE212-BFF1-4471-B6C4-DBAEB2A85AF6}"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9531377F-4658-421B-A2DC-AF698353E62F}" type="slidenum">
              <a:t>‹N°›</a:t>
            </a:fld>
            <a:endParaRPr lang="en-US"/>
          </a:p>
        </p:txBody>
      </p:sp>
    </p:spTree>
    <p:extLst>
      <p:ext uri="{BB962C8B-B14F-4D97-AF65-F5344CB8AC3E}">
        <p14:creationId xmlns:p14="http://schemas.microsoft.com/office/powerpoint/2010/main" val="123021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775"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783BE212-BFF1-4471-B6C4-DBAEB2A85AF6}"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23A01373-D252-43C7-A3BD-EEA01AA3938C}" type="slidenum">
              <a:t>‹N°›</a:t>
            </a:fld>
            <a:endParaRPr lang="en-US"/>
          </a:p>
        </p:txBody>
      </p:sp>
    </p:spTree>
    <p:extLst>
      <p:ext uri="{BB962C8B-B14F-4D97-AF65-F5344CB8AC3E}">
        <p14:creationId xmlns:p14="http://schemas.microsoft.com/office/powerpoint/2010/main" val="1224555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783BE212-BFF1-4471-B6C4-DBAEB2A85AF6}"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D831B9FB-F8FF-47BF-B583-6AC20B43FBF6}" type="slidenum">
              <a:t>‹N°›</a:t>
            </a:fld>
            <a:endParaRPr lang="en-US"/>
          </a:p>
        </p:txBody>
      </p:sp>
    </p:spTree>
    <p:extLst>
      <p:ext uri="{BB962C8B-B14F-4D97-AF65-F5344CB8AC3E}">
        <p14:creationId xmlns:p14="http://schemas.microsoft.com/office/powerpoint/2010/main" val="1769283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72500" y="2133600"/>
            <a:ext cx="2476500" cy="36639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141413" y="2133600"/>
            <a:ext cx="7278687" cy="36639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783BE212-BFF1-4471-B6C4-DBAEB2A85AF6}"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99B41388-9A09-4A20-9B86-E7BA0614FC27}" type="slidenum">
              <a:t>‹N°›</a:t>
            </a:fld>
            <a:endParaRPr lang="en-US"/>
          </a:p>
        </p:txBody>
      </p:sp>
    </p:spTree>
    <p:extLst>
      <p:ext uri="{BB962C8B-B14F-4D97-AF65-F5344CB8AC3E}">
        <p14:creationId xmlns:p14="http://schemas.microsoft.com/office/powerpoint/2010/main" val="2772183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4788"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598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fld id="{6BACAA60-4F17-4A96-A853-CBB7D02BABB3}"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302D68CE-363D-4B29-8917-6ABAE24EA514}" type="slidenum">
              <a:t>‹N°›</a:t>
            </a:fld>
            <a:endParaRPr lang="en-US"/>
          </a:p>
        </p:txBody>
      </p:sp>
    </p:spTree>
    <p:extLst>
      <p:ext uri="{BB962C8B-B14F-4D97-AF65-F5344CB8AC3E}">
        <p14:creationId xmlns:p14="http://schemas.microsoft.com/office/powerpoint/2010/main" val="2182308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6BACAA60-4F17-4A96-A853-CBB7D02BABB3}"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84ED523A-95D1-4374-9C58-F6B732D078A8}" type="slidenum">
              <a:t>‹N°›</a:t>
            </a:fld>
            <a:endParaRPr lang="en-US"/>
          </a:p>
        </p:txBody>
      </p:sp>
    </p:spTree>
    <p:extLst>
      <p:ext uri="{BB962C8B-B14F-4D97-AF65-F5344CB8AC3E}">
        <p14:creationId xmlns:p14="http://schemas.microsoft.com/office/powerpoint/2010/main" val="2441399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4787"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47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6BACAA60-4F17-4A96-A853-CBB7D02BABB3}"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7196E1F9-BE61-4267-BF08-5859D362728B}" type="slidenum">
              <a:t>‹N°›</a:t>
            </a:fld>
            <a:endParaRPr lang="en-US"/>
          </a:p>
        </p:txBody>
      </p:sp>
    </p:spTree>
    <p:extLst>
      <p:ext uri="{BB962C8B-B14F-4D97-AF65-F5344CB8AC3E}">
        <p14:creationId xmlns:p14="http://schemas.microsoft.com/office/powerpoint/2010/main" val="191941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141413" y="2674938"/>
            <a:ext cx="1522412" cy="68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816225" y="2674938"/>
            <a:ext cx="1522413" cy="68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6BACAA60-4F17-4A96-A853-CBB7D02BABB3}"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672DCE2D-93FE-4876-A883-2322E3BF4E1E}" type="slidenum">
              <a:t>‹N°›</a:t>
            </a:fld>
            <a:endParaRPr lang="en-US"/>
          </a:p>
        </p:txBody>
      </p:sp>
    </p:spTree>
    <p:extLst>
      <p:ext uri="{BB962C8B-B14F-4D97-AF65-F5344CB8AC3E}">
        <p14:creationId xmlns:p14="http://schemas.microsoft.com/office/powerpoint/2010/main" val="53922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4388"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6BACAA60-4F17-4A96-A853-CBB7D02BABB3}" type="datetime1">
              <a:rPr lang="en-US" smtClean="0"/>
              <a:pPr lvl="0"/>
              <a:t>5/27/2016</a:t>
            </a:fld>
            <a:endParaRPr lang="en-US"/>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F591943A-C4A5-4D6A-ACBE-5043246D6C6C}" type="slidenum">
              <a:t>‹N°›</a:t>
            </a:fld>
            <a:endParaRPr lang="en-US"/>
          </a:p>
        </p:txBody>
      </p:sp>
    </p:spTree>
    <p:extLst>
      <p:ext uri="{BB962C8B-B14F-4D97-AF65-F5344CB8AC3E}">
        <p14:creationId xmlns:p14="http://schemas.microsoft.com/office/powerpoint/2010/main" val="1808103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4388"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4ED9B0FA-D947-4337-ACFB-DF28683D30BC}" type="datetime1">
              <a:rPr lang="en-US" smtClean="0"/>
              <a:pPr lvl="0"/>
              <a:t>5/27/2016</a:t>
            </a:fld>
            <a:endParaRPr lang="en-US"/>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337F858B-2FB4-484E-BD99-A8FABB084A2D}" type="slidenum">
              <a:t>‹N°›</a:t>
            </a:fld>
            <a:endParaRPr lang="en-US"/>
          </a:p>
        </p:txBody>
      </p:sp>
    </p:spTree>
    <p:extLst>
      <p:ext uri="{BB962C8B-B14F-4D97-AF65-F5344CB8AC3E}">
        <p14:creationId xmlns:p14="http://schemas.microsoft.com/office/powerpoint/2010/main" val="3629517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fld id="{6BACAA60-4F17-4A96-A853-CBB7D02BABB3}" type="datetime1">
              <a:rPr lang="en-US" smtClean="0"/>
              <a:pPr lvl="0"/>
              <a:t>5/27/2016</a:t>
            </a:fld>
            <a:endParaRPr lang="en-US"/>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45991310-B637-4CD0-8C3B-D6D0C76ABD39}" type="slidenum">
              <a:t>‹N°›</a:t>
            </a:fld>
            <a:endParaRPr lang="en-US"/>
          </a:p>
        </p:txBody>
      </p:sp>
    </p:spTree>
    <p:extLst>
      <p:ext uri="{BB962C8B-B14F-4D97-AF65-F5344CB8AC3E}">
        <p14:creationId xmlns:p14="http://schemas.microsoft.com/office/powerpoint/2010/main" val="1657682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6BACAA60-4F17-4A96-A853-CBB7D02BABB3}" type="datetime1">
              <a:rPr lang="en-US" smtClean="0"/>
              <a:pPr lvl="0"/>
              <a:t>5/27/2016</a:t>
            </a:fld>
            <a:endParaRPr lang="en-US"/>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27F5FBA0-0B0F-482F-81CC-A697496EB617}" type="slidenum">
              <a:t>‹N°›</a:t>
            </a:fld>
            <a:endParaRPr lang="en-US"/>
          </a:p>
        </p:txBody>
      </p:sp>
    </p:spTree>
    <p:extLst>
      <p:ext uri="{BB962C8B-B14F-4D97-AF65-F5344CB8AC3E}">
        <p14:creationId xmlns:p14="http://schemas.microsoft.com/office/powerpoint/2010/main" val="3318773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6BACAA60-4F17-4A96-A853-CBB7D02BABB3}"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45FC3646-1399-43C0-A90B-45B6CF626884}" type="slidenum">
              <a:t>‹N°›</a:t>
            </a:fld>
            <a:endParaRPr lang="en-US"/>
          </a:p>
        </p:txBody>
      </p:sp>
    </p:spTree>
    <p:extLst>
      <p:ext uri="{BB962C8B-B14F-4D97-AF65-F5344CB8AC3E}">
        <p14:creationId xmlns:p14="http://schemas.microsoft.com/office/powerpoint/2010/main" val="515713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775"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6BACAA60-4F17-4A96-A853-CBB7D02BABB3}"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7845E2A8-E8E2-4787-BABC-499A9DCEC2B7}" type="slidenum">
              <a:t>‹N°›</a:t>
            </a:fld>
            <a:endParaRPr lang="en-US"/>
          </a:p>
        </p:txBody>
      </p:sp>
    </p:spTree>
    <p:extLst>
      <p:ext uri="{BB962C8B-B14F-4D97-AF65-F5344CB8AC3E}">
        <p14:creationId xmlns:p14="http://schemas.microsoft.com/office/powerpoint/2010/main" val="1654369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6BACAA60-4F17-4A96-A853-CBB7D02BABB3}"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307157AF-5751-4796-9D3B-A557296D812D}" type="slidenum">
              <a:t>‹N°›</a:t>
            </a:fld>
            <a:endParaRPr lang="en-US"/>
          </a:p>
        </p:txBody>
      </p:sp>
    </p:spTree>
    <p:extLst>
      <p:ext uri="{BB962C8B-B14F-4D97-AF65-F5344CB8AC3E}">
        <p14:creationId xmlns:p14="http://schemas.microsoft.com/office/powerpoint/2010/main" val="417522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72500" y="609600"/>
            <a:ext cx="2476500" cy="27511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141413" y="609600"/>
            <a:ext cx="7278687" cy="27511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6BACAA60-4F17-4A96-A853-CBB7D02BABB3}"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388FB663-2993-4443-ACDD-5A6376415EB1}" type="slidenum">
              <a:t>‹N°›</a:t>
            </a:fld>
            <a:endParaRPr lang="en-US"/>
          </a:p>
        </p:txBody>
      </p:sp>
    </p:spTree>
    <p:extLst>
      <p:ext uri="{BB962C8B-B14F-4D97-AF65-F5344CB8AC3E}">
        <p14:creationId xmlns:p14="http://schemas.microsoft.com/office/powerpoint/2010/main" val="49084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4788"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598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fld id="{9FB0B65F-5A87-433B-9696-97BECB8CD637}"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EB7E5715-75A2-4F35-B8C0-9EA2F136BF56}" type="slidenum">
              <a:t>‹N°›</a:t>
            </a:fld>
            <a:endParaRPr lang="en-US"/>
          </a:p>
        </p:txBody>
      </p:sp>
    </p:spTree>
    <p:extLst>
      <p:ext uri="{BB962C8B-B14F-4D97-AF65-F5344CB8AC3E}">
        <p14:creationId xmlns:p14="http://schemas.microsoft.com/office/powerpoint/2010/main" val="3887411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9FB0B65F-5A87-433B-9696-97BECB8CD637}"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88F6ABD0-87D8-4168-A534-D46286862DF2}" type="slidenum">
              <a:t>‹N°›</a:t>
            </a:fld>
            <a:endParaRPr lang="en-US"/>
          </a:p>
        </p:txBody>
      </p:sp>
    </p:spTree>
    <p:extLst>
      <p:ext uri="{BB962C8B-B14F-4D97-AF65-F5344CB8AC3E}">
        <p14:creationId xmlns:p14="http://schemas.microsoft.com/office/powerpoint/2010/main" val="1771910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4787"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47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9FB0B65F-5A87-433B-9696-97BECB8CD637}"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2F18ADF0-D35D-4B5B-816D-FF3E4B6C4ADA}" type="slidenum">
              <a:t>‹N°›</a:t>
            </a:fld>
            <a:endParaRPr lang="en-US"/>
          </a:p>
        </p:txBody>
      </p:sp>
    </p:spTree>
    <p:extLst>
      <p:ext uri="{BB962C8B-B14F-4D97-AF65-F5344CB8AC3E}">
        <p14:creationId xmlns:p14="http://schemas.microsoft.com/office/powerpoint/2010/main" val="101886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141413" y="4405313"/>
            <a:ext cx="1520825" cy="57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814638" y="4405313"/>
            <a:ext cx="1522412" cy="57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9FB0B65F-5A87-433B-9696-97BECB8CD637}"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24E4CCE3-BAF9-45B1-A109-334FED6C6C57}" type="slidenum">
              <a:t>‹N°›</a:t>
            </a:fld>
            <a:endParaRPr lang="en-US"/>
          </a:p>
        </p:txBody>
      </p:sp>
    </p:spTree>
    <p:extLst>
      <p:ext uri="{BB962C8B-B14F-4D97-AF65-F5344CB8AC3E}">
        <p14:creationId xmlns:p14="http://schemas.microsoft.com/office/powerpoint/2010/main" val="3396240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fld id="{4ED9B0FA-D947-4337-ACFB-DF28683D30BC}" type="datetime1">
              <a:rPr lang="en-US" smtClean="0"/>
              <a:pPr lvl="0"/>
              <a:t>5/27/2016</a:t>
            </a:fld>
            <a:endParaRPr lang="en-US"/>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7213282C-B94E-4B7C-A7A1-2CDB50D55FD3}" type="slidenum">
              <a:t>‹N°›</a:t>
            </a:fld>
            <a:endParaRPr lang="en-US"/>
          </a:p>
        </p:txBody>
      </p:sp>
    </p:spTree>
    <p:extLst>
      <p:ext uri="{BB962C8B-B14F-4D97-AF65-F5344CB8AC3E}">
        <p14:creationId xmlns:p14="http://schemas.microsoft.com/office/powerpoint/2010/main" val="160662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4388"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9FB0B65F-5A87-433B-9696-97BECB8CD637}" type="datetime1">
              <a:rPr lang="en-US" smtClean="0"/>
              <a:pPr lvl="0"/>
              <a:t>5/27/2016</a:t>
            </a:fld>
            <a:endParaRPr lang="en-US"/>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0B560FE0-777D-4313-904D-5A8EE412B575}" type="slidenum">
              <a:t>‹N°›</a:t>
            </a:fld>
            <a:endParaRPr lang="en-US"/>
          </a:p>
        </p:txBody>
      </p:sp>
    </p:spTree>
    <p:extLst>
      <p:ext uri="{BB962C8B-B14F-4D97-AF65-F5344CB8AC3E}">
        <p14:creationId xmlns:p14="http://schemas.microsoft.com/office/powerpoint/2010/main" val="125052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fld id="{9FB0B65F-5A87-433B-9696-97BECB8CD637}" type="datetime1">
              <a:rPr lang="en-US" smtClean="0"/>
              <a:pPr lvl="0"/>
              <a:t>5/27/2016</a:t>
            </a:fld>
            <a:endParaRPr lang="en-US"/>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43C030D7-EADF-486A-A406-35C32E9F1598}" type="slidenum">
              <a:t>‹N°›</a:t>
            </a:fld>
            <a:endParaRPr lang="en-US"/>
          </a:p>
        </p:txBody>
      </p:sp>
    </p:spTree>
    <p:extLst>
      <p:ext uri="{BB962C8B-B14F-4D97-AF65-F5344CB8AC3E}">
        <p14:creationId xmlns:p14="http://schemas.microsoft.com/office/powerpoint/2010/main" val="3148247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9FB0B65F-5A87-433B-9696-97BECB8CD637}" type="datetime1">
              <a:rPr lang="en-US" smtClean="0"/>
              <a:pPr lvl="0"/>
              <a:t>5/27/2016</a:t>
            </a:fld>
            <a:endParaRPr lang="en-US"/>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23485A1F-9085-4765-82F1-613525E2D982}" type="slidenum">
              <a:t>‹N°›</a:t>
            </a:fld>
            <a:endParaRPr lang="en-US"/>
          </a:p>
        </p:txBody>
      </p:sp>
    </p:spTree>
    <p:extLst>
      <p:ext uri="{BB962C8B-B14F-4D97-AF65-F5344CB8AC3E}">
        <p14:creationId xmlns:p14="http://schemas.microsoft.com/office/powerpoint/2010/main" val="1703601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9FB0B65F-5A87-433B-9696-97BECB8CD637}"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6BC884DD-8251-439B-B7AE-32EA05E23DA7}" type="slidenum">
              <a:t>‹N°›</a:t>
            </a:fld>
            <a:endParaRPr lang="en-US"/>
          </a:p>
        </p:txBody>
      </p:sp>
    </p:spTree>
    <p:extLst>
      <p:ext uri="{BB962C8B-B14F-4D97-AF65-F5344CB8AC3E}">
        <p14:creationId xmlns:p14="http://schemas.microsoft.com/office/powerpoint/2010/main" val="449058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775"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9FB0B65F-5A87-433B-9696-97BECB8CD637}"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E0942166-99D8-4C80-9E4B-D58F69A2A4CF}" type="slidenum">
              <a:t>‹N°›</a:t>
            </a:fld>
            <a:endParaRPr lang="en-US"/>
          </a:p>
        </p:txBody>
      </p:sp>
    </p:spTree>
    <p:extLst>
      <p:ext uri="{BB962C8B-B14F-4D97-AF65-F5344CB8AC3E}">
        <p14:creationId xmlns:p14="http://schemas.microsoft.com/office/powerpoint/2010/main" val="3082461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9FB0B65F-5A87-433B-9696-97BECB8CD637}"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96C74BBF-C52D-43DC-A37F-8967FC49E912}" type="slidenum">
              <a:t>‹N°›</a:t>
            </a:fld>
            <a:endParaRPr lang="en-US"/>
          </a:p>
        </p:txBody>
      </p:sp>
    </p:spTree>
    <p:extLst>
      <p:ext uri="{BB962C8B-B14F-4D97-AF65-F5344CB8AC3E}">
        <p14:creationId xmlns:p14="http://schemas.microsoft.com/office/powerpoint/2010/main" val="965580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72500" y="609600"/>
            <a:ext cx="2476500" cy="43719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141413" y="609600"/>
            <a:ext cx="7278687" cy="43719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9FB0B65F-5A87-433B-9696-97BECB8CD637}"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C6CB2A0D-C50A-40BA-B7F8-005A23356CBA}" type="slidenum">
              <a:t>‹N°›</a:t>
            </a:fld>
            <a:endParaRPr lang="en-US"/>
          </a:p>
        </p:txBody>
      </p:sp>
    </p:spTree>
    <p:extLst>
      <p:ext uri="{BB962C8B-B14F-4D97-AF65-F5344CB8AC3E}">
        <p14:creationId xmlns:p14="http://schemas.microsoft.com/office/powerpoint/2010/main" val="420583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4788"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598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fld id="{C2C02160-9E1C-46E3-AF66-8C9AF6E8DDD0}"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01AB7337-C01E-4461-A650-EDA258B35CE1}" type="slidenum">
              <a:t>‹N°›</a:t>
            </a:fld>
            <a:endParaRPr lang="en-US"/>
          </a:p>
        </p:txBody>
      </p:sp>
    </p:spTree>
    <p:extLst>
      <p:ext uri="{BB962C8B-B14F-4D97-AF65-F5344CB8AC3E}">
        <p14:creationId xmlns:p14="http://schemas.microsoft.com/office/powerpoint/2010/main" val="2807162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C2C02160-9E1C-46E3-AF66-8C9AF6E8DDD0}"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06409FCF-F317-4BBC-B30C-5C237DE482BB}" type="slidenum">
              <a:t>‹N°›</a:t>
            </a:fld>
            <a:endParaRPr lang="en-US"/>
          </a:p>
        </p:txBody>
      </p:sp>
    </p:spTree>
    <p:extLst>
      <p:ext uri="{BB962C8B-B14F-4D97-AF65-F5344CB8AC3E}">
        <p14:creationId xmlns:p14="http://schemas.microsoft.com/office/powerpoint/2010/main" val="2339306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4787"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47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C2C02160-9E1C-46E3-AF66-8C9AF6E8DDD0}"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150AED1F-2C61-4FE7-ADD3-0F97A2E6A6D0}" type="slidenum">
              <a:t>‹N°›</a:t>
            </a:fld>
            <a:endParaRPr lang="en-US"/>
          </a:p>
        </p:txBody>
      </p:sp>
    </p:spTree>
    <p:extLst>
      <p:ext uri="{BB962C8B-B14F-4D97-AF65-F5344CB8AC3E}">
        <p14:creationId xmlns:p14="http://schemas.microsoft.com/office/powerpoint/2010/main" val="2700150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4ED9B0FA-D947-4337-ACFB-DF28683D30BC}" type="datetime1">
              <a:rPr lang="en-US" smtClean="0"/>
              <a:pPr lvl="0"/>
              <a:t>5/27/2016</a:t>
            </a:fld>
            <a:endParaRPr lang="en-US"/>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E33D6CB8-9F4A-4605-A180-5C27F458B772}" type="slidenum">
              <a:t>‹N°›</a:t>
            </a:fld>
            <a:endParaRPr lang="en-US"/>
          </a:p>
        </p:txBody>
      </p:sp>
    </p:spTree>
    <p:extLst>
      <p:ext uri="{BB962C8B-B14F-4D97-AF65-F5344CB8AC3E}">
        <p14:creationId xmlns:p14="http://schemas.microsoft.com/office/powerpoint/2010/main" val="3419114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141413" y="2249488"/>
            <a:ext cx="4876800" cy="354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0613" y="2249488"/>
            <a:ext cx="4878387" cy="354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C2C02160-9E1C-46E3-AF66-8C9AF6E8DDD0}"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612BAFD5-A256-44A2-83F0-A4C3C26BB491}" type="slidenum">
              <a:t>‹N°›</a:t>
            </a:fld>
            <a:endParaRPr lang="en-US"/>
          </a:p>
        </p:txBody>
      </p:sp>
    </p:spTree>
    <p:extLst>
      <p:ext uri="{BB962C8B-B14F-4D97-AF65-F5344CB8AC3E}">
        <p14:creationId xmlns:p14="http://schemas.microsoft.com/office/powerpoint/2010/main" val="3259281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4388"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C2C02160-9E1C-46E3-AF66-8C9AF6E8DDD0}" type="datetime1">
              <a:rPr lang="en-US" smtClean="0"/>
              <a:pPr lvl="0"/>
              <a:t>5/27/2016</a:t>
            </a:fld>
            <a:endParaRPr lang="en-US"/>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3FE247AB-A4D7-46C4-A6A5-57421D2A34A0}" type="slidenum">
              <a:t>‹N°›</a:t>
            </a:fld>
            <a:endParaRPr lang="en-US"/>
          </a:p>
        </p:txBody>
      </p:sp>
    </p:spTree>
    <p:extLst>
      <p:ext uri="{BB962C8B-B14F-4D97-AF65-F5344CB8AC3E}">
        <p14:creationId xmlns:p14="http://schemas.microsoft.com/office/powerpoint/2010/main" val="1431147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fld id="{C2C02160-9E1C-46E3-AF66-8C9AF6E8DDD0}" type="datetime1">
              <a:rPr lang="en-US" smtClean="0"/>
              <a:pPr lvl="0"/>
              <a:t>5/27/2016</a:t>
            </a:fld>
            <a:endParaRPr lang="en-US"/>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8CB76BD0-3570-4455-94DD-061A8C5290BB}" type="slidenum">
              <a:t>‹N°›</a:t>
            </a:fld>
            <a:endParaRPr lang="en-US"/>
          </a:p>
        </p:txBody>
      </p:sp>
    </p:spTree>
    <p:extLst>
      <p:ext uri="{BB962C8B-B14F-4D97-AF65-F5344CB8AC3E}">
        <p14:creationId xmlns:p14="http://schemas.microsoft.com/office/powerpoint/2010/main" val="3031494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C2C02160-9E1C-46E3-AF66-8C9AF6E8DDD0}" type="datetime1">
              <a:rPr lang="en-US" smtClean="0"/>
              <a:pPr lvl="0"/>
              <a:t>5/27/2016</a:t>
            </a:fld>
            <a:endParaRPr lang="en-US"/>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894003BE-4AFE-4D7C-89DB-35A2EED3AD67}" type="slidenum">
              <a:t>‹N°›</a:t>
            </a:fld>
            <a:endParaRPr lang="en-US"/>
          </a:p>
        </p:txBody>
      </p:sp>
    </p:spTree>
    <p:extLst>
      <p:ext uri="{BB962C8B-B14F-4D97-AF65-F5344CB8AC3E}">
        <p14:creationId xmlns:p14="http://schemas.microsoft.com/office/powerpoint/2010/main" val="2611550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C2C02160-9E1C-46E3-AF66-8C9AF6E8DDD0}"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35F2C166-E465-4ADC-9929-2F6144E6FA03}" type="slidenum">
              <a:t>‹N°›</a:t>
            </a:fld>
            <a:endParaRPr lang="en-US"/>
          </a:p>
        </p:txBody>
      </p:sp>
    </p:spTree>
    <p:extLst>
      <p:ext uri="{BB962C8B-B14F-4D97-AF65-F5344CB8AC3E}">
        <p14:creationId xmlns:p14="http://schemas.microsoft.com/office/powerpoint/2010/main" val="315639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775"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C2C02160-9E1C-46E3-AF66-8C9AF6E8DDD0}"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5049489C-56FD-4FC0-8B32-BD8B50520366}" type="slidenum">
              <a:t>‹N°›</a:t>
            </a:fld>
            <a:endParaRPr lang="en-US"/>
          </a:p>
        </p:txBody>
      </p:sp>
    </p:spTree>
    <p:extLst>
      <p:ext uri="{BB962C8B-B14F-4D97-AF65-F5344CB8AC3E}">
        <p14:creationId xmlns:p14="http://schemas.microsoft.com/office/powerpoint/2010/main" val="3688015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C2C02160-9E1C-46E3-AF66-8C9AF6E8DDD0}"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304079FE-38F6-4275-AC83-3CB4FC4863C3}" type="slidenum">
              <a:t>‹N°›</a:t>
            </a:fld>
            <a:endParaRPr lang="en-US"/>
          </a:p>
        </p:txBody>
      </p:sp>
    </p:spTree>
    <p:extLst>
      <p:ext uri="{BB962C8B-B14F-4D97-AF65-F5344CB8AC3E}">
        <p14:creationId xmlns:p14="http://schemas.microsoft.com/office/powerpoint/2010/main" val="4292135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72500" y="619125"/>
            <a:ext cx="2476500" cy="51720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141413" y="619125"/>
            <a:ext cx="7278687" cy="51720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C2C02160-9E1C-46E3-AF66-8C9AF6E8DDD0}"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245C3EB6-F927-4C7B-A22C-5D0C012D4F31}" type="slidenum">
              <a:t>‹N°›</a:t>
            </a:fld>
            <a:endParaRPr lang="en-US"/>
          </a:p>
        </p:txBody>
      </p:sp>
    </p:spTree>
    <p:extLst>
      <p:ext uri="{BB962C8B-B14F-4D97-AF65-F5344CB8AC3E}">
        <p14:creationId xmlns:p14="http://schemas.microsoft.com/office/powerpoint/2010/main" val="43491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4788"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598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fld id="{AB0F46EC-E108-4BD1-868A-D8E9D534EB7A}"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8144A0A4-490C-4EC1-8B23-99732DD6A18A}" type="slidenum">
              <a:t>‹N°›</a:t>
            </a:fld>
            <a:endParaRPr lang="en-US"/>
          </a:p>
        </p:txBody>
      </p:sp>
    </p:spTree>
    <p:extLst>
      <p:ext uri="{BB962C8B-B14F-4D97-AF65-F5344CB8AC3E}">
        <p14:creationId xmlns:p14="http://schemas.microsoft.com/office/powerpoint/2010/main" val="338369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AB0F46EC-E108-4BD1-868A-D8E9D534EB7A}"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3C5928CA-45A0-435D-9512-CB16BDB07222}" type="slidenum">
              <a:t>‹N°›</a:t>
            </a:fld>
            <a:endParaRPr lang="en-US"/>
          </a:p>
        </p:txBody>
      </p:sp>
    </p:spTree>
    <p:extLst>
      <p:ext uri="{BB962C8B-B14F-4D97-AF65-F5344CB8AC3E}">
        <p14:creationId xmlns:p14="http://schemas.microsoft.com/office/powerpoint/2010/main" val="1538811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4ED9B0FA-D947-4337-ACFB-DF28683D30BC}"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D4F81A01-4FB1-4C4C-A87E-B366C39F446F}" type="slidenum">
              <a:t>‹N°›</a:t>
            </a:fld>
            <a:endParaRPr lang="en-US"/>
          </a:p>
        </p:txBody>
      </p:sp>
    </p:spTree>
    <p:extLst>
      <p:ext uri="{BB962C8B-B14F-4D97-AF65-F5344CB8AC3E}">
        <p14:creationId xmlns:p14="http://schemas.microsoft.com/office/powerpoint/2010/main" val="3866063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4787"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47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AB0F46EC-E108-4BD1-868A-D8E9D534EB7A}"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A7A972EA-B457-425A-805B-8441F3082F10}" type="slidenum">
              <a:t>‹N°›</a:t>
            </a:fld>
            <a:endParaRPr lang="en-US"/>
          </a:p>
        </p:txBody>
      </p:sp>
    </p:spTree>
    <p:extLst>
      <p:ext uri="{BB962C8B-B14F-4D97-AF65-F5344CB8AC3E}">
        <p14:creationId xmlns:p14="http://schemas.microsoft.com/office/powerpoint/2010/main" val="1497472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141413" y="609600"/>
            <a:ext cx="379888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92700" y="609600"/>
            <a:ext cx="3798888"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AB0F46EC-E108-4BD1-868A-D8E9D534EB7A}"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0809D90E-7C0E-4844-9586-B3FCC9CA1A34}" type="slidenum">
              <a:t>‹N°›</a:t>
            </a:fld>
            <a:endParaRPr lang="en-US"/>
          </a:p>
        </p:txBody>
      </p:sp>
    </p:spTree>
    <p:extLst>
      <p:ext uri="{BB962C8B-B14F-4D97-AF65-F5344CB8AC3E}">
        <p14:creationId xmlns:p14="http://schemas.microsoft.com/office/powerpoint/2010/main" val="2020658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4388"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AB0F46EC-E108-4BD1-868A-D8E9D534EB7A}" type="datetime1">
              <a:rPr lang="en-US" smtClean="0"/>
              <a:pPr lvl="0"/>
              <a:t>5/27/2016</a:t>
            </a:fld>
            <a:endParaRPr lang="en-US"/>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419B2443-829D-4FA8-A4EE-B5AB9D9C782D}" type="slidenum">
              <a:t>‹N°›</a:t>
            </a:fld>
            <a:endParaRPr lang="en-US"/>
          </a:p>
        </p:txBody>
      </p:sp>
    </p:spTree>
    <p:extLst>
      <p:ext uri="{BB962C8B-B14F-4D97-AF65-F5344CB8AC3E}">
        <p14:creationId xmlns:p14="http://schemas.microsoft.com/office/powerpoint/2010/main" val="12730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fld id="{AB0F46EC-E108-4BD1-868A-D8E9D534EB7A}" type="datetime1">
              <a:rPr lang="en-US" smtClean="0"/>
              <a:pPr lvl="0"/>
              <a:t>5/27/2016</a:t>
            </a:fld>
            <a:endParaRPr lang="en-US"/>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0798A180-ABD8-485F-8F7F-5A369D906BE4}" type="slidenum">
              <a:t>‹N°›</a:t>
            </a:fld>
            <a:endParaRPr lang="en-US"/>
          </a:p>
        </p:txBody>
      </p:sp>
    </p:spTree>
    <p:extLst>
      <p:ext uri="{BB962C8B-B14F-4D97-AF65-F5344CB8AC3E}">
        <p14:creationId xmlns:p14="http://schemas.microsoft.com/office/powerpoint/2010/main" val="3759224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AB0F46EC-E108-4BD1-868A-D8E9D534EB7A}" type="datetime1">
              <a:rPr lang="en-US" smtClean="0"/>
              <a:pPr lvl="0"/>
              <a:t>5/27/2016</a:t>
            </a:fld>
            <a:endParaRPr lang="en-US"/>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3F853FAB-8F39-41E8-BAAA-9A63F1D39F77}" type="slidenum">
              <a:t>‹N°›</a:t>
            </a:fld>
            <a:endParaRPr lang="en-US"/>
          </a:p>
        </p:txBody>
      </p:sp>
    </p:spTree>
    <p:extLst>
      <p:ext uri="{BB962C8B-B14F-4D97-AF65-F5344CB8AC3E}">
        <p14:creationId xmlns:p14="http://schemas.microsoft.com/office/powerpoint/2010/main" val="3088035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AB0F46EC-E108-4BD1-868A-D8E9D534EB7A}"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A14FBEF8-CA87-4D9D-AC6C-5470207BED5F}" type="slidenum">
              <a:t>‹N°›</a:t>
            </a:fld>
            <a:endParaRPr lang="en-US"/>
          </a:p>
        </p:txBody>
      </p:sp>
    </p:spTree>
    <p:extLst>
      <p:ext uri="{BB962C8B-B14F-4D97-AF65-F5344CB8AC3E}">
        <p14:creationId xmlns:p14="http://schemas.microsoft.com/office/powerpoint/2010/main" val="4172670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775"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AB0F46EC-E108-4BD1-868A-D8E9D534EB7A}"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17D665EA-4FBA-422F-A8BD-FA982E118DC9}" type="slidenum">
              <a:t>‹N°›</a:t>
            </a:fld>
            <a:endParaRPr lang="en-US"/>
          </a:p>
        </p:txBody>
      </p:sp>
    </p:spTree>
    <p:extLst>
      <p:ext uri="{BB962C8B-B14F-4D97-AF65-F5344CB8AC3E}">
        <p14:creationId xmlns:p14="http://schemas.microsoft.com/office/powerpoint/2010/main" val="2348823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AB0F46EC-E108-4BD1-868A-D8E9D534EB7A}"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D15732D9-FC84-40D0-9A9A-34A41064C8E0}" type="slidenum">
              <a:t>‹N°›</a:t>
            </a:fld>
            <a:endParaRPr lang="en-US"/>
          </a:p>
        </p:txBody>
      </p:sp>
    </p:spTree>
    <p:extLst>
      <p:ext uri="{BB962C8B-B14F-4D97-AF65-F5344CB8AC3E}">
        <p14:creationId xmlns:p14="http://schemas.microsoft.com/office/powerpoint/2010/main" val="3611451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70913" y="609600"/>
            <a:ext cx="2476500" cy="5181600"/>
          </a:xfr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1141413" y="609600"/>
            <a:ext cx="7277100" cy="51816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AB0F46EC-E108-4BD1-868A-D8E9D534EB7A}"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FEFF005C-A930-4114-BECC-AE02C24C41AA}" type="slidenum">
              <a:t>‹N°›</a:t>
            </a:fld>
            <a:endParaRPr lang="en-US"/>
          </a:p>
        </p:txBody>
      </p:sp>
    </p:spTree>
    <p:extLst>
      <p:ext uri="{BB962C8B-B14F-4D97-AF65-F5344CB8AC3E}">
        <p14:creationId xmlns:p14="http://schemas.microsoft.com/office/powerpoint/2010/main" val="698509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4936B28C-58A9-4CDC-AA51-B215162377BE}"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088F1A3D-8EA4-4975-84F9-2DE73D7F8183}" type="slidenum">
              <a:t>‹N°›</a:t>
            </a:fld>
            <a:endParaRPr lang="en-US"/>
          </a:p>
        </p:txBody>
      </p:sp>
    </p:spTree>
    <p:extLst>
      <p:ext uri="{BB962C8B-B14F-4D97-AF65-F5344CB8AC3E}">
        <p14:creationId xmlns:p14="http://schemas.microsoft.com/office/powerpoint/2010/main" val="3591255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775"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4ED9B0FA-D947-4337-ACFB-DF28683D30BC}"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1512CC0C-D528-479A-85BD-4EBB42B6C729}" type="slidenum">
              <a:t>‹N°›</a:t>
            </a:fld>
            <a:endParaRPr lang="en-US"/>
          </a:p>
        </p:txBody>
      </p:sp>
    </p:spTree>
    <p:extLst>
      <p:ext uri="{BB962C8B-B14F-4D97-AF65-F5344CB8AC3E}">
        <p14:creationId xmlns:p14="http://schemas.microsoft.com/office/powerpoint/2010/main" val="291012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4ED9B0FA-D947-4337-ACFB-DF28683D30B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7513C3E6-3EA7-472F-94AC-91647F7927C7}" type="slidenum">
              <a:t>‹N°›</a:t>
            </a:fld>
            <a:endParaRPr lang="en-US"/>
          </a:p>
        </p:txBody>
      </p:sp>
    </p:spTree>
    <p:extLst>
      <p:ext uri="{BB962C8B-B14F-4D97-AF65-F5344CB8AC3E}">
        <p14:creationId xmlns:p14="http://schemas.microsoft.com/office/powerpoint/2010/main" val="2132960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1122363"/>
            <a:ext cx="2743200" cy="4459287"/>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1122363"/>
            <a:ext cx="8077200" cy="445928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4ED9B0FA-D947-4337-ACFB-DF28683D30B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3B5360C3-6511-43C5-BE29-EDCF28B872BB}" type="slidenum">
              <a:t>‹N°›</a:t>
            </a:fld>
            <a:endParaRPr lang="en-US"/>
          </a:p>
        </p:txBody>
      </p:sp>
    </p:spTree>
    <p:extLst>
      <p:ext uri="{BB962C8B-B14F-4D97-AF65-F5344CB8AC3E}">
        <p14:creationId xmlns:p14="http://schemas.microsoft.com/office/powerpoint/2010/main" val="4257681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4788"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598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fld id="{E329CD66-84FF-4E0F-848B-518437A8A2F9}"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ABC6D637-D6FD-4673-9382-3044569A143F}" type="slidenum">
              <a:t>‹N°›</a:t>
            </a:fld>
            <a:endParaRPr lang="en-US"/>
          </a:p>
        </p:txBody>
      </p:sp>
    </p:spTree>
    <p:extLst>
      <p:ext uri="{BB962C8B-B14F-4D97-AF65-F5344CB8AC3E}">
        <p14:creationId xmlns:p14="http://schemas.microsoft.com/office/powerpoint/2010/main" val="134917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E329CD66-84FF-4E0F-848B-518437A8A2F9}"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6D47FC6C-C596-4E1D-97F8-A618906B7EEB}" type="slidenum">
              <a:t>‹N°›</a:t>
            </a:fld>
            <a:endParaRPr lang="en-US"/>
          </a:p>
        </p:txBody>
      </p:sp>
    </p:spTree>
    <p:extLst>
      <p:ext uri="{BB962C8B-B14F-4D97-AF65-F5344CB8AC3E}">
        <p14:creationId xmlns:p14="http://schemas.microsoft.com/office/powerpoint/2010/main" val="257010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4787"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47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E329CD66-84FF-4E0F-848B-518437A8A2F9}"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C342EA8E-5844-490C-9CE0-586125670A3D}" type="slidenum">
              <a:t>‹N°›</a:t>
            </a:fld>
            <a:endParaRPr lang="en-US"/>
          </a:p>
        </p:txBody>
      </p:sp>
    </p:spTree>
    <p:extLst>
      <p:ext uri="{BB962C8B-B14F-4D97-AF65-F5344CB8AC3E}">
        <p14:creationId xmlns:p14="http://schemas.microsoft.com/office/powerpoint/2010/main" val="1181224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4963"/>
            <a:ext cx="5410200"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604963"/>
            <a:ext cx="5410200"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E329CD66-84FF-4E0F-848B-518437A8A2F9}"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7C5B2902-160E-4119-A52B-16579A1C27CC}" type="slidenum">
              <a:t>‹N°›</a:t>
            </a:fld>
            <a:endParaRPr lang="en-US"/>
          </a:p>
        </p:txBody>
      </p:sp>
    </p:spTree>
    <p:extLst>
      <p:ext uri="{BB962C8B-B14F-4D97-AF65-F5344CB8AC3E}">
        <p14:creationId xmlns:p14="http://schemas.microsoft.com/office/powerpoint/2010/main" val="2123769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4388"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E329CD66-84FF-4E0F-848B-518437A8A2F9}" type="datetime1">
              <a:rPr lang="en-US" smtClean="0"/>
              <a:pPr lvl="0"/>
              <a:t>5/27/2016</a:t>
            </a:fld>
            <a:endParaRPr lang="en-US"/>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FF2351AE-4A4B-4963-B37C-8A7D41B87D50}" type="slidenum">
              <a:t>‹N°›</a:t>
            </a:fld>
            <a:endParaRPr lang="en-US"/>
          </a:p>
        </p:txBody>
      </p:sp>
    </p:spTree>
    <p:extLst>
      <p:ext uri="{BB962C8B-B14F-4D97-AF65-F5344CB8AC3E}">
        <p14:creationId xmlns:p14="http://schemas.microsoft.com/office/powerpoint/2010/main" val="1576467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fld id="{E329CD66-84FF-4E0F-848B-518437A8A2F9}" type="datetime1">
              <a:rPr lang="en-US" smtClean="0"/>
              <a:pPr lvl="0"/>
              <a:t>5/27/2016</a:t>
            </a:fld>
            <a:endParaRPr lang="en-US"/>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7767B609-CD92-44F9-97F3-FB9D4B669FAA}" type="slidenum">
              <a:t>‹N°›</a:t>
            </a:fld>
            <a:endParaRPr lang="en-US"/>
          </a:p>
        </p:txBody>
      </p:sp>
    </p:spTree>
    <p:extLst>
      <p:ext uri="{BB962C8B-B14F-4D97-AF65-F5344CB8AC3E}">
        <p14:creationId xmlns:p14="http://schemas.microsoft.com/office/powerpoint/2010/main" val="358241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E329CD66-84FF-4E0F-848B-518437A8A2F9}" type="datetime1">
              <a:rPr lang="en-US" smtClean="0"/>
              <a:pPr lvl="0"/>
              <a:t>5/27/2016</a:t>
            </a:fld>
            <a:endParaRPr lang="en-US"/>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FEBF7993-CA36-43F1-AD63-69EF63879E7F}" type="slidenum">
              <a:t>‹N°›</a:t>
            </a:fld>
            <a:endParaRPr lang="en-US"/>
          </a:p>
        </p:txBody>
      </p:sp>
    </p:spTree>
    <p:extLst>
      <p:ext uri="{BB962C8B-B14F-4D97-AF65-F5344CB8AC3E}">
        <p14:creationId xmlns:p14="http://schemas.microsoft.com/office/powerpoint/2010/main" val="2670282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4787"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47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4936B28C-58A9-4CDC-AA51-B215162377BE}"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FAE87D0C-BCEC-4920-934D-F9D9BDBDBBC2}" type="slidenum">
              <a:t>‹N°›</a:t>
            </a:fld>
            <a:endParaRPr lang="en-US"/>
          </a:p>
        </p:txBody>
      </p:sp>
    </p:spTree>
    <p:extLst>
      <p:ext uri="{BB962C8B-B14F-4D97-AF65-F5344CB8AC3E}">
        <p14:creationId xmlns:p14="http://schemas.microsoft.com/office/powerpoint/2010/main" val="3826257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E329CD66-84FF-4E0F-848B-518437A8A2F9}"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FBFFA575-D575-4E17-9BAF-C388D4C6C3A5}" type="slidenum">
              <a:t>‹N°›</a:t>
            </a:fld>
            <a:endParaRPr lang="en-US"/>
          </a:p>
        </p:txBody>
      </p:sp>
    </p:spTree>
    <p:extLst>
      <p:ext uri="{BB962C8B-B14F-4D97-AF65-F5344CB8AC3E}">
        <p14:creationId xmlns:p14="http://schemas.microsoft.com/office/powerpoint/2010/main" val="677682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775"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E329CD66-84FF-4E0F-848B-518437A8A2F9}"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0DBF498D-FD00-4425-9612-0A6E7E3F9DF1}" type="slidenum">
              <a:t>‹N°›</a:t>
            </a:fld>
            <a:endParaRPr lang="en-US"/>
          </a:p>
        </p:txBody>
      </p:sp>
    </p:spTree>
    <p:extLst>
      <p:ext uri="{BB962C8B-B14F-4D97-AF65-F5344CB8AC3E}">
        <p14:creationId xmlns:p14="http://schemas.microsoft.com/office/powerpoint/2010/main" val="86244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E329CD66-84FF-4E0F-848B-518437A8A2F9}"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EB7C215F-7811-4689-B45F-C392C735058D}" type="slidenum">
              <a:t>‹N°›</a:t>
            </a:fld>
            <a:endParaRPr lang="en-US"/>
          </a:p>
        </p:txBody>
      </p:sp>
    </p:spTree>
    <p:extLst>
      <p:ext uri="{BB962C8B-B14F-4D97-AF65-F5344CB8AC3E}">
        <p14:creationId xmlns:p14="http://schemas.microsoft.com/office/powerpoint/2010/main" val="2288768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619125"/>
            <a:ext cx="2743200" cy="4962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619125"/>
            <a:ext cx="8077200" cy="4962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E329CD66-84FF-4E0F-848B-518437A8A2F9}"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8668015D-4A63-4B04-B177-690E9E55403E}" type="slidenum">
              <a:t>‹N°›</a:t>
            </a:fld>
            <a:endParaRPr lang="en-US"/>
          </a:p>
        </p:txBody>
      </p:sp>
    </p:spTree>
    <p:extLst>
      <p:ext uri="{BB962C8B-B14F-4D97-AF65-F5344CB8AC3E}">
        <p14:creationId xmlns:p14="http://schemas.microsoft.com/office/powerpoint/2010/main" val="3895267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4788"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598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fld id="{97994300-53FF-4DAD-A959-82662F14BDA7}"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78AFAF17-20D5-4295-9C08-BF5CF2D2D02F}" type="slidenum">
              <a:t>‹N°›</a:t>
            </a:fld>
            <a:endParaRPr lang="en-US"/>
          </a:p>
        </p:txBody>
      </p:sp>
    </p:spTree>
    <p:extLst>
      <p:ext uri="{BB962C8B-B14F-4D97-AF65-F5344CB8AC3E}">
        <p14:creationId xmlns:p14="http://schemas.microsoft.com/office/powerpoint/2010/main" val="932954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97994300-53FF-4DAD-A959-82662F14BDA7}"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33D2B162-9BAE-4FF9-BA74-FC960DCF5045}" type="slidenum">
              <a:t>‹N°›</a:t>
            </a:fld>
            <a:endParaRPr lang="en-US"/>
          </a:p>
        </p:txBody>
      </p:sp>
    </p:spTree>
    <p:extLst>
      <p:ext uri="{BB962C8B-B14F-4D97-AF65-F5344CB8AC3E}">
        <p14:creationId xmlns:p14="http://schemas.microsoft.com/office/powerpoint/2010/main" val="1452323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4787"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47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97994300-53FF-4DAD-A959-82662F14BDA7}"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99271804-B844-4A3D-8733-EDDAFE6B95B3}" type="slidenum">
              <a:t>‹N°›</a:t>
            </a:fld>
            <a:endParaRPr lang="en-US"/>
          </a:p>
        </p:txBody>
      </p:sp>
    </p:spTree>
    <p:extLst>
      <p:ext uri="{BB962C8B-B14F-4D97-AF65-F5344CB8AC3E}">
        <p14:creationId xmlns:p14="http://schemas.microsoft.com/office/powerpoint/2010/main" val="246798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141413" y="4424363"/>
            <a:ext cx="4876800" cy="137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0613" y="4424363"/>
            <a:ext cx="4878387" cy="137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97994300-53FF-4DAD-A959-82662F14BDA7}"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65E50821-6EFF-454C-87F8-DD54F3AE04FE}" type="slidenum">
              <a:t>‹N°›</a:t>
            </a:fld>
            <a:endParaRPr lang="en-US"/>
          </a:p>
        </p:txBody>
      </p:sp>
    </p:spTree>
    <p:extLst>
      <p:ext uri="{BB962C8B-B14F-4D97-AF65-F5344CB8AC3E}">
        <p14:creationId xmlns:p14="http://schemas.microsoft.com/office/powerpoint/2010/main" val="326515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4388"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97994300-53FF-4DAD-A959-82662F14BDA7}" type="datetime1">
              <a:rPr lang="en-US" smtClean="0"/>
              <a:pPr lvl="0"/>
              <a:t>5/27/2016</a:t>
            </a:fld>
            <a:endParaRPr lang="en-US"/>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A74238B3-5AD3-4C3C-ADEC-5D36F9FFFE3A}" type="slidenum">
              <a:t>‹N°›</a:t>
            </a:fld>
            <a:endParaRPr lang="en-US"/>
          </a:p>
        </p:txBody>
      </p:sp>
    </p:spTree>
    <p:extLst>
      <p:ext uri="{BB962C8B-B14F-4D97-AF65-F5344CB8AC3E}">
        <p14:creationId xmlns:p14="http://schemas.microsoft.com/office/powerpoint/2010/main" val="126137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fld id="{97994300-53FF-4DAD-A959-82662F14BDA7}" type="datetime1">
              <a:rPr lang="en-US" smtClean="0"/>
              <a:pPr lvl="0"/>
              <a:t>5/27/2016</a:t>
            </a:fld>
            <a:endParaRPr lang="en-US"/>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50738673-9A09-44E2-B319-E8B019F09C14}" type="slidenum">
              <a:t>‹N°›</a:t>
            </a:fld>
            <a:endParaRPr lang="en-US"/>
          </a:p>
        </p:txBody>
      </p:sp>
    </p:spTree>
    <p:extLst>
      <p:ext uri="{BB962C8B-B14F-4D97-AF65-F5344CB8AC3E}">
        <p14:creationId xmlns:p14="http://schemas.microsoft.com/office/powerpoint/2010/main" val="752054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141413" y="2249488"/>
            <a:ext cx="4876800" cy="354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0613" y="2249488"/>
            <a:ext cx="4878387" cy="354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4936B28C-58A9-4CDC-AA51-B215162377BE}"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1BA794D9-6ACE-415B-B2F1-69E37DCD9BDA}" type="slidenum">
              <a:t>‹N°›</a:t>
            </a:fld>
            <a:endParaRPr lang="en-US"/>
          </a:p>
        </p:txBody>
      </p:sp>
    </p:spTree>
    <p:extLst>
      <p:ext uri="{BB962C8B-B14F-4D97-AF65-F5344CB8AC3E}">
        <p14:creationId xmlns:p14="http://schemas.microsoft.com/office/powerpoint/2010/main" val="122970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97994300-53FF-4DAD-A959-82662F14BDA7}" type="datetime1">
              <a:rPr lang="en-US" smtClean="0"/>
              <a:pPr lvl="0"/>
              <a:t>5/27/2016</a:t>
            </a:fld>
            <a:endParaRPr lang="en-US"/>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8761FD40-AD1D-4A81-A9BD-EED019689EB4}" type="slidenum">
              <a:t>‹N°›</a:t>
            </a:fld>
            <a:endParaRPr lang="en-US"/>
          </a:p>
        </p:txBody>
      </p:sp>
    </p:spTree>
    <p:extLst>
      <p:ext uri="{BB962C8B-B14F-4D97-AF65-F5344CB8AC3E}">
        <p14:creationId xmlns:p14="http://schemas.microsoft.com/office/powerpoint/2010/main" val="581168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97994300-53FF-4DAD-A959-82662F14BDA7}"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F7EA971E-A4F0-4533-AB79-9D233C673430}" type="slidenum">
              <a:t>‹N°›</a:t>
            </a:fld>
            <a:endParaRPr lang="en-US"/>
          </a:p>
        </p:txBody>
      </p:sp>
    </p:spTree>
    <p:extLst>
      <p:ext uri="{BB962C8B-B14F-4D97-AF65-F5344CB8AC3E}">
        <p14:creationId xmlns:p14="http://schemas.microsoft.com/office/powerpoint/2010/main" val="419241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775"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97994300-53FF-4DAD-A959-82662F14BDA7}"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F22BAAEB-ECB3-4480-BA8A-D5E58FD3D2C4}" type="slidenum">
              <a:t>‹N°›</a:t>
            </a:fld>
            <a:endParaRPr lang="en-US"/>
          </a:p>
        </p:txBody>
      </p:sp>
    </p:spTree>
    <p:extLst>
      <p:ext uri="{BB962C8B-B14F-4D97-AF65-F5344CB8AC3E}">
        <p14:creationId xmlns:p14="http://schemas.microsoft.com/office/powerpoint/2010/main" val="58791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97994300-53FF-4DAD-A959-82662F14BDA7}"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D6CA993D-3A73-41CF-9958-18C90CAB5084}" type="slidenum">
              <a:t>‹N°›</a:t>
            </a:fld>
            <a:endParaRPr lang="en-US"/>
          </a:p>
        </p:txBody>
      </p:sp>
    </p:spTree>
    <p:extLst>
      <p:ext uri="{BB962C8B-B14F-4D97-AF65-F5344CB8AC3E}">
        <p14:creationId xmlns:p14="http://schemas.microsoft.com/office/powerpoint/2010/main" val="214506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72500" y="1419225"/>
            <a:ext cx="2476500" cy="437991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141413" y="1419225"/>
            <a:ext cx="7278687" cy="437991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97994300-53FF-4DAD-A959-82662F14BDA7}"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0284B520-008F-41F8-AA93-3D1B21FB7509}" type="slidenum">
              <a:t>‹N°›</a:t>
            </a:fld>
            <a:endParaRPr lang="en-US"/>
          </a:p>
        </p:txBody>
      </p:sp>
    </p:spTree>
    <p:extLst>
      <p:ext uri="{BB962C8B-B14F-4D97-AF65-F5344CB8AC3E}">
        <p14:creationId xmlns:p14="http://schemas.microsoft.com/office/powerpoint/2010/main" val="3316813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4788"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598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fld id="{F54DC0F8-1741-43D9-9301-BE0CA4E86DAE}"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7CBA53F4-76A6-4411-B47C-17D711DE9DD0}" type="slidenum">
              <a:t>‹N°›</a:t>
            </a:fld>
            <a:endParaRPr lang="en-US"/>
          </a:p>
        </p:txBody>
      </p:sp>
    </p:spTree>
    <p:extLst>
      <p:ext uri="{BB962C8B-B14F-4D97-AF65-F5344CB8AC3E}">
        <p14:creationId xmlns:p14="http://schemas.microsoft.com/office/powerpoint/2010/main" val="116639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F54DC0F8-1741-43D9-9301-BE0CA4E86DAE}"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CC5C5417-DED5-4FE4-8C70-711C22C1DDF2}" type="slidenum">
              <a:t>‹N°›</a:t>
            </a:fld>
            <a:endParaRPr lang="en-US"/>
          </a:p>
        </p:txBody>
      </p:sp>
    </p:spTree>
    <p:extLst>
      <p:ext uri="{BB962C8B-B14F-4D97-AF65-F5344CB8AC3E}">
        <p14:creationId xmlns:p14="http://schemas.microsoft.com/office/powerpoint/2010/main" val="1395156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4787"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47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F54DC0F8-1741-43D9-9301-BE0CA4E86DAE}"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8C3E7E16-E67D-4AAC-8B68-732A5E9845DE}" type="slidenum">
              <a:t>‹N°›</a:t>
            </a:fld>
            <a:endParaRPr lang="en-US"/>
          </a:p>
        </p:txBody>
      </p:sp>
    </p:spTree>
    <p:extLst>
      <p:ext uri="{BB962C8B-B14F-4D97-AF65-F5344CB8AC3E}">
        <p14:creationId xmlns:p14="http://schemas.microsoft.com/office/powerpoint/2010/main" val="340831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4963"/>
            <a:ext cx="5410200"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604963"/>
            <a:ext cx="5410200"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F54DC0F8-1741-43D9-9301-BE0CA4E86DAE}"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CDF96468-A144-4E86-8979-3A55DD14C794}" type="slidenum">
              <a:t>‹N°›</a:t>
            </a:fld>
            <a:endParaRPr lang="en-US"/>
          </a:p>
        </p:txBody>
      </p:sp>
    </p:spTree>
    <p:extLst>
      <p:ext uri="{BB962C8B-B14F-4D97-AF65-F5344CB8AC3E}">
        <p14:creationId xmlns:p14="http://schemas.microsoft.com/office/powerpoint/2010/main" val="3066531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4388"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F54DC0F8-1741-43D9-9301-BE0CA4E86DAE}" type="datetime1">
              <a:rPr lang="en-US" smtClean="0"/>
              <a:pPr lvl="0"/>
              <a:t>5/27/2016</a:t>
            </a:fld>
            <a:endParaRPr lang="en-US"/>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579BB2B2-3004-463F-9079-E38820E4276C}" type="slidenum">
              <a:t>‹N°›</a:t>
            </a:fld>
            <a:endParaRPr lang="en-US"/>
          </a:p>
        </p:txBody>
      </p:sp>
    </p:spTree>
    <p:extLst>
      <p:ext uri="{BB962C8B-B14F-4D97-AF65-F5344CB8AC3E}">
        <p14:creationId xmlns:p14="http://schemas.microsoft.com/office/powerpoint/2010/main" val="170169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4388"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4936B28C-58A9-4CDC-AA51-B215162377BE}" type="datetime1">
              <a:rPr lang="en-US" smtClean="0"/>
              <a:pPr lvl="0"/>
              <a:t>5/27/2016</a:t>
            </a:fld>
            <a:endParaRPr lang="en-US"/>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9FEA61B4-8F2C-4B66-A889-2B6675F78C24}" type="slidenum">
              <a:t>‹N°›</a:t>
            </a:fld>
            <a:endParaRPr lang="en-US"/>
          </a:p>
        </p:txBody>
      </p:sp>
    </p:spTree>
    <p:extLst>
      <p:ext uri="{BB962C8B-B14F-4D97-AF65-F5344CB8AC3E}">
        <p14:creationId xmlns:p14="http://schemas.microsoft.com/office/powerpoint/2010/main" val="272725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fld id="{F54DC0F8-1741-43D9-9301-BE0CA4E86DAE}" type="datetime1">
              <a:rPr lang="en-US" smtClean="0"/>
              <a:pPr lvl="0"/>
              <a:t>5/27/2016</a:t>
            </a:fld>
            <a:endParaRPr lang="en-US"/>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CD87AA04-E275-48DF-9451-A1D770CC58FE}" type="slidenum">
              <a:t>‹N°›</a:t>
            </a:fld>
            <a:endParaRPr lang="en-US"/>
          </a:p>
        </p:txBody>
      </p:sp>
    </p:spTree>
    <p:extLst>
      <p:ext uri="{BB962C8B-B14F-4D97-AF65-F5344CB8AC3E}">
        <p14:creationId xmlns:p14="http://schemas.microsoft.com/office/powerpoint/2010/main" val="2850340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F54DC0F8-1741-43D9-9301-BE0CA4E86DAE}" type="datetime1">
              <a:rPr lang="en-US" smtClean="0"/>
              <a:pPr lvl="0"/>
              <a:t>5/27/2016</a:t>
            </a:fld>
            <a:endParaRPr lang="en-US"/>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05148905-6D3A-4E37-BABE-79581707E694}" type="slidenum">
              <a:t>‹N°›</a:t>
            </a:fld>
            <a:endParaRPr lang="en-US"/>
          </a:p>
        </p:txBody>
      </p:sp>
    </p:spTree>
    <p:extLst>
      <p:ext uri="{BB962C8B-B14F-4D97-AF65-F5344CB8AC3E}">
        <p14:creationId xmlns:p14="http://schemas.microsoft.com/office/powerpoint/2010/main" val="202335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F54DC0F8-1741-43D9-9301-BE0CA4E86DAE}"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E5587D07-07A6-4BE1-BB75-E1B8C270FA5E}" type="slidenum">
              <a:t>‹N°›</a:t>
            </a:fld>
            <a:endParaRPr lang="en-US"/>
          </a:p>
        </p:txBody>
      </p:sp>
    </p:spTree>
    <p:extLst>
      <p:ext uri="{BB962C8B-B14F-4D97-AF65-F5344CB8AC3E}">
        <p14:creationId xmlns:p14="http://schemas.microsoft.com/office/powerpoint/2010/main" val="345508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775"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F54DC0F8-1741-43D9-9301-BE0CA4E86DAE}"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DEA83955-35EC-4E15-824B-542C5564A34B}" type="slidenum">
              <a:t>‹N°›</a:t>
            </a:fld>
            <a:endParaRPr lang="en-US"/>
          </a:p>
        </p:txBody>
      </p:sp>
    </p:spTree>
    <p:extLst>
      <p:ext uri="{BB962C8B-B14F-4D97-AF65-F5344CB8AC3E}">
        <p14:creationId xmlns:p14="http://schemas.microsoft.com/office/powerpoint/2010/main" val="3295999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F54DC0F8-1741-43D9-9301-BE0CA4E86DAE}"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4F9AB72F-BCF2-4F3D-A443-26A11E2D3164}" type="slidenum">
              <a:t>‹N°›</a:t>
            </a:fld>
            <a:endParaRPr lang="en-US"/>
          </a:p>
        </p:txBody>
      </p:sp>
    </p:spTree>
    <p:extLst>
      <p:ext uri="{BB962C8B-B14F-4D97-AF65-F5344CB8AC3E}">
        <p14:creationId xmlns:p14="http://schemas.microsoft.com/office/powerpoint/2010/main" val="4239242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619125"/>
            <a:ext cx="2743200" cy="4962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619125"/>
            <a:ext cx="8077200" cy="4962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F54DC0F8-1741-43D9-9301-BE0CA4E86DAE}"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69AE3C58-7D3A-4D2C-8C28-AE904492E41D}" type="slidenum">
              <a:t>‹N°›</a:t>
            </a:fld>
            <a:endParaRPr lang="en-US"/>
          </a:p>
        </p:txBody>
      </p:sp>
    </p:spTree>
    <p:extLst>
      <p:ext uri="{BB962C8B-B14F-4D97-AF65-F5344CB8AC3E}">
        <p14:creationId xmlns:p14="http://schemas.microsoft.com/office/powerpoint/2010/main" val="2718058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4788"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598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fld id="{2C64EB16-F386-42C9-82A6-2A3EF5E14479}"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D19A6BAE-BD71-41F9-837A-A50D3CD753A7}" type="slidenum">
              <a:t>‹N°›</a:t>
            </a:fld>
            <a:endParaRPr lang="en-US"/>
          </a:p>
        </p:txBody>
      </p:sp>
    </p:spTree>
    <p:extLst>
      <p:ext uri="{BB962C8B-B14F-4D97-AF65-F5344CB8AC3E}">
        <p14:creationId xmlns:p14="http://schemas.microsoft.com/office/powerpoint/2010/main" val="2044808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2C64EB16-F386-42C9-82A6-2A3EF5E14479}"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4B707FC7-D4CD-4B85-804D-A2BDFC85D009}" type="slidenum">
              <a:t>‹N°›</a:t>
            </a:fld>
            <a:endParaRPr lang="en-US"/>
          </a:p>
        </p:txBody>
      </p:sp>
    </p:spTree>
    <p:extLst>
      <p:ext uri="{BB962C8B-B14F-4D97-AF65-F5344CB8AC3E}">
        <p14:creationId xmlns:p14="http://schemas.microsoft.com/office/powerpoint/2010/main" val="3231409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4787"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47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2C64EB16-F386-42C9-82A6-2A3EF5E14479}"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E0F180B9-BEAF-49EA-A226-495B07F5D5C3}" type="slidenum">
              <a:t>‹N°›</a:t>
            </a:fld>
            <a:endParaRPr lang="en-US"/>
          </a:p>
        </p:txBody>
      </p:sp>
    </p:spTree>
    <p:extLst>
      <p:ext uri="{BB962C8B-B14F-4D97-AF65-F5344CB8AC3E}">
        <p14:creationId xmlns:p14="http://schemas.microsoft.com/office/powerpoint/2010/main" val="490804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370013" y="2249488"/>
            <a:ext cx="2247900" cy="823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770313" y="2249488"/>
            <a:ext cx="2249487" cy="823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2C64EB16-F386-42C9-82A6-2A3EF5E14479}"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B3663038-7646-4C6C-91E3-3A69D2FBD727}" type="slidenum">
              <a:t>‹N°›</a:t>
            </a:fld>
            <a:endParaRPr lang="en-US"/>
          </a:p>
        </p:txBody>
      </p:sp>
    </p:spTree>
    <p:extLst>
      <p:ext uri="{BB962C8B-B14F-4D97-AF65-F5344CB8AC3E}">
        <p14:creationId xmlns:p14="http://schemas.microsoft.com/office/powerpoint/2010/main" val="2653559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fld id="{4936B28C-58A9-4CDC-AA51-B215162377BE}" type="datetime1">
              <a:rPr lang="en-US" smtClean="0"/>
              <a:pPr lvl="0"/>
              <a:t>5/27/2016</a:t>
            </a:fld>
            <a:endParaRPr lang="en-US"/>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F30537EA-914B-4273-8D16-C549F07F40E0}" type="slidenum">
              <a:t>‹N°›</a:t>
            </a:fld>
            <a:endParaRPr lang="en-US"/>
          </a:p>
        </p:txBody>
      </p:sp>
    </p:spTree>
    <p:extLst>
      <p:ext uri="{BB962C8B-B14F-4D97-AF65-F5344CB8AC3E}">
        <p14:creationId xmlns:p14="http://schemas.microsoft.com/office/powerpoint/2010/main" val="3779969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4388"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2C64EB16-F386-42C9-82A6-2A3EF5E14479}" type="datetime1">
              <a:rPr lang="en-US" smtClean="0"/>
              <a:pPr lvl="0"/>
              <a:t>5/27/2016</a:t>
            </a:fld>
            <a:endParaRPr lang="en-US"/>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65F9F79A-4A78-46A3-91B7-980731C403F2}" type="slidenum">
              <a:t>‹N°›</a:t>
            </a:fld>
            <a:endParaRPr lang="en-US"/>
          </a:p>
        </p:txBody>
      </p:sp>
    </p:spTree>
    <p:extLst>
      <p:ext uri="{BB962C8B-B14F-4D97-AF65-F5344CB8AC3E}">
        <p14:creationId xmlns:p14="http://schemas.microsoft.com/office/powerpoint/2010/main" val="255546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fld id="{2C64EB16-F386-42C9-82A6-2A3EF5E14479}" type="datetime1">
              <a:rPr lang="en-US" smtClean="0"/>
              <a:pPr lvl="0"/>
              <a:t>5/27/2016</a:t>
            </a:fld>
            <a:endParaRPr lang="en-US"/>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54C02C82-357F-4E8D-944E-EFA1D947F773}" type="slidenum">
              <a:t>‹N°›</a:t>
            </a:fld>
            <a:endParaRPr lang="en-US"/>
          </a:p>
        </p:txBody>
      </p:sp>
    </p:spTree>
    <p:extLst>
      <p:ext uri="{BB962C8B-B14F-4D97-AF65-F5344CB8AC3E}">
        <p14:creationId xmlns:p14="http://schemas.microsoft.com/office/powerpoint/2010/main" val="3540964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2C64EB16-F386-42C9-82A6-2A3EF5E14479}" type="datetime1">
              <a:rPr lang="en-US" smtClean="0"/>
              <a:pPr lvl="0"/>
              <a:t>5/27/2016</a:t>
            </a:fld>
            <a:endParaRPr lang="en-US"/>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212EE248-3C77-45DF-AD8B-4F56CFE6A2E4}" type="slidenum">
              <a:t>‹N°›</a:t>
            </a:fld>
            <a:endParaRPr lang="en-US"/>
          </a:p>
        </p:txBody>
      </p:sp>
    </p:spTree>
    <p:extLst>
      <p:ext uri="{BB962C8B-B14F-4D97-AF65-F5344CB8AC3E}">
        <p14:creationId xmlns:p14="http://schemas.microsoft.com/office/powerpoint/2010/main" val="3054437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2C64EB16-F386-42C9-82A6-2A3EF5E14479}"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891AD6C3-56FC-41CB-B15F-09C45031C623}" type="slidenum">
              <a:t>‹N°›</a:t>
            </a:fld>
            <a:endParaRPr lang="en-US"/>
          </a:p>
        </p:txBody>
      </p:sp>
    </p:spTree>
    <p:extLst>
      <p:ext uri="{BB962C8B-B14F-4D97-AF65-F5344CB8AC3E}">
        <p14:creationId xmlns:p14="http://schemas.microsoft.com/office/powerpoint/2010/main" val="3625650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775"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2C64EB16-F386-42C9-82A6-2A3EF5E14479}"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765AEE68-5404-4589-A608-42B1B48ECB74}" type="slidenum">
              <a:t>‹N°›</a:t>
            </a:fld>
            <a:endParaRPr lang="en-US"/>
          </a:p>
        </p:txBody>
      </p:sp>
    </p:spTree>
    <p:extLst>
      <p:ext uri="{BB962C8B-B14F-4D97-AF65-F5344CB8AC3E}">
        <p14:creationId xmlns:p14="http://schemas.microsoft.com/office/powerpoint/2010/main" val="293122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2C64EB16-F386-42C9-82A6-2A3EF5E14479}"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443F5466-87B5-46E5-B002-BE248A5FE79A}" type="slidenum">
              <a:t>‹N°›</a:t>
            </a:fld>
            <a:endParaRPr lang="en-US"/>
          </a:p>
        </p:txBody>
      </p:sp>
    </p:spTree>
    <p:extLst>
      <p:ext uri="{BB962C8B-B14F-4D97-AF65-F5344CB8AC3E}">
        <p14:creationId xmlns:p14="http://schemas.microsoft.com/office/powerpoint/2010/main" val="1411597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72500" y="619125"/>
            <a:ext cx="2476500" cy="24542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141413" y="619125"/>
            <a:ext cx="7278687" cy="24542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2C64EB16-F386-42C9-82A6-2A3EF5E14479}"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7CC859E1-D799-4093-A166-3157A30672E1}" type="slidenum">
              <a:t>‹N°›</a:t>
            </a:fld>
            <a:endParaRPr lang="en-US"/>
          </a:p>
        </p:txBody>
      </p:sp>
    </p:spTree>
    <p:extLst>
      <p:ext uri="{BB962C8B-B14F-4D97-AF65-F5344CB8AC3E}">
        <p14:creationId xmlns:p14="http://schemas.microsoft.com/office/powerpoint/2010/main" val="217126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4788"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598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fld id="{CB57AB7A-5F8B-4FD7-867A-E6DD097170D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BB93EBFB-9FB1-4EC4-A6C2-1465B7F81073}" type="slidenum">
              <a:t>‹N°›</a:t>
            </a:fld>
            <a:endParaRPr lang="en-US"/>
          </a:p>
        </p:txBody>
      </p:sp>
    </p:spTree>
    <p:extLst>
      <p:ext uri="{BB962C8B-B14F-4D97-AF65-F5344CB8AC3E}">
        <p14:creationId xmlns:p14="http://schemas.microsoft.com/office/powerpoint/2010/main" val="3548259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CB57AB7A-5F8B-4FD7-867A-E6DD097170D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8D3FC5B6-E550-4656-9426-2F54E2DED3C9}" type="slidenum">
              <a:t>‹N°›</a:t>
            </a:fld>
            <a:endParaRPr lang="en-US"/>
          </a:p>
        </p:txBody>
      </p:sp>
    </p:spTree>
    <p:extLst>
      <p:ext uri="{BB962C8B-B14F-4D97-AF65-F5344CB8AC3E}">
        <p14:creationId xmlns:p14="http://schemas.microsoft.com/office/powerpoint/2010/main" val="1112444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4787"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47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CB57AB7A-5F8B-4FD7-867A-E6DD097170D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A3EEE486-5395-4713-AA6F-523B8111DE8D}" type="slidenum">
              <a:t>‹N°›</a:t>
            </a:fld>
            <a:endParaRPr lang="en-US"/>
          </a:p>
        </p:txBody>
      </p:sp>
    </p:spTree>
    <p:extLst>
      <p:ext uri="{BB962C8B-B14F-4D97-AF65-F5344CB8AC3E}">
        <p14:creationId xmlns:p14="http://schemas.microsoft.com/office/powerpoint/2010/main" val="209659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4936B28C-58A9-4CDC-AA51-B215162377BE}" type="datetime1">
              <a:rPr lang="en-US" smtClean="0"/>
              <a:pPr lvl="0"/>
              <a:t>5/27/2016</a:t>
            </a:fld>
            <a:endParaRPr lang="en-US"/>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6D2F9EA4-8A65-4566-ADC3-480806AFD781}" type="slidenum">
              <a:t>‹N°›</a:t>
            </a:fld>
            <a:endParaRPr lang="en-US"/>
          </a:p>
        </p:txBody>
      </p:sp>
    </p:spTree>
    <p:extLst>
      <p:ext uri="{BB962C8B-B14F-4D97-AF65-F5344CB8AC3E}">
        <p14:creationId xmlns:p14="http://schemas.microsoft.com/office/powerpoint/2010/main" val="2013089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4963"/>
            <a:ext cx="5410200"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604963"/>
            <a:ext cx="5410200"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CB57AB7A-5F8B-4FD7-867A-E6DD097170DC}"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5D760F38-8031-44DC-BC05-2622339FDC15}" type="slidenum">
              <a:t>‹N°›</a:t>
            </a:fld>
            <a:endParaRPr lang="en-US"/>
          </a:p>
        </p:txBody>
      </p:sp>
    </p:spTree>
    <p:extLst>
      <p:ext uri="{BB962C8B-B14F-4D97-AF65-F5344CB8AC3E}">
        <p14:creationId xmlns:p14="http://schemas.microsoft.com/office/powerpoint/2010/main" val="4288099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4388"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CB57AB7A-5F8B-4FD7-867A-E6DD097170DC}" type="datetime1">
              <a:rPr lang="en-US" smtClean="0"/>
              <a:pPr lvl="0"/>
              <a:t>5/27/2016</a:t>
            </a:fld>
            <a:endParaRPr lang="en-US"/>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117456D6-50A3-4DE8-B534-5E9338693AE4}" type="slidenum">
              <a:t>‹N°›</a:t>
            </a:fld>
            <a:endParaRPr lang="en-US"/>
          </a:p>
        </p:txBody>
      </p:sp>
    </p:spTree>
    <p:extLst>
      <p:ext uri="{BB962C8B-B14F-4D97-AF65-F5344CB8AC3E}">
        <p14:creationId xmlns:p14="http://schemas.microsoft.com/office/powerpoint/2010/main" val="1157901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fld id="{CB57AB7A-5F8B-4FD7-867A-E6DD097170DC}" type="datetime1">
              <a:rPr lang="en-US" smtClean="0"/>
              <a:pPr lvl="0"/>
              <a:t>5/27/2016</a:t>
            </a:fld>
            <a:endParaRPr lang="en-US"/>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344EE810-6A4E-44E7-B52F-8F2F43DE03EA}" type="slidenum">
              <a:t>‹N°›</a:t>
            </a:fld>
            <a:endParaRPr lang="en-US"/>
          </a:p>
        </p:txBody>
      </p:sp>
    </p:spTree>
    <p:extLst>
      <p:ext uri="{BB962C8B-B14F-4D97-AF65-F5344CB8AC3E}">
        <p14:creationId xmlns:p14="http://schemas.microsoft.com/office/powerpoint/2010/main" val="217516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CB57AB7A-5F8B-4FD7-867A-E6DD097170DC}" type="datetime1">
              <a:rPr lang="en-US" smtClean="0"/>
              <a:pPr lvl="0"/>
              <a:t>5/27/2016</a:t>
            </a:fld>
            <a:endParaRPr lang="en-US"/>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423E88C7-C6C3-4FA6-AFE8-6BEA22644BE5}" type="slidenum">
              <a:t>‹N°›</a:t>
            </a:fld>
            <a:endParaRPr lang="en-US"/>
          </a:p>
        </p:txBody>
      </p:sp>
    </p:spTree>
    <p:extLst>
      <p:ext uri="{BB962C8B-B14F-4D97-AF65-F5344CB8AC3E}">
        <p14:creationId xmlns:p14="http://schemas.microsoft.com/office/powerpoint/2010/main" val="1257926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CB57AB7A-5F8B-4FD7-867A-E6DD097170DC}"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7E4A9A2B-6F7C-41D0-BF3A-743303C0AF21}" type="slidenum">
              <a:t>‹N°›</a:t>
            </a:fld>
            <a:endParaRPr lang="en-US"/>
          </a:p>
        </p:txBody>
      </p:sp>
    </p:spTree>
    <p:extLst>
      <p:ext uri="{BB962C8B-B14F-4D97-AF65-F5344CB8AC3E}">
        <p14:creationId xmlns:p14="http://schemas.microsoft.com/office/powerpoint/2010/main" val="792803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775"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CB57AB7A-5F8B-4FD7-867A-E6DD097170DC}"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93801120-EE43-42D0-A237-B5EC5736E668}" type="slidenum">
              <a:t>‹N°›</a:t>
            </a:fld>
            <a:endParaRPr lang="en-US"/>
          </a:p>
        </p:txBody>
      </p:sp>
    </p:spTree>
    <p:extLst>
      <p:ext uri="{BB962C8B-B14F-4D97-AF65-F5344CB8AC3E}">
        <p14:creationId xmlns:p14="http://schemas.microsoft.com/office/powerpoint/2010/main" val="1646918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CB57AB7A-5F8B-4FD7-867A-E6DD097170D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A3BB242F-B532-4D78-8D91-84F14D80A9E5}" type="slidenum">
              <a:t>‹N°›</a:t>
            </a:fld>
            <a:endParaRPr lang="en-US"/>
          </a:p>
        </p:txBody>
      </p:sp>
    </p:spTree>
    <p:extLst>
      <p:ext uri="{BB962C8B-B14F-4D97-AF65-F5344CB8AC3E}">
        <p14:creationId xmlns:p14="http://schemas.microsoft.com/office/powerpoint/2010/main" val="4103070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619125"/>
            <a:ext cx="2743200" cy="4962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619125"/>
            <a:ext cx="8077200" cy="4962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CB57AB7A-5F8B-4FD7-867A-E6DD097170D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DC26ACA9-674D-4E66-9D44-47F9F79AFD28}" type="slidenum">
              <a:t>‹N°›</a:t>
            </a:fld>
            <a:endParaRPr lang="en-US"/>
          </a:p>
        </p:txBody>
      </p:sp>
    </p:spTree>
    <p:extLst>
      <p:ext uri="{BB962C8B-B14F-4D97-AF65-F5344CB8AC3E}">
        <p14:creationId xmlns:p14="http://schemas.microsoft.com/office/powerpoint/2010/main" val="3130611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4788"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598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fld id="{82E9288F-AD62-424D-A02B-2DA25ADAD81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CA34F43C-20B6-4FB7-9A7B-EC6D99A39A62}" type="slidenum">
              <a:t>‹N°›</a:t>
            </a:fld>
            <a:endParaRPr lang="en-US"/>
          </a:p>
        </p:txBody>
      </p:sp>
    </p:spTree>
    <p:extLst>
      <p:ext uri="{BB962C8B-B14F-4D97-AF65-F5344CB8AC3E}">
        <p14:creationId xmlns:p14="http://schemas.microsoft.com/office/powerpoint/2010/main" val="1478858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82E9288F-AD62-424D-A02B-2DA25ADAD81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153E6817-989E-4945-A5FF-F21AF48DE1CD}" type="slidenum">
              <a:t>‹N°›</a:t>
            </a:fld>
            <a:endParaRPr lang="en-US"/>
          </a:p>
        </p:txBody>
      </p:sp>
    </p:spTree>
    <p:extLst>
      <p:ext uri="{BB962C8B-B14F-4D97-AF65-F5344CB8AC3E}">
        <p14:creationId xmlns:p14="http://schemas.microsoft.com/office/powerpoint/2010/main" val="685973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4936B28C-58A9-4CDC-AA51-B215162377BE}"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5D00B332-9076-4FFA-AC22-6349D0313897}" type="slidenum">
              <a:t>‹N°›</a:t>
            </a:fld>
            <a:endParaRPr lang="en-US"/>
          </a:p>
        </p:txBody>
      </p:sp>
    </p:spTree>
    <p:extLst>
      <p:ext uri="{BB962C8B-B14F-4D97-AF65-F5344CB8AC3E}">
        <p14:creationId xmlns:p14="http://schemas.microsoft.com/office/powerpoint/2010/main" val="306409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4787"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47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82E9288F-AD62-424D-A02B-2DA25ADAD81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628354E5-DB2C-4055-9F0E-610375ABE295}" type="slidenum">
              <a:t>‹N°›</a:t>
            </a:fld>
            <a:endParaRPr lang="en-US"/>
          </a:p>
        </p:txBody>
      </p:sp>
    </p:spTree>
    <p:extLst>
      <p:ext uri="{BB962C8B-B14F-4D97-AF65-F5344CB8AC3E}">
        <p14:creationId xmlns:p14="http://schemas.microsoft.com/office/powerpoint/2010/main" val="3007224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4963"/>
            <a:ext cx="5410200"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604963"/>
            <a:ext cx="5410200" cy="3976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82E9288F-AD62-424D-A02B-2DA25ADAD81C}"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3D12CD18-E125-4B67-9807-168483D8645C}" type="slidenum">
              <a:t>‹N°›</a:t>
            </a:fld>
            <a:endParaRPr lang="en-US"/>
          </a:p>
        </p:txBody>
      </p:sp>
    </p:spTree>
    <p:extLst>
      <p:ext uri="{BB962C8B-B14F-4D97-AF65-F5344CB8AC3E}">
        <p14:creationId xmlns:p14="http://schemas.microsoft.com/office/powerpoint/2010/main" val="2282291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4388"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82E9288F-AD62-424D-A02B-2DA25ADAD81C}" type="datetime1">
              <a:rPr lang="en-US" smtClean="0"/>
              <a:pPr lvl="0"/>
              <a:t>5/27/2016</a:t>
            </a:fld>
            <a:endParaRPr lang="en-US"/>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B3778D5A-AD60-4BD4-B405-931C614A1F7E}" type="slidenum">
              <a:t>‹N°›</a:t>
            </a:fld>
            <a:endParaRPr lang="en-US"/>
          </a:p>
        </p:txBody>
      </p:sp>
    </p:spTree>
    <p:extLst>
      <p:ext uri="{BB962C8B-B14F-4D97-AF65-F5344CB8AC3E}">
        <p14:creationId xmlns:p14="http://schemas.microsoft.com/office/powerpoint/2010/main" val="1601277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fld id="{82E9288F-AD62-424D-A02B-2DA25ADAD81C}" type="datetime1">
              <a:rPr lang="en-US" smtClean="0"/>
              <a:pPr lvl="0"/>
              <a:t>5/27/2016</a:t>
            </a:fld>
            <a:endParaRPr lang="en-US"/>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E8381C92-93FD-4697-8E8D-A7AF5544D163}" type="slidenum">
              <a:t>‹N°›</a:t>
            </a:fld>
            <a:endParaRPr lang="en-US"/>
          </a:p>
        </p:txBody>
      </p:sp>
    </p:spTree>
    <p:extLst>
      <p:ext uri="{BB962C8B-B14F-4D97-AF65-F5344CB8AC3E}">
        <p14:creationId xmlns:p14="http://schemas.microsoft.com/office/powerpoint/2010/main" val="1164961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82E9288F-AD62-424D-A02B-2DA25ADAD81C}" type="datetime1">
              <a:rPr lang="en-US" smtClean="0"/>
              <a:pPr lvl="0"/>
              <a:t>5/27/2016</a:t>
            </a:fld>
            <a:endParaRPr lang="en-US"/>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9704188A-5B41-4DA1-9526-DD5B47D9AF62}" type="slidenum">
              <a:t>‹N°›</a:t>
            </a:fld>
            <a:endParaRPr lang="en-US"/>
          </a:p>
        </p:txBody>
      </p:sp>
    </p:spTree>
    <p:extLst>
      <p:ext uri="{BB962C8B-B14F-4D97-AF65-F5344CB8AC3E}">
        <p14:creationId xmlns:p14="http://schemas.microsoft.com/office/powerpoint/2010/main" val="1661921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82E9288F-AD62-424D-A02B-2DA25ADAD81C}"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1B8C18CB-9D61-4E5D-B399-F4953DF29155}" type="slidenum">
              <a:t>‹N°›</a:t>
            </a:fld>
            <a:endParaRPr lang="en-US"/>
          </a:p>
        </p:txBody>
      </p:sp>
    </p:spTree>
    <p:extLst>
      <p:ext uri="{BB962C8B-B14F-4D97-AF65-F5344CB8AC3E}">
        <p14:creationId xmlns:p14="http://schemas.microsoft.com/office/powerpoint/2010/main" val="167970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775"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82E9288F-AD62-424D-A02B-2DA25ADAD81C}"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10C82ACA-DC02-4077-A9DC-B35ABC778731}" type="slidenum">
              <a:t>‹N°›</a:t>
            </a:fld>
            <a:endParaRPr lang="en-US"/>
          </a:p>
        </p:txBody>
      </p:sp>
    </p:spTree>
    <p:extLst>
      <p:ext uri="{BB962C8B-B14F-4D97-AF65-F5344CB8AC3E}">
        <p14:creationId xmlns:p14="http://schemas.microsoft.com/office/powerpoint/2010/main" val="1710581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82E9288F-AD62-424D-A02B-2DA25ADAD81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0B292BBE-9C5D-4648-8D80-DAB7FE5D1B6E}" type="slidenum">
              <a:t>‹N°›</a:t>
            </a:fld>
            <a:endParaRPr lang="en-US"/>
          </a:p>
        </p:txBody>
      </p:sp>
    </p:spTree>
    <p:extLst>
      <p:ext uri="{BB962C8B-B14F-4D97-AF65-F5344CB8AC3E}">
        <p14:creationId xmlns:p14="http://schemas.microsoft.com/office/powerpoint/2010/main" val="488292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3050"/>
            <a:ext cx="2743200" cy="53086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3050"/>
            <a:ext cx="8077200" cy="53086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82E9288F-AD62-424D-A02B-2DA25ADAD81C}"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C86432E8-B0F2-414C-B287-FAC83BB07DC6}" type="slidenum">
              <a:t>‹N°›</a:t>
            </a:fld>
            <a:endParaRPr lang="en-US"/>
          </a:p>
        </p:txBody>
      </p:sp>
    </p:spTree>
    <p:extLst>
      <p:ext uri="{BB962C8B-B14F-4D97-AF65-F5344CB8AC3E}">
        <p14:creationId xmlns:p14="http://schemas.microsoft.com/office/powerpoint/2010/main" val="2434348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5"/>
            <a:ext cx="10364788"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598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pPr lvl="0"/>
            <a:fld id="{D84AAE16-00F1-41E6-B577-50C5135C3DED}"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A148AC23-E962-425E-980C-4723458CED7A}" type="slidenum">
              <a:t>‹N°›</a:t>
            </a:fld>
            <a:endParaRPr lang="en-US"/>
          </a:p>
        </p:txBody>
      </p:sp>
    </p:spTree>
    <p:extLst>
      <p:ext uri="{BB962C8B-B14F-4D97-AF65-F5344CB8AC3E}">
        <p14:creationId xmlns:p14="http://schemas.microsoft.com/office/powerpoint/2010/main" val="1752850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775"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4936B28C-58A9-4CDC-AA51-B215162377BE}"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7B5B623E-A512-438A-B4F3-07EBB8BAAA02}" type="slidenum">
              <a:t>‹N°›</a:t>
            </a:fld>
            <a:endParaRPr lang="en-US"/>
          </a:p>
        </p:txBody>
      </p:sp>
    </p:spTree>
    <p:extLst>
      <p:ext uri="{BB962C8B-B14F-4D97-AF65-F5344CB8AC3E}">
        <p14:creationId xmlns:p14="http://schemas.microsoft.com/office/powerpoint/2010/main" val="38565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D84AAE16-00F1-41E6-B577-50C5135C3DED}"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7154F281-73FC-4592-BBDB-F3F439BB0B8C}" type="slidenum">
              <a:t>‹N°›</a:t>
            </a:fld>
            <a:endParaRPr lang="en-US"/>
          </a:p>
        </p:txBody>
      </p:sp>
    </p:spTree>
    <p:extLst>
      <p:ext uri="{BB962C8B-B14F-4D97-AF65-F5344CB8AC3E}">
        <p14:creationId xmlns:p14="http://schemas.microsoft.com/office/powerpoint/2010/main" val="4159256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613" y="4406900"/>
            <a:ext cx="10364787"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613" y="2906713"/>
            <a:ext cx="103647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D84AAE16-00F1-41E6-B577-50C5135C3DED}"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6D361527-AC5E-42C1-B3C8-CC15843CC589}" type="slidenum">
              <a:t>‹N°›</a:t>
            </a:fld>
            <a:endParaRPr lang="en-US"/>
          </a:p>
        </p:txBody>
      </p:sp>
    </p:spTree>
    <p:extLst>
      <p:ext uri="{BB962C8B-B14F-4D97-AF65-F5344CB8AC3E}">
        <p14:creationId xmlns:p14="http://schemas.microsoft.com/office/powerpoint/2010/main" val="420151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146175" y="2249488"/>
            <a:ext cx="1851025" cy="354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149600" y="2249488"/>
            <a:ext cx="1852613" cy="354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lvl="0"/>
            <a:fld id="{D84AAE16-00F1-41E6-B577-50C5135C3DED}"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CF387702-6065-4FF6-966E-788147ADC6EF}" type="slidenum">
              <a:t>‹N°›</a:t>
            </a:fld>
            <a:endParaRPr lang="en-US"/>
          </a:p>
        </p:txBody>
      </p:sp>
    </p:spTree>
    <p:extLst>
      <p:ext uri="{BB962C8B-B14F-4D97-AF65-F5344CB8AC3E}">
        <p14:creationId xmlns:p14="http://schemas.microsoft.com/office/powerpoint/2010/main" val="482873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4388"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lvl="0"/>
            <a:fld id="{D84AAE16-00F1-41E6-B577-50C5135C3DED}" type="datetime1">
              <a:rPr lang="en-US" smtClean="0"/>
              <a:pPr lvl="0"/>
              <a:t>5/27/2016</a:t>
            </a:fld>
            <a:endParaRPr lang="en-US"/>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A80DE8EF-0805-4CB2-B1E0-81CFA6496F38}" type="slidenum">
              <a:t>‹N°›</a:t>
            </a:fld>
            <a:endParaRPr lang="en-US"/>
          </a:p>
        </p:txBody>
      </p:sp>
    </p:spTree>
    <p:extLst>
      <p:ext uri="{BB962C8B-B14F-4D97-AF65-F5344CB8AC3E}">
        <p14:creationId xmlns:p14="http://schemas.microsoft.com/office/powerpoint/2010/main" val="863324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lvl="0"/>
            <a:fld id="{D84AAE16-00F1-41E6-B577-50C5135C3DED}" type="datetime1">
              <a:rPr lang="en-US" smtClean="0"/>
              <a:pPr lvl="0"/>
              <a:t>5/27/2016</a:t>
            </a:fld>
            <a:endParaRPr lang="en-US"/>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2025CF58-E094-4293-95D0-80D45D93EA3E}" type="slidenum">
              <a:t>‹N°›</a:t>
            </a:fld>
            <a:endParaRPr lang="en-US"/>
          </a:p>
        </p:txBody>
      </p:sp>
    </p:spTree>
    <p:extLst>
      <p:ext uri="{BB962C8B-B14F-4D97-AF65-F5344CB8AC3E}">
        <p14:creationId xmlns:p14="http://schemas.microsoft.com/office/powerpoint/2010/main" val="2038552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D84AAE16-00F1-41E6-B577-50C5135C3DED}" type="datetime1">
              <a:rPr lang="en-US" smtClean="0"/>
              <a:pPr lvl="0"/>
              <a:t>5/27/2016</a:t>
            </a:fld>
            <a:endParaRPr lang="en-US"/>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371605E6-A7E9-49CB-A6D3-CB86538AD33B}" type="slidenum">
              <a:t>‹N°›</a:t>
            </a:fld>
            <a:endParaRPr lang="en-US"/>
          </a:p>
        </p:txBody>
      </p:sp>
    </p:spTree>
    <p:extLst>
      <p:ext uri="{BB962C8B-B14F-4D97-AF65-F5344CB8AC3E}">
        <p14:creationId xmlns:p14="http://schemas.microsoft.com/office/powerpoint/2010/main" val="2108199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40116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D84AAE16-00F1-41E6-B577-50C5135C3DED}"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92905994-4209-474B-83D8-210E6A3BFE2B}" type="slidenum">
              <a:t>‹N°›</a:t>
            </a:fld>
            <a:endParaRPr lang="en-US"/>
          </a:p>
        </p:txBody>
      </p:sp>
    </p:spTree>
    <p:extLst>
      <p:ext uri="{BB962C8B-B14F-4D97-AF65-F5344CB8AC3E}">
        <p14:creationId xmlns:p14="http://schemas.microsoft.com/office/powerpoint/2010/main" val="2253139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775"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D84AAE16-00F1-41E6-B577-50C5135C3DED}" type="datetime1">
              <a:rPr lang="en-US" smtClean="0"/>
              <a:pPr lvl="0"/>
              <a:t>5/27/2016</a:t>
            </a:fld>
            <a:endParaRPr lang="en-US"/>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AB6AD1DB-EFCA-41AF-805A-36920464E49A}" type="slidenum">
              <a:t>‹N°›</a:t>
            </a:fld>
            <a:endParaRPr lang="en-US"/>
          </a:p>
        </p:txBody>
      </p:sp>
    </p:spTree>
    <p:extLst>
      <p:ext uri="{BB962C8B-B14F-4D97-AF65-F5344CB8AC3E}">
        <p14:creationId xmlns:p14="http://schemas.microsoft.com/office/powerpoint/2010/main" val="131443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D84AAE16-00F1-41E6-B577-50C5135C3DED}"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87E06368-125B-4BC1-A838-FAD528EE37A2}" type="slidenum">
              <a:t>‹N°›</a:t>
            </a:fld>
            <a:endParaRPr lang="en-US"/>
          </a:p>
        </p:txBody>
      </p:sp>
    </p:spTree>
    <p:extLst>
      <p:ext uri="{BB962C8B-B14F-4D97-AF65-F5344CB8AC3E}">
        <p14:creationId xmlns:p14="http://schemas.microsoft.com/office/powerpoint/2010/main" val="291671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038600" y="609600"/>
            <a:ext cx="963613" cy="51816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146175" y="609600"/>
            <a:ext cx="2740025" cy="51816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lvl="0"/>
            <a:fld id="{D84AAE16-00F1-41E6-B577-50C5135C3DED}" type="datetime1">
              <a:rPr lang="en-US" smtClean="0"/>
              <a:pPr lvl="0"/>
              <a:t>5/27/2016</a:t>
            </a:fld>
            <a:endParaRPr lang="en-US"/>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59DEED23-F686-4598-8F2E-F3E36F018514}" type="slidenum">
              <a:t>‹N°›</a:t>
            </a:fld>
            <a:endParaRPr lang="en-US"/>
          </a:p>
        </p:txBody>
      </p:sp>
    </p:spTree>
    <p:extLst>
      <p:ext uri="{BB962C8B-B14F-4D97-AF65-F5344CB8AC3E}">
        <p14:creationId xmlns:p14="http://schemas.microsoft.com/office/powerpoint/2010/main" val="1257354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9FF33"/>
            </a:gs>
            <a:gs pos="100000">
              <a:srgbClr val="66CC00">
                <a:alpha val="85000"/>
              </a:srgbClr>
            </a:gs>
          </a:gsLst>
          <a:lin ang="0"/>
        </a:gradFill>
        <a:effectLst/>
      </p:bgPr>
    </p:bg>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13">
            <a:alphaModFix amt="30000"/>
          </a:blip>
          <a:srcRect/>
          <a:stretch>
            <a:fillRect/>
          </a:stretch>
        </p:blipFill>
        <p:spPr>
          <a:xfrm>
            <a:off x="0" y="0"/>
            <a:ext cx="12193200" cy="6858000"/>
          </a:xfrm>
          <a:prstGeom prst="rect">
            <a:avLst/>
          </a:prstGeom>
          <a:noFill/>
          <a:ln>
            <a:noFill/>
          </a:ln>
        </p:spPr>
      </p:pic>
      <p:grpSp>
        <p:nvGrpSpPr>
          <p:cNvPr id="3" name="Group 7"/>
          <p:cNvGrpSpPr/>
          <p:nvPr/>
        </p:nvGrpSpPr>
        <p:grpSpPr>
          <a:xfrm>
            <a:off x="-14400" y="0"/>
            <a:ext cx="12054959" cy="6857999"/>
            <a:chOff x="-14400" y="0"/>
            <a:chExt cx="12054959" cy="6857999"/>
          </a:xfrm>
        </p:grpSpPr>
        <p:grpSp>
          <p:nvGrpSpPr>
            <p:cNvPr id="4" name="Group 8"/>
            <p:cNvGrpSpPr/>
            <p:nvPr/>
          </p:nvGrpSpPr>
          <p:grpSpPr>
            <a:xfrm>
              <a:off x="-14400" y="0"/>
              <a:ext cx="1221119" cy="6857999"/>
              <a:chOff x="-14400" y="0"/>
              <a:chExt cx="1221119" cy="6857999"/>
            </a:xfrm>
          </p:grpSpPr>
          <p:sp>
            <p:nvSpPr>
              <p:cNvPr id="5" name="Rectangle 5"/>
              <p:cNvSpPr/>
              <p:nvPr/>
            </p:nvSpPr>
            <p:spPr>
              <a:xfrm>
                <a:off x="114480" y="468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Freeform 6"/>
              <p:cNvSpPr/>
              <p:nvPr/>
            </p:nvSpPr>
            <p:spPr>
              <a:xfrm>
                <a:off x="33480" y="217656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Freeform 7"/>
              <p:cNvSpPr/>
              <p:nvPr/>
            </p:nvSpPr>
            <p:spPr>
              <a:xfrm>
                <a:off x="28440" y="402120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Freeform 8"/>
              <p:cNvSpPr/>
              <p:nvPr/>
            </p:nvSpPr>
            <p:spPr>
              <a:xfrm>
                <a:off x="200160" y="4680"/>
                <a:ext cx="369719" cy="1811160"/>
              </a:xfrm>
              <a:custGeom>
                <a:avLst/>
                <a:gdLst>
                  <a:gd name="f0" fmla="val w"/>
                  <a:gd name="f1" fmla="val h"/>
                  <a:gd name="f2" fmla="val 0"/>
                  <a:gd name="f3" fmla="val 233"/>
                  <a:gd name="f4" fmla="val 1141"/>
                  <a:gd name="f5" fmla="val 218"/>
                  <a:gd name="f6" fmla="val 626"/>
                  <a:gd name="f7" fmla="val 15"/>
                  <a:gd name="f8" fmla="val 623"/>
                  <a:gd name="f9" fmla="val 1135"/>
                  <a:gd name="f10" fmla="*/ f0 1 233"/>
                  <a:gd name="f11" fmla="*/ f1 1 1141"/>
                  <a:gd name="f12" fmla="val f2"/>
                  <a:gd name="f13" fmla="val f3"/>
                  <a:gd name="f14" fmla="val f4"/>
                  <a:gd name="f15" fmla="+- f14 0 f12"/>
                  <a:gd name="f16" fmla="+- f13 0 f12"/>
                  <a:gd name="f17" fmla="*/ f16 1 233"/>
                  <a:gd name="f18" fmla="*/ f15 1 114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114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reeform 9"/>
              <p:cNvSpPr/>
              <p:nvPr/>
            </p:nvSpPr>
            <p:spPr>
              <a:xfrm>
                <a:off x="503280" y="1801800"/>
                <a:ext cx="190440" cy="189000"/>
              </a:xfrm>
              <a:custGeom>
                <a:avLst/>
                <a:gdLst>
                  <a:gd name="f0" fmla="val w"/>
                  <a:gd name="f1" fmla="val h"/>
                  <a:gd name="f2" fmla="val 0"/>
                  <a:gd name="f3" fmla="val 40"/>
                  <a:gd name="f4" fmla="val 20"/>
                  <a:gd name="f5" fmla="val 9"/>
                  <a:gd name="f6" fmla="val 31"/>
                  <a:gd name="f7" fmla="val 33"/>
                  <a:gd name="f8" fmla="val 6"/>
                  <a:gd name="f9" fmla="val 4"/>
                  <a:gd name="f10" fmla="val 11"/>
                  <a:gd name="f11" fmla="val 29"/>
                  <a:gd name="f12" fmla="val 36"/>
                  <a:gd name="f13" fmla="val 28"/>
                  <a:gd name="f14" fmla="*/ f0 1 40"/>
                  <a:gd name="f15" fmla="*/ f1 1 40"/>
                  <a:gd name="f16" fmla="val f2"/>
                  <a:gd name="f17" fmla="val f3"/>
                  <a:gd name="f18" fmla="+- f17 0 f16"/>
                  <a:gd name="f19" fmla="*/ f18 1 40"/>
                  <a:gd name="f20" fmla="*/ 0 1 f19"/>
                  <a:gd name="f21" fmla="*/ f17 1 f19"/>
                  <a:gd name="f22" fmla="*/ f20 f14 1"/>
                  <a:gd name="f23" fmla="*/ f21 f14 1"/>
                  <a:gd name="f24" fmla="*/ f21 f15 1"/>
                  <a:gd name="f25" fmla="*/ f20 f15 1"/>
                </a:gdLst>
                <a:ahLst/>
                <a:cxnLst>
                  <a:cxn ang="3cd4">
                    <a:pos x="hc" y="t"/>
                  </a:cxn>
                  <a:cxn ang="0">
                    <a:pos x="r" y="vc"/>
                  </a:cxn>
                  <a:cxn ang="cd4">
                    <a:pos x="hc" y="b"/>
                  </a:cxn>
                  <a:cxn ang="cd2">
                    <a:pos x="l" y="vc"/>
                  </a:cxn>
                </a:cxnLst>
                <a:rect l="f22" t="f25" r="f23" b="f24"/>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3"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Freeform 10"/>
              <p:cNvSpPr/>
              <p:nvPr/>
            </p:nvSpPr>
            <p:spPr>
              <a:xfrm>
                <a:off x="285840" y="4680"/>
                <a:ext cx="369719" cy="1430280"/>
              </a:xfrm>
              <a:custGeom>
                <a:avLst/>
                <a:gdLst>
                  <a:gd name="f0" fmla="val w"/>
                  <a:gd name="f1" fmla="val h"/>
                  <a:gd name="f2" fmla="val 0"/>
                  <a:gd name="f3" fmla="val 233"/>
                  <a:gd name="f4" fmla="val 901"/>
                  <a:gd name="f5" fmla="val 221"/>
                  <a:gd name="f6" fmla="val 383"/>
                  <a:gd name="f7" fmla="val 18"/>
                  <a:gd name="f8" fmla="val 380"/>
                  <a:gd name="f9" fmla="val 895"/>
                  <a:gd name="f10" fmla="*/ f0 1 233"/>
                  <a:gd name="f11" fmla="*/ f1 1 901"/>
                  <a:gd name="f12" fmla="val f2"/>
                  <a:gd name="f13" fmla="val f3"/>
                  <a:gd name="f14" fmla="val f4"/>
                  <a:gd name="f15" fmla="+- f14 0 f12"/>
                  <a:gd name="f16" fmla="+- f13 0 f12"/>
                  <a:gd name="f17" fmla="*/ f16 1 233"/>
                  <a:gd name="f18" fmla="*/ f15 1 90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90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Freeform 11"/>
              <p:cNvSpPr/>
              <p:nvPr/>
            </p:nvSpPr>
            <p:spPr>
              <a:xfrm>
                <a:off x="546120" y="0"/>
                <a:ext cx="152280" cy="912959"/>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Freeform 12"/>
              <p:cNvSpPr/>
              <p:nvPr/>
            </p:nvSpPr>
            <p:spPr>
              <a:xfrm>
                <a:off x="588960" y="1420920"/>
                <a:ext cx="190440" cy="190440"/>
              </a:xfrm>
              <a:custGeom>
                <a:avLst/>
                <a:gdLst>
                  <a:gd name="f0" fmla="val w"/>
                  <a:gd name="f1" fmla="val h"/>
                  <a:gd name="f2" fmla="val 0"/>
                  <a:gd name="f3" fmla="val 40"/>
                  <a:gd name="f4" fmla="val 20"/>
                  <a:gd name="f5" fmla="val 9"/>
                  <a:gd name="f6" fmla="val 31"/>
                  <a:gd name="f7" fmla="val 33"/>
                  <a:gd name="f8" fmla="val 7"/>
                  <a:gd name="f9" fmla="val 4"/>
                  <a:gd name="f10" fmla="val 11"/>
                  <a:gd name="f11" fmla="val 29"/>
                  <a:gd name="f12" fmla="val 36"/>
                  <a:gd name="f13" fmla="*/ f0 1 40"/>
                  <a:gd name="f14" fmla="*/ f1 1 40"/>
                  <a:gd name="f15" fmla="val f2"/>
                  <a:gd name="f16" fmla="val f3"/>
                  <a:gd name="f17" fmla="+- f16 0 f15"/>
                  <a:gd name="f18" fmla="*/ f17 1 40"/>
                  <a:gd name="f19" fmla="*/ 0 1 f18"/>
                  <a:gd name="f20" fmla="*/ f16 1 f18"/>
                  <a:gd name="f21" fmla="*/ f19 f13 1"/>
                  <a:gd name="f22" fmla="*/ f20 f13 1"/>
                  <a:gd name="f23" fmla="*/ f20 f14 1"/>
                  <a:gd name="f24" fmla="*/ f19 f14 1"/>
                </a:gdLst>
                <a:ahLst/>
                <a:cxnLst>
                  <a:cxn ang="3cd4">
                    <a:pos x="hc" y="t"/>
                  </a:cxn>
                  <a:cxn ang="0">
                    <a:pos x="r" y="vc"/>
                  </a:cxn>
                  <a:cxn ang="cd4">
                    <a:pos x="hc" y="b"/>
                  </a:cxn>
                  <a:cxn ang="cd2">
                    <a:pos x="l" y="vc"/>
                  </a:cxn>
                </a:cxnLst>
                <a:rect l="f21" t="f24" r="f22" b="f23"/>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1"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Freeform 13"/>
              <p:cNvSpPr/>
              <p:nvPr/>
            </p:nvSpPr>
            <p:spPr>
              <a:xfrm>
                <a:off x="588960" y="9032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4" name="Freeform 14"/>
              <p:cNvSpPr/>
              <p:nvPr/>
            </p:nvSpPr>
            <p:spPr>
              <a:xfrm>
                <a:off x="641520" y="0"/>
                <a:ext cx="422280" cy="527040"/>
              </a:xfrm>
              <a:custGeom>
                <a:avLst/>
                <a:gdLst>
                  <a:gd name="f0" fmla="val w"/>
                  <a:gd name="f1" fmla="val h"/>
                  <a:gd name="f2" fmla="val 0"/>
                  <a:gd name="f3" fmla="val 266"/>
                  <a:gd name="f4" fmla="val 332"/>
                  <a:gd name="f5" fmla="val 257"/>
                  <a:gd name="f6" fmla="val 48"/>
                  <a:gd name="f7" fmla="val 123"/>
                  <a:gd name="f8" fmla="val 6"/>
                  <a:gd name="f9" fmla="val 15"/>
                  <a:gd name="f10" fmla="val 63"/>
                  <a:gd name="f11" fmla="val 114"/>
                  <a:gd name="f12" fmla="val 320"/>
                  <a:gd name="f13" fmla="*/ f0 1 266"/>
                  <a:gd name="f14" fmla="*/ f1 1 332"/>
                  <a:gd name="f15" fmla="val f2"/>
                  <a:gd name="f16" fmla="val f3"/>
                  <a:gd name="f17" fmla="val f4"/>
                  <a:gd name="f18" fmla="+- f17 0 f15"/>
                  <a:gd name="f19" fmla="+- f16 0 f15"/>
                  <a:gd name="f20" fmla="*/ f19 1 266"/>
                  <a:gd name="f21" fmla="*/ f18 1 332"/>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6" h="332">
                    <a:moveTo>
                      <a:pt x="f5" y="f4"/>
                    </a:moveTo>
                    <a:lnTo>
                      <a:pt x="f6" y="f7"/>
                    </a:lnTo>
                    <a:lnTo>
                      <a:pt x="f2" y="f8"/>
                    </a:lnTo>
                    <a:lnTo>
                      <a:pt x="f9" y="f2"/>
                    </a:lnTo>
                    <a:lnTo>
                      <a:pt x="f10" y="f11"/>
                    </a:lnTo>
                    <a:lnTo>
                      <a:pt x="f3" y="f12"/>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Freeform 15"/>
              <p:cNvSpPr/>
              <p:nvPr/>
            </p:nvSpPr>
            <p:spPr>
              <a:xfrm>
                <a:off x="1020599" y="488880"/>
                <a:ext cx="162000" cy="147600"/>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val f2"/>
                  <a:gd name="f30" fmla="val f3"/>
                  <a:gd name="f31" fmla="val f4"/>
                  <a:gd name="f32" fmla="+- f31 0 f29"/>
                  <a:gd name="f33" fmla="+- f30 0 f29"/>
                  <a:gd name="f34" fmla="*/ f33 1 34"/>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Line 16"/>
              <p:cNvSpPr/>
              <p:nvPr/>
            </p:nvSpPr>
            <p:spPr>
              <a:xfrm>
                <a:off x="-4680" y="9360"/>
                <a:ext cx="360" cy="36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0">
                <a:solidFill>
                  <a:srgbClr val="FFFFFF"/>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7" name="Freeform 17"/>
              <p:cNvSpPr/>
              <p:nvPr/>
            </p:nvSpPr>
            <p:spPr>
              <a:xfrm>
                <a:off x="9360" y="1801800"/>
                <a:ext cx="123840" cy="127080"/>
              </a:xfrm>
              <a:custGeom>
                <a:avLst/>
                <a:gdLst>
                  <a:gd name="f0" fmla="val w"/>
                  <a:gd name="f1" fmla="val h"/>
                  <a:gd name="f2" fmla="val 0"/>
                  <a:gd name="f3" fmla="val 78"/>
                  <a:gd name="f4" fmla="val 80"/>
                  <a:gd name="f5" fmla="val 6"/>
                  <a:gd name="f6" fmla="val 71"/>
                  <a:gd name="f7" fmla="val 69"/>
                  <a:gd name="f8" fmla="val 9"/>
                  <a:gd name="f9" fmla="*/ f0 1 78"/>
                  <a:gd name="f10" fmla="*/ f1 1 80"/>
                  <a:gd name="f11" fmla="val f2"/>
                  <a:gd name="f12" fmla="val f3"/>
                  <a:gd name="f13" fmla="val f4"/>
                  <a:gd name="f14" fmla="+- f13 0 f11"/>
                  <a:gd name="f15" fmla="+- f12 0 f11"/>
                  <a:gd name="f16" fmla="*/ f15 1 78"/>
                  <a:gd name="f17" fmla="*/ f14 1 8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8" h="80">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8" name="Freeform 18"/>
              <p:cNvSpPr/>
              <p:nvPr/>
            </p:nvSpPr>
            <p:spPr>
              <a:xfrm>
                <a:off x="-9360" y="3549600"/>
                <a:ext cx="147600" cy="480960"/>
              </a:xfrm>
              <a:custGeom>
                <a:avLst/>
                <a:gdLst>
                  <a:gd name="f0" fmla="val w"/>
                  <a:gd name="f1" fmla="val h"/>
                  <a:gd name="f2" fmla="val 0"/>
                  <a:gd name="f3" fmla="val 93"/>
                  <a:gd name="f4" fmla="val 303"/>
                  <a:gd name="f5" fmla="val 78"/>
                  <a:gd name="f6" fmla="val 12"/>
                  <a:gd name="f7" fmla="val 69"/>
                  <a:gd name="f8" fmla="*/ f0 1 93"/>
                  <a:gd name="f9" fmla="*/ f1 1 303"/>
                  <a:gd name="f10" fmla="val f2"/>
                  <a:gd name="f11" fmla="val f3"/>
                  <a:gd name="f12" fmla="val f4"/>
                  <a:gd name="f13" fmla="+- f12 0 f10"/>
                  <a:gd name="f14" fmla="+- f11 0 f10"/>
                  <a:gd name="f15" fmla="*/ f14 1 93"/>
                  <a:gd name="f16" fmla="*/ f13 1 303"/>
                  <a:gd name="f17" fmla="*/ 0 1 f15"/>
                  <a:gd name="f18" fmla="*/ f11 1 f15"/>
                  <a:gd name="f19" fmla="*/ 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93" h="303">
                    <a:moveTo>
                      <a:pt x="f3" y="f4"/>
                    </a:moveTo>
                    <a:lnTo>
                      <a:pt x="f5" y="f4"/>
                    </a:lnTo>
                    <a:lnTo>
                      <a:pt x="f5" y="f5"/>
                    </a:lnTo>
                    <a:lnTo>
                      <a:pt x="f2" y="f6"/>
                    </a:lnTo>
                    <a:lnTo>
                      <a:pt x="f6" y="f2"/>
                    </a:lnTo>
                    <a:lnTo>
                      <a:pt x="f3" y="f7"/>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9" name="Freeform 19"/>
              <p:cNvSpPr/>
              <p:nvPr/>
            </p:nvSpPr>
            <p:spPr>
              <a:xfrm>
                <a:off x="128520" y="1382760"/>
                <a:ext cx="142920" cy="476280"/>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val f2"/>
                  <a:gd name="f12" fmla="val f3"/>
                  <a:gd name="f13" fmla="val f4"/>
                  <a:gd name="f14" fmla="+- f13 0 f11"/>
                  <a:gd name="f15" fmla="+- f12 0 f11"/>
                  <a:gd name="f16" fmla="*/ f15 1 90"/>
                  <a:gd name="f17" fmla="*/ f14 1 30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0" h="300">
                    <a:moveTo>
                      <a:pt x="f3" y="f4"/>
                    </a:moveTo>
                    <a:lnTo>
                      <a:pt x="f5" y="f4"/>
                    </a:lnTo>
                    <a:lnTo>
                      <a:pt x="f5" y="f6"/>
                    </a:lnTo>
                    <a:lnTo>
                      <a:pt x="f2" y="f7"/>
                    </a:lnTo>
                    <a:lnTo>
                      <a:pt x="f7" y="f2"/>
                    </a:lnTo>
                    <a:lnTo>
                      <a:pt x="f3" y="f8"/>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0" name="Freeform 20"/>
              <p:cNvSpPr/>
              <p:nvPr/>
            </p:nvSpPr>
            <p:spPr>
              <a:xfrm>
                <a:off x="204840" y="1849319"/>
                <a:ext cx="114480" cy="108000"/>
              </a:xfrm>
              <a:custGeom>
                <a:avLst/>
                <a:gdLst>
                  <a:gd name="f0" fmla="val w"/>
                  <a:gd name="f1" fmla="val h"/>
                  <a:gd name="f2" fmla="val 0"/>
                  <a:gd name="f3" fmla="val 24"/>
                  <a:gd name="f4" fmla="val 23"/>
                  <a:gd name="f5" fmla="val 12"/>
                  <a:gd name="f6" fmla="val 6"/>
                  <a:gd name="f7" fmla="val 18"/>
                  <a:gd name="f8" fmla="val 5"/>
                  <a:gd name="f9" fmla="val 4"/>
                  <a:gd name="f10" fmla="val 8"/>
                  <a:gd name="f11" fmla="val 16"/>
                  <a:gd name="f12" fmla="val 19"/>
                  <a:gd name="f13" fmla="val 20"/>
                  <a:gd name="f14" fmla="*/ f0 1 24"/>
                  <a:gd name="f15" fmla="*/ f1 1 23"/>
                  <a:gd name="f16" fmla="val f2"/>
                  <a:gd name="f17" fmla="val f3"/>
                  <a:gd name="f18" fmla="val f4"/>
                  <a:gd name="f19" fmla="+- f18 0 f16"/>
                  <a:gd name="f20" fmla="+- f17 0 f16"/>
                  <a:gd name="f21" fmla="*/ f20 1 24"/>
                  <a:gd name="f22" fmla="*/ f19 1 23"/>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4" h="23">
                    <a:moveTo>
                      <a:pt x="f5" y="f4"/>
                    </a:moveTo>
                    <a:cubicBezTo>
                      <a:pt x="f6" y="f4"/>
                      <a:pt x="f2" y="f7"/>
                      <a:pt x="f2" y="f5"/>
                    </a:cubicBezTo>
                    <a:cubicBezTo>
                      <a:pt x="f2" y="f8"/>
                      <a:pt x="f6" y="f2"/>
                      <a:pt x="f5" y="f2"/>
                    </a:cubicBezTo>
                    <a:cubicBezTo>
                      <a:pt x="f7" y="f2"/>
                      <a:pt x="f3" y="f8"/>
                      <a:pt x="f3" y="f5"/>
                    </a:cubicBezTo>
                    <a:cubicBezTo>
                      <a:pt x="f3" y="f7"/>
                      <a:pt x="f7" y="f4"/>
                      <a:pt x="f5" y="f4"/>
                    </a:cubicBezTo>
                    <a:close/>
                    <a:moveTo>
                      <a:pt x="f5" y="f9"/>
                    </a:moveTo>
                    <a:cubicBezTo>
                      <a:pt x="f10" y="f9"/>
                      <a:pt x="f9" y="f10"/>
                      <a:pt x="f9" y="f5"/>
                    </a:cubicBezTo>
                    <a:cubicBezTo>
                      <a:pt x="f9" y="f11"/>
                      <a:pt x="f10" y="f12"/>
                      <a:pt x="f5" y="f12"/>
                    </a:cubicBezTo>
                    <a:cubicBezTo>
                      <a:pt x="f11" y="f12"/>
                      <a:pt x="f13" y="f11"/>
                      <a:pt x="f13" y="f5"/>
                    </a:cubicBezTo>
                    <a:cubicBezTo>
                      <a:pt x="f13" y="f10"/>
                      <a:pt x="f11" y="f9"/>
                      <a:pt x="f5"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1" name="Rectangle 21"/>
              <p:cNvSpPr/>
              <p:nvPr/>
            </p:nvSpPr>
            <p:spPr>
              <a:xfrm>
                <a:off x="133200" y="466236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2" name="Freeform 22"/>
              <p:cNvSpPr/>
              <p:nvPr/>
            </p:nvSpPr>
            <p:spPr>
              <a:xfrm>
                <a:off x="223920" y="5041800"/>
                <a:ext cx="369719" cy="1801800"/>
              </a:xfrm>
              <a:custGeom>
                <a:avLst/>
                <a:gdLst>
                  <a:gd name="f0" fmla="val w"/>
                  <a:gd name="f1" fmla="val h"/>
                  <a:gd name="f2" fmla="val 0"/>
                  <a:gd name="f3" fmla="val 233"/>
                  <a:gd name="f4" fmla="val 1135"/>
                  <a:gd name="f5" fmla="val 15"/>
                  <a:gd name="f6" fmla="val 515"/>
                  <a:gd name="f7" fmla="val 512"/>
                  <a:gd name="f8" fmla="val 218"/>
                  <a:gd name="f9" fmla="val 6"/>
                  <a:gd name="f10" fmla="val 518"/>
                  <a:gd name="f11" fmla="*/ f0 1 233"/>
                  <a:gd name="f12" fmla="*/ f1 1 1135"/>
                  <a:gd name="f13" fmla="val f2"/>
                  <a:gd name="f14" fmla="val f3"/>
                  <a:gd name="f15" fmla="val f4"/>
                  <a:gd name="f16" fmla="+- f15 0 f13"/>
                  <a:gd name="f17" fmla="+- f14 0 f13"/>
                  <a:gd name="f18" fmla="*/ f17 1 233"/>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33" h="1135">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3" name="Freeform 23"/>
              <p:cNvSpPr/>
              <p:nvPr/>
            </p:nvSpPr>
            <p:spPr>
              <a:xfrm>
                <a:off x="52560" y="44816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4" name="Freeform 24"/>
              <p:cNvSpPr/>
              <p:nvPr/>
            </p:nvSpPr>
            <p:spPr>
              <a:xfrm>
                <a:off x="-14400" y="5627520"/>
                <a:ext cx="85680" cy="1216079"/>
              </a:xfrm>
              <a:custGeom>
                <a:avLst/>
                <a:gdLst>
                  <a:gd name="f0" fmla="val w"/>
                  <a:gd name="f1" fmla="val h"/>
                  <a:gd name="f2" fmla="val 0"/>
                  <a:gd name="f3" fmla="val 54"/>
                  <a:gd name="f4" fmla="val 766"/>
                  <a:gd name="f5" fmla="val 36"/>
                  <a:gd name="f6" fmla="val 149"/>
                  <a:gd name="f7" fmla="val 3"/>
                  <a:gd name="f8" fmla="val 18"/>
                  <a:gd name="f9" fmla="val 146"/>
                  <a:gd name="f10" fmla="*/ f0 1 54"/>
                  <a:gd name="f11" fmla="*/ f1 1 766"/>
                  <a:gd name="f12" fmla="val f2"/>
                  <a:gd name="f13" fmla="val f3"/>
                  <a:gd name="f14" fmla="val f4"/>
                  <a:gd name="f15" fmla="+- f14 0 f12"/>
                  <a:gd name="f16" fmla="+- f13 0 f12"/>
                  <a:gd name="f17" fmla="*/ f16 1 54"/>
                  <a:gd name="f18" fmla="*/ f15 1 766"/>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4" h="766">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5" name="Freeform 25"/>
              <p:cNvSpPr/>
              <p:nvPr/>
            </p:nvSpPr>
            <p:spPr>
              <a:xfrm>
                <a:off x="527040" y="4867200"/>
                <a:ext cx="19044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6" name="Freeform 26"/>
              <p:cNvSpPr/>
              <p:nvPr/>
            </p:nvSpPr>
            <p:spPr>
              <a:xfrm>
                <a:off x="309600" y="5423040"/>
                <a:ext cx="374760" cy="1425600"/>
              </a:xfrm>
              <a:custGeom>
                <a:avLst/>
                <a:gdLst>
                  <a:gd name="f0" fmla="val w"/>
                  <a:gd name="f1" fmla="val h"/>
                  <a:gd name="f2" fmla="val 0"/>
                  <a:gd name="f3" fmla="val 236"/>
                  <a:gd name="f4" fmla="val 898"/>
                  <a:gd name="f5" fmla="val 18"/>
                  <a:gd name="f6" fmla="val 515"/>
                  <a:gd name="f7" fmla="val 3"/>
                  <a:gd name="f8" fmla="val 512"/>
                  <a:gd name="f9" fmla="val 221"/>
                  <a:gd name="f10" fmla="val 6"/>
                  <a:gd name="f11" fmla="val 518"/>
                  <a:gd name="f12" fmla="*/ f0 1 236"/>
                  <a:gd name="f13" fmla="*/ f1 1 898"/>
                  <a:gd name="f14" fmla="val f2"/>
                  <a:gd name="f15" fmla="val f3"/>
                  <a:gd name="f16" fmla="val f4"/>
                  <a:gd name="f17" fmla="+- f16 0 f14"/>
                  <a:gd name="f18" fmla="+- f15 0 f14"/>
                  <a:gd name="f19" fmla="*/ f18 1 236"/>
                  <a:gd name="f20" fmla="*/ f17 1 898"/>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36" h="898">
                    <a:moveTo>
                      <a:pt x="f5" y="f4"/>
                    </a:moveTo>
                    <a:lnTo>
                      <a:pt x="f2" y="f4"/>
                    </a:lnTo>
                    <a:lnTo>
                      <a:pt x="f2" y="f6"/>
                    </a:lnTo>
                    <a:lnTo>
                      <a:pt x="f7" y="f8"/>
                    </a:lnTo>
                    <a:lnTo>
                      <a:pt x="f9" y="f2"/>
                    </a:lnTo>
                    <a:lnTo>
                      <a:pt x="f3" y="f10"/>
                    </a:lnTo>
                    <a:lnTo>
                      <a:pt x="f5" y="f11"/>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7" name="Freeform 27"/>
              <p:cNvSpPr/>
              <p:nvPr/>
            </p:nvSpPr>
            <p:spPr>
              <a:xfrm>
                <a:off x="569880" y="5945040"/>
                <a:ext cx="152280" cy="912959"/>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8" name="Freeform 28"/>
              <p:cNvSpPr/>
              <p:nvPr/>
            </p:nvSpPr>
            <p:spPr>
              <a:xfrm>
                <a:off x="612720" y="524664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9" name="Freeform 29"/>
              <p:cNvSpPr/>
              <p:nvPr/>
            </p:nvSpPr>
            <p:spPr>
              <a:xfrm>
                <a:off x="612720" y="576432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0" name="Freeform 30"/>
              <p:cNvSpPr/>
              <p:nvPr/>
            </p:nvSpPr>
            <p:spPr>
              <a:xfrm>
                <a:off x="669960" y="6330959"/>
                <a:ext cx="417600" cy="517680"/>
              </a:xfrm>
              <a:custGeom>
                <a:avLst/>
                <a:gdLst>
                  <a:gd name="f0" fmla="val w"/>
                  <a:gd name="f1" fmla="val h"/>
                  <a:gd name="f2" fmla="val 0"/>
                  <a:gd name="f3" fmla="val 263"/>
                  <a:gd name="f4" fmla="val 326"/>
                  <a:gd name="f5" fmla="val 15"/>
                  <a:gd name="f6" fmla="val 320"/>
                  <a:gd name="f7" fmla="val 45"/>
                  <a:gd name="f8" fmla="val 206"/>
                  <a:gd name="f9" fmla="val 48"/>
                  <a:gd name="f10" fmla="val 254"/>
                  <a:gd name="f11" fmla="val 12"/>
                  <a:gd name="f12" fmla="val 60"/>
                  <a:gd name="f13" fmla="val 215"/>
                  <a:gd name="f14" fmla="*/ f0 1 263"/>
                  <a:gd name="f15" fmla="*/ f1 1 326"/>
                  <a:gd name="f16" fmla="val f2"/>
                  <a:gd name="f17" fmla="val f3"/>
                  <a:gd name="f18" fmla="val f4"/>
                  <a:gd name="f19" fmla="+- f18 0 f16"/>
                  <a:gd name="f20" fmla="+- f17 0 f16"/>
                  <a:gd name="f21" fmla="*/ f20 1 263"/>
                  <a:gd name="f22" fmla="*/ f19 1 326"/>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63" h="326">
                    <a:moveTo>
                      <a:pt x="f5" y="f4"/>
                    </a:moveTo>
                    <a:lnTo>
                      <a:pt x="f2" y="f6"/>
                    </a:lnTo>
                    <a:lnTo>
                      <a:pt x="f7" y="f8"/>
                    </a:lnTo>
                    <a:lnTo>
                      <a:pt x="f9" y="f8"/>
                    </a:lnTo>
                    <a:lnTo>
                      <a:pt x="f10" y="f2"/>
                    </a:lnTo>
                    <a:lnTo>
                      <a:pt x="f3" y="f11"/>
                    </a:lnTo>
                    <a:lnTo>
                      <a:pt x="f12" y="f13"/>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1" name="Freeform 31"/>
              <p:cNvSpPr/>
              <p:nvPr/>
            </p:nvSpPr>
            <p:spPr>
              <a:xfrm>
                <a:off x="1049399" y="6221519"/>
                <a:ext cx="157320" cy="147600"/>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val f2"/>
                  <a:gd name="f30" fmla="val f3"/>
                  <a:gd name="f31" fmla="val f4"/>
                  <a:gd name="f32" fmla="+- f31 0 f29"/>
                  <a:gd name="f33" fmla="+- f30 0 f29"/>
                  <a:gd name="f34" fmla="*/ f33 1 33"/>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nvGrpSpPr>
            <p:cNvPr id="32" name="Group 9"/>
            <p:cNvGrpSpPr/>
            <p:nvPr/>
          </p:nvGrpSpPr>
          <p:grpSpPr>
            <a:xfrm>
              <a:off x="11365920" y="0"/>
              <a:ext cx="674639" cy="6848640"/>
              <a:chOff x="11365920" y="0"/>
              <a:chExt cx="674639" cy="6848640"/>
            </a:xfrm>
          </p:grpSpPr>
          <p:sp>
            <p:nvSpPr>
              <p:cNvPr id="33" name="Freeform 32"/>
              <p:cNvSpPr/>
              <p:nvPr/>
            </p:nvSpPr>
            <p:spPr>
              <a:xfrm>
                <a:off x="11485080" y="0"/>
                <a:ext cx="417600" cy="512640"/>
              </a:xfrm>
              <a:custGeom>
                <a:avLst/>
                <a:gdLst>
                  <a:gd name="f0" fmla="val w"/>
                  <a:gd name="f1" fmla="val h"/>
                  <a:gd name="f2" fmla="val 0"/>
                  <a:gd name="f3" fmla="val 263"/>
                  <a:gd name="f4" fmla="val 323"/>
                  <a:gd name="f5" fmla="val 12"/>
                  <a:gd name="f6" fmla="val 314"/>
                  <a:gd name="f7" fmla="val 203"/>
                  <a:gd name="f8" fmla="val 108"/>
                  <a:gd name="f9" fmla="val 248"/>
                  <a:gd name="f10" fmla="val 6"/>
                  <a:gd name="f11" fmla="val 218"/>
                  <a:gd name="f12" fmla="val 117"/>
                  <a:gd name="f13" fmla="*/ f0 1 263"/>
                  <a:gd name="f14" fmla="*/ f1 1 323"/>
                  <a:gd name="f15" fmla="val f2"/>
                  <a:gd name="f16" fmla="val f3"/>
                  <a:gd name="f17" fmla="val f4"/>
                  <a:gd name="f18" fmla="+- f17 0 f15"/>
                  <a:gd name="f19" fmla="+- f16 0 f15"/>
                  <a:gd name="f20" fmla="*/ f19 1 263"/>
                  <a:gd name="f21" fmla="*/ f18 1 323"/>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3" h="323">
                    <a:moveTo>
                      <a:pt x="f5" y="f4"/>
                    </a:moveTo>
                    <a:lnTo>
                      <a:pt x="f2" y="f6"/>
                    </a:lnTo>
                    <a:lnTo>
                      <a:pt x="f7" y="f8"/>
                    </a:lnTo>
                    <a:lnTo>
                      <a:pt x="f9" y="f2"/>
                    </a:lnTo>
                    <a:lnTo>
                      <a:pt x="f3" y="f10"/>
                    </a:lnTo>
                    <a:lnTo>
                      <a:pt x="f11" y="f12"/>
                    </a:lnTo>
                    <a:lnTo>
                      <a:pt x="f11" y="f12"/>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4" name="Freeform 33"/>
              <p:cNvSpPr/>
              <p:nvPr/>
            </p:nvSpPr>
            <p:spPr>
              <a:xfrm>
                <a:off x="11365920" y="474840"/>
                <a:ext cx="157320" cy="152280"/>
              </a:xfrm>
              <a:custGeom>
                <a:avLst/>
                <a:gdLst>
                  <a:gd name="f0" fmla="val w"/>
                  <a:gd name="f1" fmla="val h"/>
                  <a:gd name="f2" fmla="val 0"/>
                  <a:gd name="f3" fmla="val 33"/>
                  <a:gd name="f4" fmla="val 32"/>
                  <a:gd name="f5" fmla="val 17"/>
                  <a:gd name="f6" fmla="val 13"/>
                  <a:gd name="f7" fmla="val 9"/>
                  <a:gd name="f8" fmla="val 30"/>
                  <a:gd name="f9" fmla="val 6"/>
                  <a:gd name="f10" fmla="val 27"/>
                  <a:gd name="f11" fmla="val 21"/>
                  <a:gd name="f12" fmla="val 11"/>
                  <a:gd name="f13" fmla="val 5"/>
                  <a:gd name="f14" fmla="val 2"/>
                  <a:gd name="f15" fmla="val 25"/>
                  <a:gd name="f16" fmla="val 28"/>
                  <a:gd name="f17" fmla="val 31"/>
                  <a:gd name="f18" fmla="val 8"/>
                  <a:gd name="f19" fmla="val 12"/>
                  <a:gd name="f20" fmla="val 16"/>
                  <a:gd name="f21" fmla="val 20"/>
                  <a:gd name="f22" fmla="val 24"/>
                  <a:gd name="f23" fmla="val 4"/>
                  <a:gd name="f24" fmla="val 14"/>
                  <a:gd name="f25" fmla="val 23"/>
                  <a:gd name="f26" fmla="val 26"/>
                  <a:gd name="f27" fmla="*/ f0 1 33"/>
                  <a:gd name="f28" fmla="*/ f1 1 32"/>
                  <a:gd name="f29" fmla="val f2"/>
                  <a:gd name="f30" fmla="val f3"/>
                  <a:gd name="f31" fmla="val f4"/>
                  <a:gd name="f32" fmla="+- f31 0 f29"/>
                  <a:gd name="f33" fmla="+- f30 0 f29"/>
                  <a:gd name="f34" fmla="*/ f33 1 33"/>
                  <a:gd name="f35" fmla="*/ f32 1 32"/>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2">
                    <a:moveTo>
                      <a:pt x="f5" y="f4"/>
                    </a:moveTo>
                    <a:cubicBezTo>
                      <a:pt x="f6" y="f4"/>
                      <a:pt x="f7" y="f8"/>
                      <a:pt x="f9" y="f10"/>
                    </a:cubicBezTo>
                    <a:cubicBezTo>
                      <a:pt x="f2" y="f11"/>
                      <a:pt x="f2" y="f12"/>
                      <a:pt x="f9" y="f13"/>
                    </a:cubicBezTo>
                    <a:cubicBezTo>
                      <a:pt x="f7" y="f14"/>
                      <a:pt x="f6" y="f2"/>
                      <a:pt x="f5" y="f2"/>
                    </a:cubicBezTo>
                    <a:cubicBezTo>
                      <a:pt x="f11" y="f2"/>
                      <a:pt x="f15" y="f14"/>
                      <a:pt x="f16" y="f13"/>
                    </a:cubicBezTo>
                    <a:cubicBezTo>
                      <a:pt x="f17" y="f18"/>
                      <a:pt x="f3" y="f19"/>
                      <a:pt x="f3" y="f20"/>
                    </a:cubicBezTo>
                    <a:cubicBezTo>
                      <a:pt x="f3" y="f21"/>
                      <a:pt x="f17" y="f22"/>
                      <a:pt x="f16" y="f10"/>
                    </a:cubicBezTo>
                    <a:cubicBezTo>
                      <a:pt x="f15" y="f8"/>
                      <a:pt x="f11" y="f4"/>
                      <a:pt x="f5" y="f4"/>
                    </a:cubicBezTo>
                    <a:close/>
                    <a:moveTo>
                      <a:pt x="f5" y="f23"/>
                    </a:moveTo>
                    <a:cubicBezTo>
                      <a:pt x="f24" y="f23"/>
                      <a:pt x="f12" y="f9"/>
                      <a:pt x="f7" y="f18"/>
                    </a:cubicBezTo>
                    <a:cubicBezTo>
                      <a:pt x="f23" y="f19"/>
                      <a:pt x="f23" y="f21"/>
                      <a:pt x="f7" y="f22"/>
                    </a:cubicBezTo>
                    <a:cubicBezTo>
                      <a:pt x="f12" y="f10"/>
                      <a:pt x="f24" y="f16"/>
                      <a:pt x="f5" y="f16"/>
                    </a:cubicBezTo>
                    <a:cubicBezTo>
                      <a:pt x="f21" y="f16"/>
                      <a:pt x="f25" y="f10"/>
                      <a:pt x="f26" y="f22"/>
                    </a:cubicBezTo>
                    <a:cubicBezTo>
                      <a:pt x="f8" y="f21"/>
                      <a:pt x="f8" y="f19"/>
                      <a:pt x="f26" y="f18"/>
                    </a:cubicBezTo>
                    <a:cubicBezTo>
                      <a:pt x="f25" y="f9"/>
                      <a:pt x="f21" y="f23"/>
                      <a:pt x="f5" y="f23"/>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5" name="Freeform 34"/>
              <p:cNvSpPr/>
              <p:nvPr/>
            </p:nvSpPr>
            <p:spPr>
              <a:xfrm>
                <a:off x="11632679" y="1539720"/>
                <a:ext cx="18900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6" name="Freeform 35"/>
              <p:cNvSpPr/>
              <p:nvPr/>
            </p:nvSpPr>
            <p:spPr>
              <a:xfrm>
                <a:off x="11532600" y="5694480"/>
                <a:ext cx="298440" cy="1154160"/>
              </a:xfrm>
              <a:custGeom>
                <a:avLst/>
                <a:gdLst>
                  <a:gd name="f0" fmla="val w"/>
                  <a:gd name="f1" fmla="val h"/>
                  <a:gd name="f2" fmla="val 0"/>
                  <a:gd name="f3" fmla="val 188"/>
                  <a:gd name="f4" fmla="val 727"/>
                  <a:gd name="f5" fmla="val 15"/>
                  <a:gd name="f6" fmla="val 407"/>
                  <a:gd name="f7" fmla="val 176"/>
                  <a:gd name="f8" fmla="val 6"/>
                  <a:gd name="f9" fmla="val 410"/>
                  <a:gd name="f10" fmla="*/ f0 1 188"/>
                  <a:gd name="f11" fmla="*/ f1 1 727"/>
                  <a:gd name="f12" fmla="val f2"/>
                  <a:gd name="f13" fmla="val f3"/>
                  <a:gd name="f14" fmla="val f4"/>
                  <a:gd name="f15" fmla="+- f14 0 f12"/>
                  <a:gd name="f16" fmla="+- f13 0 f12"/>
                  <a:gd name="f17" fmla="*/ f16 1 188"/>
                  <a:gd name="f18" fmla="*/ f15 1 727"/>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88" h="727">
                    <a:moveTo>
                      <a:pt x="f5" y="f4"/>
                    </a:moveTo>
                    <a:lnTo>
                      <a:pt x="f2" y="f4"/>
                    </a:lnTo>
                    <a:lnTo>
                      <a:pt x="f2" y="f6"/>
                    </a:lnTo>
                    <a:lnTo>
                      <a:pt x="f2" y="f6"/>
                    </a:lnTo>
                    <a:lnTo>
                      <a:pt x="f7" y="f2"/>
                    </a:lnTo>
                    <a:lnTo>
                      <a:pt x="f3" y="f8"/>
                    </a:lnTo>
                    <a:lnTo>
                      <a:pt x="f5" y="f9"/>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7" name="Freeform 36"/>
              <p:cNvSpPr/>
              <p:nvPr/>
            </p:nvSpPr>
            <p:spPr>
              <a:xfrm>
                <a:off x="11774160" y="5551560"/>
                <a:ext cx="157320" cy="155520"/>
              </a:xfrm>
              <a:custGeom>
                <a:avLst/>
                <a:gdLst>
                  <a:gd name="f0" fmla="val w"/>
                  <a:gd name="f1" fmla="val h"/>
                  <a:gd name="f2" fmla="val 0"/>
                  <a:gd name="f3" fmla="val 33"/>
                  <a:gd name="f4" fmla="val 17"/>
                  <a:gd name="f5" fmla="val 8"/>
                  <a:gd name="f6" fmla="val 25"/>
                  <a:gd name="f7" fmla="val 16"/>
                  <a:gd name="f8" fmla="val 7"/>
                  <a:gd name="f9" fmla="val 26"/>
                  <a:gd name="f10" fmla="val 4"/>
                  <a:gd name="f11" fmla="val 10"/>
                  <a:gd name="f12" fmla="val 9"/>
                  <a:gd name="f13" fmla="val 23"/>
                  <a:gd name="f14" fmla="val 29"/>
                  <a:gd name="f15" fmla="*/ f0 1 33"/>
                  <a:gd name="f16" fmla="*/ f1 1 33"/>
                  <a:gd name="f17" fmla="val f2"/>
                  <a:gd name="f18" fmla="val f3"/>
                  <a:gd name="f19" fmla="+- f18 0 f17"/>
                  <a:gd name="f20" fmla="*/ f19 1 33"/>
                  <a:gd name="f21" fmla="*/ 0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3" h="33">
                    <a:moveTo>
                      <a:pt x="f4" y="f3"/>
                    </a:moveTo>
                    <a:cubicBezTo>
                      <a:pt x="f5" y="f3"/>
                      <a:pt x="f2" y="f6"/>
                      <a:pt x="f2" y="f7"/>
                    </a:cubicBezTo>
                    <a:cubicBezTo>
                      <a:pt x="f2" y="f8"/>
                      <a:pt x="f5" y="f2"/>
                      <a:pt x="f4" y="f2"/>
                    </a:cubicBezTo>
                    <a:cubicBezTo>
                      <a:pt x="f9" y="f2"/>
                      <a:pt x="f3" y="f8"/>
                      <a:pt x="f3" y="f7"/>
                    </a:cubicBezTo>
                    <a:cubicBezTo>
                      <a:pt x="f3" y="f6"/>
                      <a:pt x="f9" y="f3"/>
                      <a:pt x="f4" y="f3"/>
                    </a:cubicBezTo>
                    <a:close/>
                    <a:moveTo>
                      <a:pt x="f4" y="f10"/>
                    </a:moveTo>
                    <a:cubicBezTo>
                      <a:pt x="f11" y="f10"/>
                      <a:pt x="f10" y="f12"/>
                      <a:pt x="f10" y="f7"/>
                    </a:cubicBezTo>
                    <a:cubicBezTo>
                      <a:pt x="f10" y="f13"/>
                      <a:pt x="f11" y="f14"/>
                      <a:pt x="f4" y="f14"/>
                    </a:cubicBezTo>
                    <a:cubicBezTo>
                      <a:pt x="f13" y="f14"/>
                      <a:pt x="f14" y="f13"/>
                      <a:pt x="f14" y="f7"/>
                    </a:cubicBezTo>
                    <a:cubicBezTo>
                      <a:pt x="f14" y="f12"/>
                      <a:pt x="f13" y="f10"/>
                      <a:pt x="f4" y="f10"/>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8" name="Freeform 37"/>
              <p:cNvSpPr/>
              <p:nvPr/>
            </p:nvSpPr>
            <p:spPr>
              <a:xfrm>
                <a:off x="11712240" y="4680"/>
                <a:ext cx="304920" cy="1544760"/>
              </a:xfrm>
              <a:custGeom>
                <a:avLst/>
                <a:gdLst>
                  <a:gd name="f0" fmla="val w"/>
                  <a:gd name="f1" fmla="val h"/>
                  <a:gd name="f2" fmla="val 0"/>
                  <a:gd name="f3" fmla="val 192"/>
                  <a:gd name="f4" fmla="val 973"/>
                  <a:gd name="f5" fmla="val 15"/>
                  <a:gd name="f6" fmla="val 790"/>
                  <a:gd name="f7" fmla="val 174"/>
                  <a:gd name="f8" fmla="val 614"/>
                  <a:gd name="f9" fmla="val 620"/>
                  <a:gd name="f10" fmla="val 796"/>
                  <a:gd name="f11" fmla="*/ f0 1 192"/>
                  <a:gd name="f12" fmla="*/ f1 1 973"/>
                  <a:gd name="f13" fmla="val f2"/>
                  <a:gd name="f14" fmla="val f3"/>
                  <a:gd name="f15" fmla="val f4"/>
                  <a:gd name="f16" fmla="+- f15 0 f13"/>
                  <a:gd name="f17" fmla="+- f14 0 f13"/>
                  <a:gd name="f18" fmla="*/ f17 1 192"/>
                  <a:gd name="f19" fmla="*/ f16 1 973"/>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2" h="973">
                    <a:moveTo>
                      <a:pt x="f5" y="f4"/>
                    </a:moveTo>
                    <a:lnTo>
                      <a:pt x="f2" y="f4"/>
                    </a:lnTo>
                    <a:lnTo>
                      <a:pt x="f2" y="f6"/>
                    </a:lnTo>
                    <a:lnTo>
                      <a:pt x="f7" y="f8"/>
                    </a:lnTo>
                    <a:lnTo>
                      <a:pt x="f7" y="f2"/>
                    </a:lnTo>
                    <a:lnTo>
                      <a:pt x="f3" y="f2"/>
                    </a:lnTo>
                    <a:lnTo>
                      <a:pt x="f3" y="f9"/>
                    </a:lnTo>
                    <a:lnTo>
                      <a:pt x="f5" y="f10"/>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9" name="Freeform 38"/>
              <p:cNvSpPr/>
              <p:nvPr/>
            </p:nvSpPr>
            <p:spPr>
              <a:xfrm>
                <a:off x="11637360" y="4867200"/>
                <a:ext cx="18900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0" name="Freeform 39"/>
              <p:cNvSpPr/>
              <p:nvPr/>
            </p:nvSpPr>
            <p:spPr>
              <a:xfrm>
                <a:off x="11442240" y="5046840"/>
                <a:ext cx="307800" cy="1801800"/>
              </a:xfrm>
              <a:custGeom>
                <a:avLst/>
                <a:gdLst>
                  <a:gd name="f0" fmla="val 360"/>
                  <a:gd name="f1" fmla="val w"/>
                  <a:gd name="f2" fmla="val h"/>
                  <a:gd name="f3" fmla="val 0"/>
                  <a:gd name="f4" fmla="val 194"/>
                  <a:gd name="f5" fmla="val 1135"/>
                  <a:gd name="f6" fmla="val 18"/>
                  <a:gd name="f7" fmla="val 354"/>
                  <a:gd name="f8" fmla="val 176"/>
                  <a:gd name="f9" fmla="val 177"/>
                  <a:gd name="f10" fmla="val 183"/>
                  <a:gd name="f11" fmla="*/ f1 1 194"/>
                  <a:gd name="f12" fmla="*/ f2 1 1135"/>
                  <a:gd name="f13" fmla="val f3"/>
                  <a:gd name="f14" fmla="val f4"/>
                  <a:gd name="f15" fmla="val f5"/>
                  <a:gd name="f16" fmla="+- f15 0 f13"/>
                  <a:gd name="f17" fmla="+- f14 0 f13"/>
                  <a:gd name="f18" fmla="*/ f17 1 194"/>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 h="1135">
                    <a:moveTo>
                      <a:pt x="f6" y="f5"/>
                    </a:moveTo>
                    <a:lnTo>
                      <a:pt x="f3" y="f5"/>
                    </a:lnTo>
                    <a:lnTo>
                      <a:pt x="f3" y="f7"/>
                    </a:lnTo>
                    <a:lnTo>
                      <a:pt x="f8" y="f9"/>
                    </a:lnTo>
                    <a:lnTo>
                      <a:pt x="f8" y="f3"/>
                    </a:lnTo>
                    <a:lnTo>
                      <a:pt x="f4" y="f3"/>
                    </a:lnTo>
                    <a:lnTo>
                      <a:pt x="f4" y="f10"/>
                    </a:lnTo>
                    <a:lnTo>
                      <a:pt x="f6" y="f0"/>
                    </a:lnTo>
                    <a:lnTo>
                      <a:pt x="f6" y="f5"/>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1" name="Freeform 40"/>
              <p:cNvSpPr/>
              <p:nvPr/>
            </p:nvSpPr>
            <p:spPr>
              <a:xfrm>
                <a:off x="11850119" y="641664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2" name="Rectangle 41"/>
              <p:cNvSpPr/>
              <p:nvPr/>
            </p:nvSpPr>
            <p:spPr>
              <a:xfrm>
                <a:off x="11940840" y="6595920"/>
                <a:ext cx="23760" cy="252360"/>
              </a:xfrm>
              <a:prstGeom prst="rect">
                <a:avLst/>
              </a:pr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sp>
        <p:nvSpPr>
          <p:cNvPr id="43" name="Title Placeholder 1"/>
          <p:cNvSpPr txBox="1">
            <a:spLocks noGrp="1"/>
          </p:cNvSpPr>
          <p:nvPr>
            <p:ph type="title"/>
          </p:nvPr>
        </p:nvSpPr>
        <p:spPr>
          <a:xfrm>
            <a:off x="1141560" y="618480"/>
            <a:ext cx="9906840" cy="1478519"/>
          </a:xfrm>
          <a:prstGeom prst="rect">
            <a:avLst/>
          </a:prstGeom>
          <a:noFill/>
          <a:ln>
            <a:noFill/>
          </a:ln>
        </p:spPr>
        <p:txBody>
          <a:bodyPr wrap="square" lIns="91440" tIns="45720" rIns="91440" bIns="45720" anchor="ctr"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endParaRPr lang="fr-FR"/>
          </a:p>
        </p:txBody>
      </p:sp>
      <p:sp>
        <p:nvSpPr>
          <p:cNvPr id="44" name="Text Placeholder 2"/>
          <p:cNvSpPr txBox="1">
            <a:spLocks noGrp="1"/>
          </p:cNvSpPr>
          <p:nvPr>
            <p:ph type="body" idx="1"/>
          </p:nvPr>
        </p:nvSpPr>
        <p:spPr>
          <a:xfrm>
            <a:off x="1141560" y="2249640"/>
            <a:ext cx="9906840" cy="3541679"/>
          </a:xfrm>
          <a:prstGeom prst="rect">
            <a:avLst/>
          </a:prstGeom>
          <a:noFill/>
          <a:ln>
            <a:noFill/>
          </a:ln>
        </p:spPr>
        <p:txBody>
          <a:bodyPr wrap="square" lIns="91440" tIns="45720" rIns="91440" bIns="45720" anchor="t"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5" name="Date Placeholder 3"/>
          <p:cNvSpPr txBox="1">
            <a:spLocks noGrp="1"/>
          </p:cNvSpPr>
          <p:nvPr>
            <p:ph type="dt" sz="half" idx="2"/>
          </p:nvPr>
        </p:nvSpPr>
        <p:spPr>
          <a:xfrm>
            <a:off x="7457400" y="5883120"/>
            <a:ext cx="274356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4936B28C-58A9-4CDC-AA51-B215162377BE}" type="datetime1">
              <a:rPr lang="en-US"/>
              <a:pPr lvl="0"/>
              <a:t>5/27/2016</a:t>
            </a:fld>
            <a:endParaRPr lang="en-US"/>
          </a:p>
        </p:txBody>
      </p:sp>
      <p:sp>
        <p:nvSpPr>
          <p:cNvPr id="46" name="Footer Placeholder 4"/>
          <p:cNvSpPr txBox="1">
            <a:spLocks noGrp="1"/>
          </p:cNvSpPr>
          <p:nvPr>
            <p:ph type="ftr" sz="quarter" idx="3"/>
          </p:nvPr>
        </p:nvSpPr>
        <p:spPr>
          <a:xfrm>
            <a:off x="1141560" y="5883120"/>
            <a:ext cx="6239880" cy="365040"/>
          </a:xfrm>
          <a:prstGeom prst="rect">
            <a:avLst/>
          </a:prstGeom>
          <a:noFill/>
          <a:ln>
            <a:noFill/>
          </a:ln>
        </p:spPr>
        <p:txBody>
          <a:bodyPr wrap="square" lIns="91440" tIns="45720" rIns="91440" bIns="45720" anchor="ctr"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47" name="Slide Number Placeholder 5"/>
          <p:cNvSpPr txBox="1">
            <a:spLocks noGrp="1"/>
          </p:cNvSpPr>
          <p:nvPr>
            <p:ph type="sldNum" sz="quarter" idx="4"/>
          </p:nvPr>
        </p:nvSpPr>
        <p:spPr>
          <a:xfrm>
            <a:off x="10276920" y="5883120"/>
            <a:ext cx="7711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1EBE5A27-4842-4A19-ABBC-4746064CFC2E}" type="slidenum">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0">
        <a:buNone/>
        <a:tabLst/>
        <a:defRPr lang="fr-FR" sz="4400" b="0" i="0" u="none" strike="noStrike" kern="1200">
          <a:ln>
            <a:noFill/>
          </a:ln>
          <a:latin typeface="Arial" pitchFamily="18"/>
          <a:ea typeface="Microsoft YaHei" pitchFamily="2"/>
          <a:cs typeface="Lucida Sans" pitchFamily="2"/>
        </a:defRPr>
      </a:lvl1pPr>
    </p:titleStyle>
    <p:bodyStyle>
      <a:lvl1pPr marL="228600" marR="0" lvl="0" indent="-228600" algn="l" rtl="0" hangingPunct="1">
        <a:lnSpc>
          <a:spcPct val="120000"/>
        </a:lnSpc>
        <a:spcBef>
          <a:spcPts val="1001"/>
        </a:spcBef>
        <a:spcAft>
          <a:spcPts val="0"/>
        </a:spcAft>
        <a:buSzPct val="125000"/>
        <a:buFont typeface="Arial" pitchFamily="34"/>
        <a:buChar char="•"/>
        <a:tabLst/>
        <a:defRPr lang="fr-FR" sz="2400" b="0" i="0" u="none" strike="noStrike" kern="1200" spc="0" baseline="0">
          <a:solidFill>
            <a:srgbClr val="FFFFFF"/>
          </a:solidFill>
          <a:latin typeface="Tw Cen MT"/>
        </a:defRPr>
      </a:lvl1pPr>
      <a:lvl2pPr marL="685799" marR="0" lvl="1" indent="-228600" algn="l" rtl="0" hangingPunct="1">
        <a:lnSpc>
          <a:spcPct val="120000"/>
        </a:lnSpc>
        <a:spcBef>
          <a:spcPts val="499"/>
        </a:spcBef>
        <a:spcAft>
          <a:spcPts val="0"/>
        </a:spcAft>
        <a:buSzPct val="125000"/>
        <a:buFont typeface="Arial" pitchFamily="34"/>
        <a:buChar char="•"/>
        <a:tabLst/>
        <a:defRPr lang="fr-FR" sz="2000" b="0" i="0" u="none" strike="noStrike" kern="1200" spc="0" baseline="0">
          <a:solidFill>
            <a:srgbClr val="FFFFFF"/>
          </a:solidFill>
          <a:latin typeface="Tw Cen MT"/>
        </a:defRPr>
      </a:lvl2pPr>
      <a:lvl3pPr marL="1143000" marR="0" lvl="2" indent="-228600" algn="l" rtl="0" hangingPunct="1">
        <a:lnSpc>
          <a:spcPct val="120000"/>
        </a:lnSpc>
        <a:spcBef>
          <a:spcPts val="499"/>
        </a:spcBef>
        <a:spcAft>
          <a:spcPts val="0"/>
        </a:spcAft>
        <a:buSzPct val="125000"/>
        <a:buFont typeface="Arial" pitchFamily="34"/>
        <a:buChar char="•"/>
        <a:tabLst/>
        <a:defRPr lang="fr-FR" sz="1800" b="0" i="0" u="none" strike="noStrike" kern="1200" spc="0" baseline="0">
          <a:solidFill>
            <a:srgbClr val="FFFFFF"/>
          </a:solidFill>
          <a:latin typeface="Tw Cen MT"/>
        </a:defRPr>
      </a:lvl3pPr>
      <a:lvl4pPr marL="1600200" marR="0" lvl="3" indent="-228600" algn="l" rtl="0" hangingPunct="1">
        <a:lnSpc>
          <a:spcPct val="120000"/>
        </a:lnSpc>
        <a:spcBef>
          <a:spcPts val="499"/>
        </a:spcBef>
        <a:spcAft>
          <a:spcPts val="0"/>
        </a:spcAft>
        <a:buSzPct val="125000"/>
        <a:buFont typeface="Arial" pitchFamily="34"/>
        <a:buChar char="•"/>
        <a:tabLst/>
        <a:defRPr lang="fr-FR" sz="1600" b="0" i="0" u="none" strike="noStrike" kern="1200" spc="0" baseline="0">
          <a:solidFill>
            <a:srgbClr val="FFFFFF"/>
          </a:solidFill>
          <a:latin typeface="Tw Cen MT"/>
        </a:defRPr>
      </a:lvl4pPr>
      <a:lvl5pPr marL="2057400" marR="0" lvl="4" indent="-228600" algn="l" rtl="0" hangingPunct="1">
        <a:lnSpc>
          <a:spcPct val="120000"/>
        </a:lnSpc>
        <a:spcBef>
          <a:spcPts val="499"/>
        </a:spcBef>
        <a:spcAft>
          <a:spcPts val="0"/>
        </a:spcAft>
        <a:buSzPct val="125000"/>
        <a:buFont typeface="Arial" pitchFamily="34"/>
        <a:buChar char="•"/>
        <a:tabLst/>
        <a:defRPr lang="fr-FR" sz="1600" b="0" i="0" u="none" strike="noStrike" kern="1200" spc="0" baseline="0">
          <a:solidFill>
            <a:srgbClr val="FFFFFF"/>
          </a:solidFill>
          <a:latin typeface="Tw Cen MT"/>
        </a:defRPr>
      </a:lvl5pPr>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a:gsLst>
            <a:gs pos="0">
              <a:srgbClr val="99FF33"/>
            </a:gs>
            <a:gs pos="100000">
              <a:srgbClr val="66CC00">
                <a:alpha val="85000"/>
              </a:srgbClr>
            </a:gs>
          </a:gsLst>
          <a:lin ang="0"/>
        </a:gradFill>
        <a:effectLst/>
      </p:bgPr>
    </p:bg>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13">
            <a:alphaModFix amt="30000"/>
          </a:blip>
          <a:srcRect/>
          <a:stretch>
            <a:fillRect/>
          </a:stretch>
        </p:blipFill>
        <p:spPr>
          <a:xfrm>
            <a:off x="0" y="0"/>
            <a:ext cx="12193200" cy="6858000"/>
          </a:xfrm>
          <a:prstGeom prst="rect">
            <a:avLst/>
          </a:prstGeom>
          <a:noFill/>
          <a:ln>
            <a:noFill/>
          </a:ln>
        </p:spPr>
      </p:pic>
      <p:grpSp>
        <p:nvGrpSpPr>
          <p:cNvPr id="3" name="Group 7"/>
          <p:cNvGrpSpPr/>
          <p:nvPr/>
        </p:nvGrpSpPr>
        <p:grpSpPr>
          <a:xfrm>
            <a:off x="-14400" y="0"/>
            <a:ext cx="12054959" cy="6857999"/>
            <a:chOff x="-14400" y="0"/>
            <a:chExt cx="12054959" cy="6857999"/>
          </a:xfrm>
        </p:grpSpPr>
        <p:grpSp>
          <p:nvGrpSpPr>
            <p:cNvPr id="4" name="Group 8"/>
            <p:cNvGrpSpPr/>
            <p:nvPr/>
          </p:nvGrpSpPr>
          <p:grpSpPr>
            <a:xfrm>
              <a:off x="-14400" y="0"/>
              <a:ext cx="1221119" cy="6857999"/>
              <a:chOff x="-14400" y="0"/>
              <a:chExt cx="1221119" cy="6857999"/>
            </a:xfrm>
          </p:grpSpPr>
          <p:sp>
            <p:nvSpPr>
              <p:cNvPr id="5" name="Rectangle 5"/>
              <p:cNvSpPr/>
              <p:nvPr/>
            </p:nvSpPr>
            <p:spPr>
              <a:xfrm>
                <a:off x="114480" y="468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Freeform 6"/>
              <p:cNvSpPr/>
              <p:nvPr/>
            </p:nvSpPr>
            <p:spPr>
              <a:xfrm>
                <a:off x="33480" y="217656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Freeform 7"/>
              <p:cNvSpPr/>
              <p:nvPr/>
            </p:nvSpPr>
            <p:spPr>
              <a:xfrm>
                <a:off x="28440" y="402120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Freeform 8"/>
              <p:cNvSpPr/>
              <p:nvPr/>
            </p:nvSpPr>
            <p:spPr>
              <a:xfrm>
                <a:off x="200160" y="4680"/>
                <a:ext cx="369719" cy="1811160"/>
              </a:xfrm>
              <a:custGeom>
                <a:avLst/>
                <a:gdLst>
                  <a:gd name="f0" fmla="val w"/>
                  <a:gd name="f1" fmla="val h"/>
                  <a:gd name="f2" fmla="val 0"/>
                  <a:gd name="f3" fmla="val 233"/>
                  <a:gd name="f4" fmla="val 1141"/>
                  <a:gd name="f5" fmla="val 218"/>
                  <a:gd name="f6" fmla="val 626"/>
                  <a:gd name="f7" fmla="val 15"/>
                  <a:gd name="f8" fmla="val 623"/>
                  <a:gd name="f9" fmla="val 1135"/>
                  <a:gd name="f10" fmla="*/ f0 1 233"/>
                  <a:gd name="f11" fmla="*/ f1 1 1141"/>
                  <a:gd name="f12" fmla="val f2"/>
                  <a:gd name="f13" fmla="val f3"/>
                  <a:gd name="f14" fmla="val f4"/>
                  <a:gd name="f15" fmla="+- f14 0 f12"/>
                  <a:gd name="f16" fmla="+- f13 0 f12"/>
                  <a:gd name="f17" fmla="*/ f16 1 233"/>
                  <a:gd name="f18" fmla="*/ f15 1 114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114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reeform 9"/>
              <p:cNvSpPr/>
              <p:nvPr/>
            </p:nvSpPr>
            <p:spPr>
              <a:xfrm>
                <a:off x="503280" y="1801800"/>
                <a:ext cx="190440" cy="189000"/>
              </a:xfrm>
              <a:custGeom>
                <a:avLst/>
                <a:gdLst>
                  <a:gd name="f0" fmla="val w"/>
                  <a:gd name="f1" fmla="val h"/>
                  <a:gd name="f2" fmla="val 0"/>
                  <a:gd name="f3" fmla="val 40"/>
                  <a:gd name="f4" fmla="val 20"/>
                  <a:gd name="f5" fmla="val 9"/>
                  <a:gd name="f6" fmla="val 31"/>
                  <a:gd name="f7" fmla="val 33"/>
                  <a:gd name="f8" fmla="val 6"/>
                  <a:gd name="f9" fmla="val 4"/>
                  <a:gd name="f10" fmla="val 11"/>
                  <a:gd name="f11" fmla="val 29"/>
                  <a:gd name="f12" fmla="val 36"/>
                  <a:gd name="f13" fmla="val 28"/>
                  <a:gd name="f14" fmla="*/ f0 1 40"/>
                  <a:gd name="f15" fmla="*/ f1 1 40"/>
                  <a:gd name="f16" fmla="val f2"/>
                  <a:gd name="f17" fmla="val f3"/>
                  <a:gd name="f18" fmla="+- f17 0 f16"/>
                  <a:gd name="f19" fmla="*/ f18 1 40"/>
                  <a:gd name="f20" fmla="*/ 0 1 f19"/>
                  <a:gd name="f21" fmla="*/ f17 1 f19"/>
                  <a:gd name="f22" fmla="*/ f20 f14 1"/>
                  <a:gd name="f23" fmla="*/ f21 f14 1"/>
                  <a:gd name="f24" fmla="*/ f21 f15 1"/>
                  <a:gd name="f25" fmla="*/ f20 f15 1"/>
                </a:gdLst>
                <a:ahLst/>
                <a:cxnLst>
                  <a:cxn ang="3cd4">
                    <a:pos x="hc" y="t"/>
                  </a:cxn>
                  <a:cxn ang="0">
                    <a:pos x="r" y="vc"/>
                  </a:cxn>
                  <a:cxn ang="cd4">
                    <a:pos x="hc" y="b"/>
                  </a:cxn>
                  <a:cxn ang="cd2">
                    <a:pos x="l" y="vc"/>
                  </a:cxn>
                </a:cxnLst>
                <a:rect l="f22" t="f25" r="f23" b="f24"/>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3"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Freeform 10"/>
              <p:cNvSpPr/>
              <p:nvPr/>
            </p:nvSpPr>
            <p:spPr>
              <a:xfrm>
                <a:off x="285840" y="4680"/>
                <a:ext cx="369719" cy="1430280"/>
              </a:xfrm>
              <a:custGeom>
                <a:avLst/>
                <a:gdLst>
                  <a:gd name="f0" fmla="val w"/>
                  <a:gd name="f1" fmla="val h"/>
                  <a:gd name="f2" fmla="val 0"/>
                  <a:gd name="f3" fmla="val 233"/>
                  <a:gd name="f4" fmla="val 901"/>
                  <a:gd name="f5" fmla="val 221"/>
                  <a:gd name="f6" fmla="val 383"/>
                  <a:gd name="f7" fmla="val 18"/>
                  <a:gd name="f8" fmla="val 380"/>
                  <a:gd name="f9" fmla="val 895"/>
                  <a:gd name="f10" fmla="*/ f0 1 233"/>
                  <a:gd name="f11" fmla="*/ f1 1 901"/>
                  <a:gd name="f12" fmla="val f2"/>
                  <a:gd name="f13" fmla="val f3"/>
                  <a:gd name="f14" fmla="val f4"/>
                  <a:gd name="f15" fmla="+- f14 0 f12"/>
                  <a:gd name="f16" fmla="+- f13 0 f12"/>
                  <a:gd name="f17" fmla="*/ f16 1 233"/>
                  <a:gd name="f18" fmla="*/ f15 1 90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90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Freeform 11"/>
              <p:cNvSpPr/>
              <p:nvPr/>
            </p:nvSpPr>
            <p:spPr>
              <a:xfrm>
                <a:off x="546120" y="0"/>
                <a:ext cx="152280" cy="912959"/>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Freeform 12"/>
              <p:cNvSpPr/>
              <p:nvPr/>
            </p:nvSpPr>
            <p:spPr>
              <a:xfrm>
                <a:off x="588960" y="1420920"/>
                <a:ext cx="190440" cy="190440"/>
              </a:xfrm>
              <a:custGeom>
                <a:avLst/>
                <a:gdLst>
                  <a:gd name="f0" fmla="val w"/>
                  <a:gd name="f1" fmla="val h"/>
                  <a:gd name="f2" fmla="val 0"/>
                  <a:gd name="f3" fmla="val 40"/>
                  <a:gd name="f4" fmla="val 20"/>
                  <a:gd name="f5" fmla="val 9"/>
                  <a:gd name="f6" fmla="val 31"/>
                  <a:gd name="f7" fmla="val 33"/>
                  <a:gd name="f8" fmla="val 7"/>
                  <a:gd name="f9" fmla="val 4"/>
                  <a:gd name="f10" fmla="val 11"/>
                  <a:gd name="f11" fmla="val 29"/>
                  <a:gd name="f12" fmla="val 36"/>
                  <a:gd name="f13" fmla="*/ f0 1 40"/>
                  <a:gd name="f14" fmla="*/ f1 1 40"/>
                  <a:gd name="f15" fmla="val f2"/>
                  <a:gd name="f16" fmla="val f3"/>
                  <a:gd name="f17" fmla="+- f16 0 f15"/>
                  <a:gd name="f18" fmla="*/ f17 1 40"/>
                  <a:gd name="f19" fmla="*/ 0 1 f18"/>
                  <a:gd name="f20" fmla="*/ f16 1 f18"/>
                  <a:gd name="f21" fmla="*/ f19 f13 1"/>
                  <a:gd name="f22" fmla="*/ f20 f13 1"/>
                  <a:gd name="f23" fmla="*/ f20 f14 1"/>
                  <a:gd name="f24" fmla="*/ f19 f14 1"/>
                </a:gdLst>
                <a:ahLst/>
                <a:cxnLst>
                  <a:cxn ang="3cd4">
                    <a:pos x="hc" y="t"/>
                  </a:cxn>
                  <a:cxn ang="0">
                    <a:pos x="r" y="vc"/>
                  </a:cxn>
                  <a:cxn ang="cd4">
                    <a:pos x="hc" y="b"/>
                  </a:cxn>
                  <a:cxn ang="cd2">
                    <a:pos x="l" y="vc"/>
                  </a:cxn>
                </a:cxnLst>
                <a:rect l="f21" t="f24" r="f22" b="f23"/>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1"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Freeform 13"/>
              <p:cNvSpPr/>
              <p:nvPr/>
            </p:nvSpPr>
            <p:spPr>
              <a:xfrm>
                <a:off x="588960" y="9032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4" name="Freeform 14"/>
              <p:cNvSpPr/>
              <p:nvPr/>
            </p:nvSpPr>
            <p:spPr>
              <a:xfrm>
                <a:off x="641520" y="0"/>
                <a:ext cx="422280" cy="527040"/>
              </a:xfrm>
              <a:custGeom>
                <a:avLst/>
                <a:gdLst>
                  <a:gd name="f0" fmla="val w"/>
                  <a:gd name="f1" fmla="val h"/>
                  <a:gd name="f2" fmla="val 0"/>
                  <a:gd name="f3" fmla="val 266"/>
                  <a:gd name="f4" fmla="val 332"/>
                  <a:gd name="f5" fmla="val 257"/>
                  <a:gd name="f6" fmla="val 48"/>
                  <a:gd name="f7" fmla="val 123"/>
                  <a:gd name="f8" fmla="val 6"/>
                  <a:gd name="f9" fmla="val 15"/>
                  <a:gd name="f10" fmla="val 63"/>
                  <a:gd name="f11" fmla="val 114"/>
                  <a:gd name="f12" fmla="val 320"/>
                  <a:gd name="f13" fmla="*/ f0 1 266"/>
                  <a:gd name="f14" fmla="*/ f1 1 332"/>
                  <a:gd name="f15" fmla="val f2"/>
                  <a:gd name="f16" fmla="val f3"/>
                  <a:gd name="f17" fmla="val f4"/>
                  <a:gd name="f18" fmla="+- f17 0 f15"/>
                  <a:gd name="f19" fmla="+- f16 0 f15"/>
                  <a:gd name="f20" fmla="*/ f19 1 266"/>
                  <a:gd name="f21" fmla="*/ f18 1 332"/>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6" h="332">
                    <a:moveTo>
                      <a:pt x="f5" y="f4"/>
                    </a:moveTo>
                    <a:lnTo>
                      <a:pt x="f6" y="f7"/>
                    </a:lnTo>
                    <a:lnTo>
                      <a:pt x="f2" y="f8"/>
                    </a:lnTo>
                    <a:lnTo>
                      <a:pt x="f9" y="f2"/>
                    </a:lnTo>
                    <a:lnTo>
                      <a:pt x="f10" y="f11"/>
                    </a:lnTo>
                    <a:lnTo>
                      <a:pt x="f3" y="f12"/>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Freeform 15"/>
              <p:cNvSpPr/>
              <p:nvPr/>
            </p:nvSpPr>
            <p:spPr>
              <a:xfrm>
                <a:off x="1020599" y="488880"/>
                <a:ext cx="162000" cy="147600"/>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val f2"/>
                  <a:gd name="f30" fmla="val f3"/>
                  <a:gd name="f31" fmla="val f4"/>
                  <a:gd name="f32" fmla="+- f31 0 f29"/>
                  <a:gd name="f33" fmla="+- f30 0 f29"/>
                  <a:gd name="f34" fmla="*/ f33 1 34"/>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Line 16"/>
              <p:cNvSpPr/>
              <p:nvPr/>
            </p:nvSpPr>
            <p:spPr>
              <a:xfrm>
                <a:off x="-4680" y="9360"/>
                <a:ext cx="360" cy="36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0">
                <a:solidFill>
                  <a:srgbClr val="FFFFFF"/>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7" name="Freeform 17"/>
              <p:cNvSpPr/>
              <p:nvPr/>
            </p:nvSpPr>
            <p:spPr>
              <a:xfrm>
                <a:off x="9360" y="1801800"/>
                <a:ext cx="123840" cy="127080"/>
              </a:xfrm>
              <a:custGeom>
                <a:avLst/>
                <a:gdLst>
                  <a:gd name="f0" fmla="val w"/>
                  <a:gd name="f1" fmla="val h"/>
                  <a:gd name="f2" fmla="val 0"/>
                  <a:gd name="f3" fmla="val 78"/>
                  <a:gd name="f4" fmla="val 80"/>
                  <a:gd name="f5" fmla="val 6"/>
                  <a:gd name="f6" fmla="val 71"/>
                  <a:gd name="f7" fmla="val 69"/>
                  <a:gd name="f8" fmla="val 9"/>
                  <a:gd name="f9" fmla="*/ f0 1 78"/>
                  <a:gd name="f10" fmla="*/ f1 1 80"/>
                  <a:gd name="f11" fmla="val f2"/>
                  <a:gd name="f12" fmla="val f3"/>
                  <a:gd name="f13" fmla="val f4"/>
                  <a:gd name="f14" fmla="+- f13 0 f11"/>
                  <a:gd name="f15" fmla="+- f12 0 f11"/>
                  <a:gd name="f16" fmla="*/ f15 1 78"/>
                  <a:gd name="f17" fmla="*/ f14 1 8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8" h="80">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8" name="Freeform 18"/>
              <p:cNvSpPr/>
              <p:nvPr/>
            </p:nvSpPr>
            <p:spPr>
              <a:xfrm>
                <a:off x="-9360" y="3549600"/>
                <a:ext cx="147600" cy="480960"/>
              </a:xfrm>
              <a:custGeom>
                <a:avLst/>
                <a:gdLst>
                  <a:gd name="f0" fmla="val w"/>
                  <a:gd name="f1" fmla="val h"/>
                  <a:gd name="f2" fmla="val 0"/>
                  <a:gd name="f3" fmla="val 93"/>
                  <a:gd name="f4" fmla="val 303"/>
                  <a:gd name="f5" fmla="val 78"/>
                  <a:gd name="f6" fmla="val 12"/>
                  <a:gd name="f7" fmla="val 69"/>
                  <a:gd name="f8" fmla="*/ f0 1 93"/>
                  <a:gd name="f9" fmla="*/ f1 1 303"/>
                  <a:gd name="f10" fmla="val f2"/>
                  <a:gd name="f11" fmla="val f3"/>
                  <a:gd name="f12" fmla="val f4"/>
                  <a:gd name="f13" fmla="+- f12 0 f10"/>
                  <a:gd name="f14" fmla="+- f11 0 f10"/>
                  <a:gd name="f15" fmla="*/ f14 1 93"/>
                  <a:gd name="f16" fmla="*/ f13 1 303"/>
                  <a:gd name="f17" fmla="*/ 0 1 f15"/>
                  <a:gd name="f18" fmla="*/ f11 1 f15"/>
                  <a:gd name="f19" fmla="*/ 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93" h="303">
                    <a:moveTo>
                      <a:pt x="f3" y="f4"/>
                    </a:moveTo>
                    <a:lnTo>
                      <a:pt x="f5" y="f4"/>
                    </a:lnTo>
                    <a:lnTo>
                      <a:pt x="f5" y="f5"/>
                    </a:lnTo>
                    <a:lnTo>
                      <a:pt x="f2" y="f6"/>
                    </a:lnTo>
                    <a:lnTo>
                      <a:pt x="f6" y="f2"/>
                    </a:lnTo>
                    <a:lnTo>
                      <a:pt x="f3" y="f7"/>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9" name="Freeform 19"/>
              <p:cNvSpPr/>
              <p:nvPr/>
            </p:nvSpPr>
            <p:spPr>
              <a:xfrm>
                <a:off x="128520" y="1382760"/>
                <a:ext cx="142920" cy="476280"/>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val f2"/>
                  <a:gd name="f12" fmla="val f3"/>
                  <a:gd name="f13" fmla="val f4"/>
                  <a:gd name="f14" fmla="+- f13 0 f11"/>
                  <a:gd name="f15" fmla="+- f12 0 f11"/>
                  <a:gd name="f16" fmla="*/ f15 1 90"/>
                  <a:gd name="f17" fmla="*/ f14 1 30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0" h="300">
                    <a:moveTo>
                      <a:pt x="f3" y="f4"/>
                    </a:moveTo>
                    <a:lnTo>
                      <a:pt x="f5" y="f4"/>
                    </a:lnTo>
                    <a:lnTo>
                      <a:pt x="f5" y="f6"/>
                    </a:lnTo>
                    <a:lnTo>
                      <a:pt x="f2" y="f7"/>
                    </a:lnTo>
                    <a:lnTo>
                      <a:pt x="f7" y="f2"/>
                    </a:lnTo>
                    <a:lnTo>
                      <a:pt x="f3" y="f8"/>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0" name="Freeform 20"/>
              <p:cNvSpPr/>
              <p:nvPr/>
            </p:nvSpPr>
            <p:spPr>
              <a:xfrm>
                <a:off x="204840" y="1849319"/>
                <a:ext cx="114480" cy="108000"/>
              </a:xfrm>
              <a:custGeom>
                <a:avLst/>
                <a:gdLst>
                  <a:gd name="f0" fmla="val w"/>
                  <a:gd name="f1" fmla="val h"/>
                  <a:gd name="f2" fmla="val 0"/>
                  <a:gd name="f3" fmla="val 24"/>
                  <a:gd name="f4" fmla="val 23"/>
                  <a:gd name="f5" fmla="val 12"/>
                  <a:gd name="f6" fmla="val 6"/>
                  <a:gd name="f7" fmla="val 18"/>
                  <a:gd name="f8" fmla="val 5"/>
                  <a:gd name="f9" fmla="val 4"/>
                  <a:gd name="f10" fmla="val 8"/>
                  <a:gd name="f11" fmla="val 16"/>
                  <a:gd name="f12" fmla="val 19"/>
                  <a:gd name="f13" fmla="val 20"/>
                  <a:gd name="f14" fmla="*/ f0 1 24"/>
                  <a:gd name="f15" fmla="*/ f1 1 23"/>
                  <a:gd name="f16" fmla="val f2"/>
                  <a:gd name="f17" fmla="val f3"/>
                  <a:gd name="f18" fmla="val f4"/>
                  <a:gd name="f19" fmla="+- f18 0 f16"/>
                  <a:gd name="f20" fmla="+- f17 0 f16"/>
                  <a:gd name="f21" fmla="*/ f20 1 24"/>
                  <a:gd name="f22" fmla="*/ f19 1 23"/>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4" h="23">
                    <a:moveTo>
                      <a:pt x="f5" y="f4"/>
                    </a:moveTo>
                    <a:cubicBezTo>
                      <a:pt x="f6" y="f4"/>
                      <a:pt x="f2" y="f7"/>
                      <a:pt x="f2" y="f5"/>
                    </a:cubicBezTo>
                    <a:cubicBezTo>
                      <a:pt x="f2" y="f8"/>
                      <a:pt x="f6" y="f2"/>
                      <a:pt x="f5" y="f2"/>
                    </a:cubicBezTo>
                    <a:cubicBezTo>
                      <a:pt x="f7" y="f2"/>
                      <a:pt x="f3" y="f8"/>
                      <a:pt x="f3" y="f5"/>
                    </a:cubicBezTo>
                    <a:cubicBezTo>
                      <a:pt x="f3" y="f7"/>
                      <a:pt x="f7" y="f4"/>
                      <a:pt x="f5" y="f4"/>
                    </a:cubicBezTo>
                    <a:close/>
                    <a:moveTo>
                      <a:pt x="f5" y="f9"/>
                    </a:moveTo>
                    <a:cubicBezTo>
                      <a:pt x="f10" y="f9"/>
                      <a:pt x="f9" y="f10"/>
                      <a:pt x="f9" y="f5"/>
                    </a:cubicBezTo>
                    <a:cubicBezTo>
                      <a:pt x="f9" y="f11"/>
                      <a:pt x="f10" y="f12"/>
                      <a:pt x="f5" y="f12"/>
                    </a:cubicBezTo>
                    <a:cubicBezTo>
                      <a:pt x="f11" y="f12"/>
                      <a:pt x="f13" y="f11"/>
                      <a:pt x="f13" y="f5"/>
                    </a:cubicBezTo>
                    <a:cubicBezTo>
                      <a:pt x="f13" y="f10"/>
                      <a:pt x="f11" y="f9"/>
                      <a:pt x="f5"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1" name="Rectangle 21"/>
              <p:cNvSpPr/>
              <p:nvPr/>
            </p:nvSpPr>
            <p:spPr>
              <a:xfrm>
                <a:off x="133200" y="466236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2" name="Freeform 22"/>
              <p:cNvSpPr/>
              <p:nvPr/>
            </p:nvSpPr>
            <p:spPr>
              <a:xfrm>
                <a:off x="223920" y="5041800"/>
                <a:ext cx="369719" cy="1801800"/>
              </a:xfrm>
              <a:custGeom>
                <a:avLst/>
                <a:gdLst>
                  <a:gd name="f0" fmla="val w"/>
                  <a:gd name="f1" fmla="val h"/>
                  <a:gd name="f2" fmla="val 0"/>
                  <a:gd name="f3" fmla="val 233"/>
                  <a:gd name="f4" fmla="val 1135"/>
                  <a:gd name="f5" fmla="val 15"/>
                  <a:gd name="f6" fmla="val 515"/>
                  <a:gd name="f7" fmla="val 512"/>
                  <a:gd name="f8" fmla="val 218"/>
                  <a:gd name="f9" fmla="val 6"/>
                  <a:gd name="f10" fmla="val 518"/>
                  <a:gd name="f11" fmla="*/ f0 1 233"/>
                  <a:gd name="f12" fmla="*/ f1 1 1135"/>
                  <a:gd name="f13" fmla="val f2"/>
                  <a:gd name="f14" fmla="val f3"/>
                  <a:gd name="f15" fmla="val f4"/>
                  <a:gd name="f16" fmla="+- f15 0 f13"/>
                  <a:gd name="f17" fmla="+- f14 0 f13"/>
                  <a:gd name="f18" fmla="*/ f17 1 233"/>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33" h="1135">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3" name="Freeform 23"/>
              <p:cNvSpPr/>
              <p:nvPr/>
            </p:nvSpPr>
            <p:spPr>
              <a:xfrm>
                <a:off x="52560" y="44816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4" name="Freeform 24"/>
              <p:cNvSpPr/>
              <p:nvPr/>
            </p:nvSpPr>
            <p:spPr>
              <a:xfrm>
                <a:off x="-14400" y="5627520"/>
                <a:ext cx="85680" cy="1216079"/>
              </a:xfrm>
              <a:custGeom>
                <a:avLst/>
                <a:gdLst>
                  <a:gd name="f0" fmla="val w"/>
                  <a:gd name="f1" fmla="val h"/>
                  <a:gd name="f2" fmla="val 0"/>
                  <a:gd name="f3" fmla="val 54"/>
                  <a:gd name="f4" fmla="val 766"/>
                  <a:gd name="f5" fmla="val 36"/>
                  <a:gd name="f6" fmla="val 149"/>
                  <a:gd name="f7" fmla="val 3"/>
                  <a:gd name="f8" fmla="val 18"/>
                  <a:gd name="f9" fmla="val 146"/>
                  <a:gd name="f10" fmla="*/ f0 1 54"/>
                  <a:gd name="f11" fmla="*/ f1 1 766"/>
                  <a:gd name="f12" fmla="val f2"/>
                  <a:gd name="f13" fmla="val f3"/>
                  <a:gd name="f14" fmla="val f4"/>
                  <a:gd name="f15" fmla="+- f14 0 f12"/>
                  <a:gd name="f16" fmla="+- f13 0 f12"/>
                  <a:gd name="f17" fmla="*/ f16 1 54"/>
                  <a:gd name="f18" fmla="*/ f15 1 766"/>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4" h="766">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5" name="Freeform 25"/>
              <p:cNvSpPr/>
              <p:nvPr/>
            </p:nvSpPr>
            <p:spPr>
              <a:xfrm>
                <a:off x="527040" y="4867200"/>
                <a:ext cx="19044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6" name="Freeform 26"/>
              <p:cNvSpPr/>
              <p:nvPr/>
            </p:nvSpPr>
            <p:spPr>
              <a:xfrm>
                <a:off x="309600" y="5423040"/>
                <a:ext cx="374760" cy="1425600"/>
              </a:xfrm>
              <a:custGeom>
                <a:avLst/>
                <a:gdLst>
                  <a:gd name="f0" fmla="val w"/>
                  <a:gd name="f1" fmla="val h"/>
                  <a:gd name="f2" fmla="val 0"/>
                  <a:gd name="f3" fmla="val 236"/>
                  <a:gd name="f4" fmla="val 898"/>
                  <a:gd name="f5" fmla="val 18"/>
                  <a:gd name="f6" fmla="val 515"/>
                  <a:gd name="f7" fmla="val 3"/>
                  <a:gd name="f8" fmla="val 512"/>
                  <a:gd name="f9" fmla="val 221"/>
                  <a:gd name="f10" fmla="val 6"/>
                  <a:gd name="f11" fmla="val 518"/>
                  <a:gd name="f12" fmla="*/ f0 1 236"/>
                  <a:gd name="f13" fmla="*/ f1 1 898"/>
                  <a:gd name="f14" fmla="val f2"/>
                  <a:gd name="f15" fmla="val f3"/>
                  <a:gd name="f16" fmla="val f4"/>
                  <a:gd name="f17" fmla="+- f16 0 f14"/>
                  <a:gd name="f18" fmla="+- f15 0 f14"/>
                  <a:gd name="f19" fmla="*/ f18 1 236"/>
                  <a:gd name="f20" fmla="*/ f17 1 898"/>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36" h="898">
                    <a:moveTo>
                      <a:pt x="f5" y="f4"/>
                    </a:moveTo>
                    <a:lnTo>
                      <a:pt x="f2" y="f4"/>
                    </a:lnTo>
                    <a:lnTo>
                      <a:pt x="f2" y="f6"/>
                    </a:lnTo>
                    <a:lnTo>
                      <a:pt x="f7" y="f8"/>
                    </a:lnTo>
                    <a:lnTo>
                      <a:pt x="f9" y="f2"/>
                    </a:lnTo>
                    <a:lnTo>
                      <a:pt x="f3" y="f10"/>
                    </a:lnTo>
                    <a:lnTo>
                      <a:pt x="f5" y="f11"/>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7" name="Freeform 27"/>
              <p:cNvSpPr/>
              <p:nvPr/>
            </p:nvSpPr>
            <p:spPr>
              <a:xfrm>
                <a:off x="569880" y="5945040"/>
                <a:ext cx="152280" cy="912959"/>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8" name="Freeform 28"/>
              <p:cNvSpPr/>
              <p:nvPr/>
            </p:nvSpPr>
            <p:spPr>
              <a:xfrm>
                <a:off x="612720" y="524664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9" name="Freeform 29"/>
              <p:cNvSpPr/>
              <p:nvPr/>
            </p:nvSpPr>
            <p:spPr>
              <a:xfrm>
                <a:off x="612720" y="576432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0" name="Freeform 30"/>
              <p:cNvSpPr/>
              <p:nvPr/>
            </p:nvSpPr>
            <p:spPr>
              <a:xfrm>
                <a:off x="669960" y="6330959"/>
                <a:ext cx="417600" cy="517680"/>
              </a:xfrm>
              <a:custGeom>
                <a:avLst/>
                <a:gdLst>
                  <a:gd name="f0" fmla="val w"/>
                  <a:gd name="f1" fmla="val h"/>
                  <a:gd name="f2" fmla="val 0"/>
                  <a:gd name="f3" fmla="val 263"/>
                  <a:gd name="f4" fmla="val 326"/>
                  <a:gd name="f5" fmla="val 15"/>
                  <a:gd name="f6" fmla="val 320"/>
                  <a:gd name="f7" fmla="val 45"/>
                  <a:gd name="f8" fmla="val 206"/>
                  <a:gd name="f9" fmla="val 48"/>
                  <a:gd name="f10" fmla="val 254"/>
                  <a:gd name="f11" fmla="val 12"/>
                  <a:gd name="f12" fmla="val 60"/>
                  <a:gd name="f13" fmla="val 215"/>
                  <a:gd name="f14" fmla="*/ f0 1 263"/>
                  <a:gd name="f15" fmla="*/ f1 1 326"/>
                  <a:gd name="f16" fmla="val f2"/>
                  <a:gd name="f17" fmla="val f3"/>
                  <a:gd name="f18" fmla="val f4"/>
                  <a:gd name="f19" fmla="+- f18 0 f16"/>
                  <a:gd name="f20" fmla="+- f17 0 f16"/>
                  <a:gd name="f21" fmla="*/ f20 1 263"/>
                  <a:gd name="f22" fmla="*/ f19 1 326"/>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63" h="326">
                    <a:moveTo>
                      <a:pt x="f5" y="f4"/>
                    </a:moveTo>
                    <a:lnTo>
                      <a:pt x="f2" y="f6"/>
                    </a:lnTo>
                    <a:lnTo>
                      <a:pt x="f7" y="f8"/>
                    </a:lnTo>
                    <a:lnTo>
                      <a:pt x="f9" y="f8"/>
                    </a:lnTo>
                    <a:lnTo>
                      <a:pt x="f10" y="f2"/>
                    </a:lnTo>
                    <a:lnTo>
                      <a:pt x="f3" y="f11"/>
                    </a:lnTo>
                    <a:lnTo>
                      <a:pt x="f12" y="f13"/>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1" name="Freeform 31"/>
              <p:cNvSpPr/>
              <p:nvPr/>
            </p:nvSpPr>
            <p:spPr>
              <a:xfrm>
                <a:off x="1049399" y="6221519"/>
                <a:ext cx="157320" cy="147600"/>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val f2"/>
                  <a:gd name="f30" fmla="val f3"/>
                  <a:gd name="f31" fmla="val f4"/>
                  <a:gd name="f32" fmla="+- f31 0 f29"/>
                  <a:gd name="f33" fmla="+- f30 0 f29"/>
                  <a:gd name="f34" fmla="*/ f33 1 33"/>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nvGrpSpPr>
            <p:cNvPr id="32" name="Group 9"/>
            <p:cNvGrpSpPr/>
            <p:nvPr/>
          </p:nvGrpSpPr>
          <p:grpSpPr>
            <a:xfrm>
              <a:off x="11365920" y="0"/>
              <a:ext cx="674639" cy="6848640"/>
              <a:chOff x="11365920" y="0"/>
              <a:chExt cx="674639" cy="6848640"/>
            </a:xfrm>
          </p:grpSpPr>
          <p:sp>
            <p:nvSpPr>
              <p:cNvPr id="33" name="Freeform 32"/>
              <p:cNvSpPr/>
              <p:nvPr/>
            </p:nvSpPr>
            <p:spPr>
              <a:xfrm>
                <a:off x="11485080" y="0"/>
                <a:ext cx="417600" cy="512640"/>
              </a:xfrm>
              <a:custGeom>
                <a:avLst/>
                <a:gdLst>
                  <a:gd name="f0" fmla="val w"/>
                  <a:gd name="f1" fmla="val h"/>
                  <a:gd name="f2" fmla="val 0"/>
                  <a:gd name="f3" fmla="val 263"/>
                  <a:gd name="f4" fmla="val 323"/>
                  <a:gd name="f5" fmla="val 12"/>
                  <a:gd name="f6" fmla="val 314"/>
                  <a:gd name="f7" fmla="val 203"/>
                  <a:gd name="f8" fmla="val 108"/>
                  <a:gd name="f9" fmla="val 248"/>
                  <a:gd name="f10" fmla="val 6"/>
                  <a:gd name="f11" fmla="val 218"/>
                  <a:gd name="f12" fmla="val 117"/>
                  <a:gd name="f13" fmla="*/ f0 1 263"/>
                  <a:gd name="f14" fmla="*/ f1 1 323"/>
                  <a:gd name="f15" fmla="val f2"/>
                  <a:gd name="f16" fmla="val f3"/>
                  <a:gd name="f17" fmla="val f4"/>
                  <a:gd name="f18" fmla="+- f17 0 f15"/>
                  <a:gd name="f19" fmla="+- f16 0 f15"/>
                  <a:gd name="f20" fmla="*/ f19 1 263"/>
                  <a:gd name="f21" fmla="*/ f18 1 323"/>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3" h="323">
                    <a:moveTo>
                      <a:pt x="f5" y="f4"/>
                    </a:moveTo>
                    <a:lnTo>
                      <a:pt x="f2" y="f6"/>
                    </a:lnTo>
                    <a:lnTo>
                      <a:pt x="f7" y="f8"/>
                    </a:lnTo>
                    <a:lnTo>
                      <a:pt x="f9" y="f2"/>
                    </a:lnTo>
                    <a:lnTo>
                      <a:pt x="f3" y="f10"/>
                    </a:lnTo>
                    <a:lnTo>
                      <a:pt x="f11" y="f12"/>
                    </a:lnTo>
                    <a:lnTo>
                      <a:pt x="f11" y="f12"/>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4" name="Freeform 33"/>
              <p:cNvSpPr/>
              <p:nvPr/>
            </p:nvSpPr>
            <p:spPr>
              <a:xfrm>
                <a:off x="11365920" y="474840"/>
                <a:ext cx="157320" cy="152280"/>
              </a:xfrm>
              <a:custGeom>
                <a:avLst/>
                <a:gdLst>
                  <a:gd name="f0" fmla="val w"/>
                  <a:gd name="f1" fmla="val h"/>
                  <a:gd name="f2" fmla="val 0"/>
                  <a:gd name="f3" fmla="val 33"/>
                  <a:gd name="f4" fmla="val 32"/>
                  <a:gd name="f5" fmla="val 17"/>
                  <a:gd name="f6" fmla="val 13"/>
                  <a:gd name="f7" fmla="val 9"/>
                  <a:gd name="f8" fmla="val 30"/>
                  <a:gd name="f9" fmla="val 6"/>
                  <a:gd name="f10" fmla="val 27"/>
                  <a:gd name="f11" fmla="val 21"/>
                  <a:gd name="f12" fmla="val 11"/>
                  <a:gd name="f13" fmla="val 5"/>
                  <a:gd name="f14" fmla="val 2"/>
                  <a:gd name="f15" fmla="val 25"/>
                  <a:gd name="f16" fmla="val 28"/>
                  <a:gd name="f17" fmla="val 31"/>
                  <a:gd name="f18" fmla="val 8"/>
                  <a:gd name="f19" fmla="val 12"/>
                  <a:gd name="f20" fmla="val 16"/>
                  <a:gd name="f21" fmla="val 20"/>
                  <a:gd name="f22" fmla="val 24"/>
                  <a:gd name="f23" fmla="val 4"/>
                  <a:gd name="f24" fmla="val 14"/>
                  <a:gd name="f25" fmla="val 23"/>
                  <a:gd name="f26" fmla="val 26"/>
                  <a:gd name="f27" fmla="*/ f0 1 33"/>
                  <a:gd name="f28" fmla="*/ f1 1 32"/>
                  <a:gd name="f29" fmla="val f2"/>
                  <a:gd name="f30" fmla="val f3"/>
                  <a:gd name="f31" fmla="val f4"/>
                  <a:gd name="f32" fmla="+- f31 0 f29"/>
                  <a:gd name="f33" fmla="+- f30 0 f29"/>
                  <a:gd name="f34" fmla="*/ f33 1 33"/>
                  <a:gd name="f35" fmla="*/ f32 1 32"/>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2">
                    <a:moveTo>
                      <a:pt x="f5" y="f4"/>
                    </a:moveTo>
                    <a:cubicBezTo>
                      <a:pt x="f6" y="f4"/>
                      <a:pt x="f7" y="f8"/>
                      <a:pt x="f9" y="f10"/>
                    </a:cubicBezTo>
                    <a:cubicBezTo>
                      <a:pt x="f2" y="f11"/>
                      <a:pt x="f2" y="f12"/>
                      <a:pt x="f9" y="f13"/>
                    </a:cubicBezTo>
                    <a:cubicBezTo>
                      <a:pt x="f7" y="f14"/>
                      <a:pt x="f6" y="f2"/>
                      <a:pt x="f5" y="f2"/>
                    </a:cubicBezTo>
                    <a:cubicBezTo>
                      <a:pt x="f11" y="f2"/>
                      <a:pt x="f15" y="f14"/>
                      <a:pt x="f16" y="f13"/>
                    </a:cubicBezTo>
                    <a:cubicBezTo>
                      <a:pt x="f17" y="f18"/>
                      <a:pt x="f3" y="f19"/>
                      <a:pt x="f3" y="f20"/>
                    </a:cubicBezTo>
                    <a:cubicBezTo>
                      <a:pt x="f3" y="f21"/>
                      <a:pt x="f17" y="f22"/>
                      <a:pt x="f16" y="f10"/>
                    </a:cubicBezTo>
                    <a:cubicBezTo>
                      <a:pt x="f15" y="f8"/>
                      <a:pt x="f11" y="f4"/>
                      <a:pt x="f5" y="f4"/>
                    </a:cubicBezTo>
                    <a:close/>
                    <a:moveTo>
                      <a:pt x="f5" y="f23"/>
                    </a:moveTo>
                    <a:cubicBezTo>
                      <a:pt x="f24" y="f23"/>
                      <a:pt x="f12" y="f9"/>
                      <a:pt x="f7" y="f18"/>
                    </a:cubicBezTo>
                    <a:cubicBezTo>
                      <a:pt x="f23" y="f19"/>
                      <a:pt x="f23" y="f21"/>
                      <a:pt x="f7" y="f22"/>
                    </a:cubicBezTo>
                    <a:cubicBezTo>
                      <a:pt x="f12" y="f10"/>
                      <a:pt x="f24" y="f16"/>
                      <a:pt x="f5" y="f16"/>
                    </a:cubicBezTo>
                    <a:cubicBezTo>
                      <a:pt x="f21" y="f16"/>
                      <a:pt x="f25" y="f10"/>
                      <a:pt x="f26" y="f22"/>
                    </a:cubicBezTo>
                    <a:cubicBezTo>
                      <a:pt x="f8" y="f21"/>
                      <a:pt x="f8" y="f19"/>
                      <a:pt x="f26" y="f18"/>
                    </a:cubicBezTo>
                    <a:cubicBezTo>
                      <a:pt x="f25" y="f9"/>
                      <a:pt x="f21" y="f23"/>
                      <a:pt x="f5" y="f23"/>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5" name="Freeform 34"/>
              <p:cNvSpPr/>
              <p:nvPr/>
            </p:nvSpPr>
            <p:spPr>
              <a:xfrm>
                <a:off x="11632679" y="1539720"/>
                <a:ext cx="18900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6" name="Freeform 35"/>
              <p:cNvSpPr/>
              <p:nvPr/>
            </p:nvSpPr>
            <p:spPr>
              <a:xfrm>
                <a:off x="11532600" y="5694480"/>
                <a:ext cx="298440" cy="1154160"/>
              </a:xfrm>
              <a:custGeom>
                <a:avLst/>
                <a:gdLst>
                  <a:gd name="f0" fmla="val w"/>
                  <a:gd name="f1" fmla="val h"/>
                  <a:gd name="f2" fmla="val 0"/>
                  <a:gd name="f3" fmla="val 188"/>
                  <a:gd name="f4" fmla="val 727"/>
                  <a:gd name="f5" fmla="val 15"/>
                  <a:gd name="f6" fmla="val 407"/>
                  <a:gd name="f7" fmla="val 176"/>
                  <a:gd name="f8" fmla="val 6"/>
                  <a:gd name="f9" fmla="val 410"/>
                  <a:gd name="f10" fmla="*/ f0 1 188"/>
                  <a:gd name="f11" fmla="*/ f1 1 727"/>
                  <a:gd name="f12" fmla="val f2"/>
                  <a:gd name="f13" fmla="val f3"/>
                  <a:gd name="f14" fmla="val f4"/>
                  <a:gd name="f15" fmla="+- f14 0 f12"/>
                  <a:gd name="f16" fmla="+- f13 0 f12"/>
                  <a:gd name="f17" fmla="*/ f16 1 188"/>
                  <a:gd name="f18" fmla="*/ f15 1 727"/>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88" h="727">
                    <a:moveTo>
                      <a:pt x="f5" y="f4"/>
                    </a:moveTo>
                    <a:lnTo>
                      <a:pt x="f2" y="f4"/>
                    </a:lnTo>
                    <a:lnTo>
                      <a:pt x="f2" y="f6"/>
                    </a:lnTo>
                    <a:lnTo>
                      <a:pt x="f2" y="f6"/>
                    </a:lnTo>
                    <a:lnTo>
                      <a:pt x="f7" y="f2"/>
                    </a:lnTo>
                    <a:lnTo>
                      <a:pt x="f3" y="f8"/>
                    </a:lnTo>
                    <a:lnTo>
                      <a:pt x="f5" y="f9"/>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7" name="Freeform 36"/>
              <p:cNvSpPr/>
              <p:nvPr/>
            </p:nvSpPr>
            <p:spPr>
              <a:xfrm>
                <a:off x="11774160" y="5551560"/>
                <a:ext cx="157320" cy="155520"/>
              </a:xfrm>
              <a:custGeom>
                <a:avLst/>
                <a:gdLst>
                  <a:gd name="f0" fmla="val w"/>
                  <a:gd name="f1" fmla="val h"/>
                  <a:gd name="f2" fmla="val 0"/>
                  <a:gd name="f3" fmla="val 33"/>
                  <a:gd name="f4" fmla="val 17"/>
                  <a:gd name="f5" fmla="val 8"/>
                  <a:gd name="f6" fmla="val 25"/>
                  <a:gd name="f7" fmla="val 16"/>
                  <a:gd name="f8" fmla="val 7"/>
                  <a:gd name="f9" fmla="val 26"/>
                  <a:gd name="f10" fmla="val 4"/>
                  <a:gd name="f11" fmla="val 10"/>
                  <a:gd name="f12" fmla="val 9"/>
                  <a:gd name="f13" fmla="val 23"/>
                  <a:gd name="f14" fmla="val 29"/>
                  <a:gd name="f15" fmla="*/ f0 1 33"/>
                  <a:gd name="f16" fmla="*/ f1 1 33"/>
                  <a:gd name="f17" fmla="val f2"/>
                  <a:gd name="f18" fmla="val f3"/>
                  <a:gd name="f19" fmla="+- f18 0 f17"/>
                  <a:gd name="f20" fmla="*/ f19 1 33"/>
                  <a:gd name="f21" fmla="*/ 0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3" h="33">
                    <a:moveTo>
                      <a:pt x="f4" y="f3"/>
                    </a:moveTo>
                    <a:cubicBezTo>
                      <a:pt x="f5" y="f3"/>
                      <a:pt x="f2" y="f6"/>
                      <a:pt x="f2" y="f7"/>
                    </a:cubicBezTo>
                    <a:cubicBezTo>
                      <a:pt x="f2" y="f8"/>
                      <a:pt x="f5" y="f2"/>
                      <a:pt x="f4" y="f2"/>
                    </a:cubicBezTo>
                    <a:cubicBezTo>
                      <a:pt x="f9" y="f2"/>
                      <a:pt x="f3" y="f8"/>
                      <a:pt x="f3" y="f7"/>
                    </a:cubicBezTo>
                    <a:cubicBezTo>
                      <a:pt x="f3" y="f6"/>
                      <a:pt x="f9" y="f3"/>
                      <a:pt x="f4" y="f3"/>
                    </a:cubicBezTo>
                    <a:close/>
                    <a:moveTo>
                      <a:pt x="f4" y="f10"/>
                    </a:moveTo>
                    <a:cubicBezTo>
                      <a:pt x="f11" y="f10"/>
                      <a:pt x="f10" y="f12"/>
                      <a:pt x="f10" y="f7"/>
                    </a:cubicBezTo>
                    <a:cubicBezTo>
                      <a:pt x="f10" y="f13"/>
                      <a:pt x="f11" y="f14"/>
                      <a:pt x="f4" y="f14"/>
                    </a:cubicBezTo>
                    <a:cubicBezTo>
                      <a:pt x="f13" y="f14"/>
                      <a:pt x="f14" y="f13"/>
                      <a:pt x="f14" y="f7"/>
                    </a:cubicBezTo>
                    <a:cubicBezTo>
                      <a:pt x="f14" y="f12"/>
                      <a:pt x="f13" y="f10"/>
                      <a:pt x="f4" y="f10"/>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8" name="Freeform 37"/>
              <p:cNvSpPr/>
              <p:nvPr/>
            </p:nvSpPr>
            <p:spPr>
              <a:xfrm>
                <a:off x="11712240" y="4680"/>
                <a:ext cx="304920" cy="1544760"/>
              </a:xfrm>
              <a:custGeom>
                <a:avLst/>
                <a:gdLst>
                  <a:gd name="f0" fmla="val w"/>
                  <a:gd name="f1" fmla="val h"/>
                  <a:gd name="f2" fmla="val 0"/>
                  <a:gd name="f3" fmla="val 192"/>
                  <a:gd name="f4" fmla="val 973"/>
                  <a:gd name="f5" fmla="val 15"/>
                  <a:gd name="f6" fmla="val 790"/>
                  <a:gd name="f7" fmla="val 174"/>
                  <a:gd name="f8" fmla="val 614"/>
                  <a:gd name="f9" fmla="val 620"/>
                  <a:gd name="f10" fmla="val 796"/>
                  <a:gd name="f11" fmla="*/ f0 1 192"/>
                  <a:gd name="f12" fmla="*/ f1 1 973"/>
                  <a:gd name="f13" fmla="val f2"/>
                  <a:gd name="f14" fmla="val f3"/>
                  <a:gd name="f15" fmla="val f4"/>
                  <a:gd name="f16" fmla="+- f15 0 f13"/>
                  <a:gd name="f17" fmla="+- f14 0 f13"/>
                  <a:gd name="f18" fmla="*/ f17 1 192"/>
                  <a:gd name="f19" fmla="*/ f16 1 973"/>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2" h="973">
                    <a:moveTo>
                      <a:pt x="f5" y="f4"/>
                    </a:moveTo>
                    <a:lnTo>
                      <a:pt x="f2" y="f4"/>
                    </a:lnTo>
                    <a:lnTo>
                      <a:pt x="f2" y="f6"/>
                    </a:lnTo>
                    <a:lnTo>
                      <a:pt x="f7" y="f8"/>
                    </a:lnTo>
                    <a:lnTo>
                      <a:pt x="f7" y="f2"/>
                    </a:lnTo>
                    <a:lnTo>
                      <a:pt x="f3" y="f2"/>
                    </a:lnTo>
                    <a:lnTo>
                      <a:pt x="f3" y="f9"/>
                    </a:lnTo>
                    <a:lnTo>
                      <a:pt x="f5" y="f10"/>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9" name="Freeform 38"/>
              <p:cNvSpPr/>
              <p:nvPr/>
            </p:nvSpPr>
            <p:spPr>
              <a:xfrm>
                <a:off x="11637360" y="4867200"/>
                <a:ext cx="18900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0" name="Freeform 39"/>
              <p:cNvSpPr/>
              <p:nvPr/>
            </p:nvSpPr>
            <p:spPr>
              <a:xfrm>
                <a:off x="11442240" y="5046840"/>
                <a:ext cx="307800" cy="1801800"/>
              </a:xfrm>
              <a:custGeom>
                <a:avLst/>
                <a:gdLst>
                  <a:gd name="f0" fmla="val 360"/>
                  <a:gd name="f1" fmla="val w"/>
                  <a:gd name="f2" fmla="val h"/>
                  <a:gd name="f3" fmla="val 0"/>
                  <a:gd name="f4" fmla="val 194"/>
                  <a:gd name="f5" fmla="val 1135"/>
                  <a:gd name="f6" fmla="val 18"/>
                  <a:gd name="f7" fmla="val 354"/>
                  <a:gd name="f8" fmla="val 176"/>
                  <a:gd name="f9" fmla="val 177"/>
                  <a:gd name="f10" fmla="val 183"/>
                  <a:gd name="f11" fmla="*/ f1 1 194"/>
                  <a:gd name="f12" fmla="*/ f2 1 1135"/>
                  <a:gd name="f13" fmla="val f3"/>
                  <a:gd name="f14" fmla="val f4"/>
                  <a:gd name="f15" fmla="val f5"/>
                  <a:gd name="f16" fmla="+- f15 0 f13"/>
                  <a:gd name="f17" fmla="+- f14 0 f13"/>
                  <a:gd name="f18" fmla="*/ f17 1 194"/>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 h="1135">
                    <a:moveTo>
                      <a:pt x="f6" y="f5"/>
                    </a:moveTo>
                    <a:lnTo>
                      <a:pt x="f3" y="f5"/>
                    </a:lnTo>
                    <a:lnTo>
                      <a:pt x="f3" y="f7"/>
                    </a:lnTo>
                    <a:lnTo>
                      <a:pt x="f8" y="f9"/>
                    </a:lnTo>
                    <a:lnTo>
                      <a:pt x="f8" y="f3"/>
                    </a:lnTo>
                    <a:lnTo>
                      <a:pt x="f4" y="f3"/>
                    </a:lnTo>
                    <a:lnTo>
                      <a:pt x="f4" y="f10"/>
                    </a:lnTo>
                    <a:lnTo>
                      <a:pt x="f6" y="f0"/>
                    </a:lnTo>
                    <a:lnTo>
                      <a:pt x="f6" y="f5"/>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1" name="Freeform 40"/>
              <p:cNvSpPr/>
              <p:nvPr/>
            </p:nvSpPr>
            <p:spPr>
              <a:xfrm>
                <a:off x="11850119" y="641664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2" name="Rectangle 41"/>
              <p:cNvSpPr/>
              <p:nvPr/>
            </p:nvSpPr>
            <p:spPr>
              <a:xfrm>
                <a:off x="11940840" y="6595920"/>
                <a:ext cx="23760" cy="252360"/>
              </a:xfrm>
              <a:prstGeom prst="rect">
                <a:avLst/>
              </a:pr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sp>
        <p:nvSpPr>
          <p:cNvPr id="43" name="Title 1"/>
          <p:cNvSpPr txBox="1">
            <a:spLocks noGrp="1"/>
          </p:cNvSpPr>
          <p:nvPr>
            <p:ph type="title"/>
          </p:nvPr>
        </p:nvSpPr>
        <p:spPr>
          <a:xfrm>
            <a:off x="1141560" y="609480"/>
            <a:ext cx="5934959" cy="1639800"/>
          </a:xfrm>
          <a:prstGeom prst="rect">
            <a:avLst/>
          </a:prstGeom>
          <a:noFill/>
          <a:ln>
            <a:noFill/>
          </a:ln>
        </p:spPr>
        <p:txBody>
          <a:bodyPr wrap="square" lIns="91440" tIns="45720" rIns="91440" bIns="45720" anchor="b"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44" name="Picture Placeholder 2"/>
          <p:cNvSpPr txBox="1">
            <a:spLocks noGrp="1"/>
          </p:cNvSpPr>
          <p:nvPr>
            <p:ph type="title" sz="quarter" idx="4294967295"/>
          </p:nvPr>
        </p:nvSpPr>
        <p:spPr>
          <a:xfrm>
            <a:off x="7381080" y="609480"/>
            <a:ext cx="3666960" cy="5181480"/>
          </a:xfrm>
          <a:prstGeom prst="rect">
            <a:avLst/>
          </a:prstGeom>
          <a:noFill/>
          <a:ln w="19080">
            <a:solidFill>
              <a:srgbClr val="B4FFFF">
                <a:alpha val="60000"/>
              </a:srgbClr>
            </a:solidFill>
            <a:prstDash val="solid"/>
            <a:miter/>
          </a:ln>
          <a:effectLst>
            <a:outerShdw dist="38160" dir="5400000" algn="tl">
              <a:srgbClr val="000000">
                <a:alpha val="40000"/>
              </a:srgbClr>
            </a:outerShdw>
          </a:effectLst>
        </p:spPr>
        <p:txBody>
          <a:bodyPr wrap="square" lIns="91440" tIns="45720" rIns="91440" bIns="4572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Cliquez sur l'icône pour ajouter une image</a:t>
            </a:r>
          </a:p>
        </p:txBody>
      </p:sp>
      <p:sp>
        <p:nvSpPr>
          <p:cNvPr id="45" name="Text Placeholder 3"/>
          <p:cNvSpPr txBox="1">
            <a:spLocks noGrp="1"/>
          </p:cNvSpPr>
          <p:nvPr>
            <p:ph type="body" idx="1"/>
          </p:nvPr>
        </p:nvSpPr>
        <p:spPr>
          <a:xfrm>
            <a:off x="1141560" y="2249640"/>
            <a:ext cx="5934959" cy="3541679"/>
          </a:xfrm>
          <a:prstGeom prst="rect">
            <a:avLst/>
          </a:prstGeom>
          <a:noFill/>
          <a:ln>
            <a:noFill/>
          </a:ln>
        </p:spPr>
        <p:txBody>
          <a:bodyPr wrap="square" lIns="91440" tIns="45720" rIns="91440" bIns="45720" anchor="t"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46" name="Date Placeholder 4"/>
          <p:cNvSpPr txBox="1">
            <a:spLocks noGrp="1"/>
          </p:cNvSpPr>
          <p:nvPr>
            <p:ph type="dt" sz="half" idx="2"/>
          </p:nvPr>
        </p:nvSpPr>
        <p:spPr>
          <a:xfrm>
            <a:off x="7457400" y="5883120"/>
            <a:ext cx="274356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CC2D0A4B-F820-4CF9-B95B-F896DCCCCCE3}" type="datetime1">
              <a:rPr lang="en-US"/>
              <a:pPr lvl="0"/>
              <a:t>5/27/2016</a:t>
            </a:fld>
            <a:endParaRPr lang="en-US"/>
          </a:p>
        </p:txBody>
      </p:sp>
      <p:sp>
        <p:nvSpPr>
          <p:cNvPr id="47" name="Footer Placeholder 5"/>
          <p:cNvSpPr txBox="1">
            <a:spLocks noGrp="1"/>
          </p:cNvSpPr>
          <p:nvPr>
            <p:ph type="ftr" sz="quarter" idx="3"/>
          </p:nvPr>
        </p:nvSpPr>
        <p:spPr>
          <a:xfrm>
            <a:off x="1141560" y="5883120"/>
            <a:ext cx="6239880" cy="365040"/>
          </a:xfrm>
          <a:prstGeom prst="rect">
            <a:avLst/>
          </a:prstGeom>
          <a:noFill/>
          <a:ln>
            <a:noFill/>
          </a:ln>
        </p:spPr>
        <p:txBody>
          <a:bodyPr wrap="square" lIns="91440" tIns="45720" rIns="91440" bIns="45720" anchor="ctr"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48" name="Slide Number Placeholder 6"/>
          <p:cNvSpPr txBox="1">
            <a:spLocks noGrp="1"/>
          </p:cNvSpPr>
          <p:nvPr>
            <p:ph type="sldNum" sz="quarter" idx="4"/>
          </p:nvPr>
        </p:nvSpPr>
        <p:spPr>
          <a:xfrm>
            <a:off x="10276920" y="5883120"/>
            <a:ext cx="7711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6DDA70EB-11F2-4DC2-884B-1EC8E0AE4E7E}" type="slidenum">
              <a:t>‹N°›</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rtl="0" hangingPunct="1">
        <a:lnSpc>
          <a:spcPct val="120000"/>
        </a:lnSpc>
        <a:spcBef>
          <a:spcPts val="1001"/>
        </a:spcBef>
        <a:spcAft>
          <a:spcPts val="0"/>
        </a:spcAft>
        <a:buNone/>
        <a:tabLst/>
        <a:defRPr lang="fr-FR" sz="3200" b="0" i="0" u="none" strike="noStrike" kern="1200" spc="0" baseline="0">
          <a:ln>
            <a:noFill/>
          </a:ln>
          <a:solidFill>
            <a:srgbClr val="FFFFFF"/>
          </a:solidFill>
          <a:latin typeface="Tw Cen MT" pitchFamily="18"/>
          <a:ea typeface="Microsoft YaHei" pitchFamily="2"/>
          <a:cs typeface="Lucida Sans" pitchFamily="2"/>
        </a:defRPr>
      </a:lvl1pPr>
    </p:titleStyle>
    <p:bodyStyle>
      <a:lvl1pPr marL="0" marR="0" lvl="0" indent="0" algn="l" rtl="0" hangingPunct="1">
        <a:lnSpc>
          <a:spcPct val="120000"/>
        </a:lnSpc>
        <a:spcBef>
          <a:spcPts val="1001"/>
        </a:spcBef>
        <a:spcAft>
          <a:spcPts val="0"/>
        </a:spcAft>
        <a:buNone/>
        <a:tabLst/>
        <a:defRPr lang="fr-FR" sz="1600" b="0" i="0" u="none" strike="noStrike" kern="1200" spc="0" baseline="0">
          <a:solidFill>
            <a:srgbClr val="FFFFFF"/>
          </a:solidFill>
          <a:latin typeface="Tw Cen MT"/>
        </a:defRPr>
      </a:lvl1pPr>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a:gsLst>
            <a:gs pos="0">
              <a:srgbClr val="99FF33"/>
            </a:gs>
            <a:gs pos="100000">
              <a:srgbClr val="66CC00">
                <a:alpha val="85000"/>
              </a:srgbClr>
            </a:gs>
          </a:gsLst>
          <a:lin ang="0"/>
        </a:gradFill>
        <a:effectLst/>
      </p:bgPr>
    </p:bg>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13">
            <a:alphaModFix amt="30000"/>
          </a:blip>
          <a:srcRect/>
          <a:stretch>
            <a:fillRect/>
          </a:stretch>
        </p:blipFill>
        <p:spPr>
          <a:xfrm>
            <a:off x="0" y="0"/>
            <a:ext cx="12193200" cy="6858000"/>
          </a:xfrm>
          <a:prstGeom prst="rect">
            <a:avLst/>
          </a:prstGeom>
          <a:noFill/>
          <a:ln>
            <a:noFill/>
          </a:ln>
        </p:spPr>
      </p:pic>
      <p:grpSp>
        <p:nvGrpSpPr>
          <p:cNvPr id="3" name="Group 7"/>
          <p:cNvGrpSpPr/>
          <p:nvPr/>
        </p:nvGrpSpPr>
        <p:grpSpPr>
          <a:xfrm>
            <a:off x="-14400" y="0"/>
            <a:ext cx="12054959" cy="6857999"/>
            <a:chOff x="-14400" y="0"/>
            <a:chExt cx="12054959" cy="6857999"/>
          </a:xfrm>
        </p:grpSpPr>
        <p:grpSp>
          <p:nvGrpSpPr>
            <p:cNvPr id="4" name="Group 8"/>
            <p:cNvGrpSpPr/>
            <p:nvPr/>
          </p:nvGrpSpPr>
          <p:grpSpPr>
            <a:xfrm>
              <a:off x="-14400" y="0"/>
              <a:ext cx="1221119" cy="6857999"/>
              <a:chOff x="-14400" y="0"/>
              <a:chExt cx="1221119" cy="6857999"/>
            </a:xfrm>
          </p:grpSpPr>
          <p:sp>
            <p:nvSpPr>
              <p:cNvPr id="5" name="Rectangle 5"/>
              <p:cNvSpPr/>
              <p:nvPr/>
            </p:nvSpPr>
            <p:spPr>
              <a:xfrm>
                <a:off x="114480" y="468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Freeform 6"/>
              <p:cNvSpPr/>
              <p:nvPr/>
            </p:nvSpPr>
            <p:spPr>
              <a:xfrm>
                <a:off x="33480" y="217656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Freeform 7"/>
              <p:cNvSpPr/>
              <p:nvPr/>
            </p:nvSpPr>
            <p:spPr>
              <a:xfrm>
                <a:off x="28440" y="402120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Freeform 8"/>
              <p:cNvSpPr/>
              <p:nvPr/>
            </p:nvSpPr>
            <p:spPr>
              <a:xfrm>
                <a:off x="200160" y="4680"/>
                <a:ext cx="369719" cy="1811160"/>
              </a:xfrm>
              <a:custGeom>
                <a:avLst/>
                <a:gdLst>
                  <a:gd name="f0" fmla="val w"/>
                  <a:gd name="f1" fmla="val h"/>
                  <a:gd name="f2" fmla="val 0"/>
                  <a:gd name="f3" fmla="val 233"/>
                  <a:gd name="f4" fmla="val 1141"/>
                  <a:gd name="f5" fmla="val 218"/>
                  <a:gd name="f6" fmla="val 626"/>
                  <a:gd name="f7" fmla="val 15"/>
                  <a:gd name="f8" fmla="val 623"/>
                  <a:gd name="f9" fmla="val 1135"/>
                  <a:gd name="f10" fmla="*/ f0 1 233"/>
                  <a:gd name="f11" fmla="*/ f1 1 1141"/>
                  <a:gd name="f12" fmla="val f2"/>
                  <a:gd name="f13" fmla="val f3"/>
                  <a:gd name="f14" fmla="val f4"/>
                  <a:gd name="f15" fmla="+- f14 0 f12"/>
                  <a:gd name="f16" fmla="+- f13 0 f12"/>
                  <a:gd name="f17" fmla="*/ f16 1 233"/>
                  <a:gd name="f18" fmla="*/ f15 1 114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114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reeform 9"/>
              <p:cNvSpPr/>
              <p:nvPr/>
            </p:nvSpPr>
            <p:spPr>
              <a:xfrm>
                <a:off x="503280" y="1801800"/>
                <a:ext cx="190440" cy="189000"/>
              </a:xfrm>
              <a:custGeom>
                <a:avLst/>
                <a:gdLst>
                  <a:gd name="f0" fmla="val w"/>
                  <a:gd name="f1" fmla="val h"/>
                  <a:gd name="f2" fmla="val 0"/>
                  <a:gd name="f3" fmla="val 40"/>
                  <a:gd name="f4" fmla="val 20"/>
                  <a:gd name="f5" fmla="val 9"/>
                  <a:gd name="f6" fmla="val 31"/>
                  <a:gd name="f7" fmla="val 33"/>
                  <a:gd name="f8" fmla="val 6"/>
                  <a:gd name="f9" fmla="val 4"/>
                  <a:gd name="f10" fmla="val 11"/>
                  <a:gd name="f11" fmla="val 29"/>
                  <a:gd name="f12" fmla="val 36"/>
                  <a:gd name="f13" fmla="val 28"/>
                  <a:gd name="f14" fmla="*/ f0 1 40"/>
                  <a:gd name="f15" fmla="*/ f1 1 40"/>
                  <a:gd name="f16" fmla="val f2"/>
                  <a:gd name="f17" fmla="val f3"/>
                  <a:gd name="f18" fmla="+- f17 0 f16"/>
                  <a:gd name="f19" fmla="*/ f18 1 40"/>
                  <a:gd name="f20" fmla="*/ 0 1 f19"/>
                  <a:gd name="f21" fmla="*/ f17 1 f19"/>
                  <a:gd name="f22" fmla="*/ f20 f14 1"/>
                  <a:gd name="f23" fmla="*/ f21 f14 1"/>
                  <a:gd name="f24" fmla="*/ f21 f15 1"/>
                  <a:gd name="f25" fmla="*/ f20 f15 1"/>
                </a:gdLst>
                <a:ahLst/>
                <a:cxnLst>
                  <a:cxn ang="3cd4">
                    <a:pos x="hc" y="t"/>
                  </a:cxn>
                  <a:cxn ang="0">
                    <a:pos x="r" y="vc"/>
                  </a:cxn>
                  <a:cxn ang="cd4">
                    <a:pos x="hc" y="b"/>
                  </a:cxn>
                  <a:cxn ang="cd2">
                    <a:pos x="l" y="vc"/>
                  </a:cxn>
                </a:cxnLst>
                <a:rect l="f22" t="f25" r="f23" b="f24"/>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3"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Freeform 10"/>
              <p:cNvSpPr/>
              <p:nvPr/>
            </p:nvSpPr>
            <p:spPr>
              <a:xfrm>
                <a:off x="285840" y="4680"/>
                <a:ext cx="369719" cy="1430280"/>
              </a:xfrm>
              <a:custGeom>
                <a:avLst/>
                <a:gdLst>
                  <a:gd name="f0" fmla="val w"/>
                  <a:gd name="f1" fmla="val h"/>
                  <a:gd name="f2" fmla="val 0"/>
                  <a:gd name="f3" fmla="val 233"/>
                  <a:gd name="f4" fmla="val 901"/>
                  <a:gd name="f5" fmla="val 221"/>
                  <a:gd name="f6" fmla="val 383"/>
                  <a:gd name="f7" fmla="val 18"/>
                  <a:gd name="f8" fmla="val 380"/>
                  <a:gd name="f9" fmla="val 895"/>
                  <a:gd name="f10" fmla="*/ f0 1 233"/>
                  <a:gd name="f11" fmla="*/ f1 1 901"/>
                  <a:gd name="f12" fmla="val f2"/>
                  <a:gd name="f13" fmla="val f3"/>
                  <a:gd name="f14" fmla="val f4"/>
                  <a:gd name="f15" fmla="+- f14 0 f12"/>
                  <a:gd name="f16" fmla="+- f13 0 f12"/>
                  <a:gd name="f17" fmla="*/ f16 1 233"/>
                  <a:gd name="f18" fmla="*/ f15 1 90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90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Freeform 11"/>
              <p:cNvSpPr/>
              <p:nvPr/>
            </p:nvSpPr>
            <p:spPr>
              <a:xfrm>
                <a:off x="546120" y="0"/>
                <a:ext cx="152280" cy="912959"/>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Freeform 12"/>
              <p:cNvSpPr/>
              <p:nvPr/>
            </p:nvSpPr>
            <p:spPr>
              <a:xfrm>
                <a:off x="588960" y="1420920"/>
                <a:ext cx="190440" cy="190440"/>
              </a:xfrm>
              <a:custGeom>
                <a:avLst/>
                <a:gdLst>
                  <a:gd name="f0" fmla="val w"/>
                  <a:gd name="f1" fmla="val h"/>
                  <a:gd name="f2" fmla="val 0"/>
                  <a:gd name="f3" fmla="val 40"/>
                  <a:gd name="f4" fmla="val 20"/>
                  <a:gd name="f5" fmla="val 9"/>
                  <a:gd name="f6" fmla="val 31"/>
                  <a:gd name="f7" fmla="val 33"/>
                  <a:gd name="f8" fmla="val 7"/>
                  <a:gd name="f9" fmla="val 4"/>
                  <a:gd name="f10" fmla="val 11"/>
                  <a:gd name="f11" fmla="val 29"/>
                  <a:gd name="f12" fmla="val 36"/>
                  <a:gd name="f13" fmla="*/ f0 1 40"/>
                  <a:gd name="f14" fmla="*/ f1 1 40"/>
                  <a:gd name="f15" fmla="val f2"/>
                  <a:gd name="f16" fmla="val f3"/>
                  <a:gd name="f17" fmla="+- f16 0 f15"/>
                  <a:gd name="f18" fmla="*/ f17 1 40"/>
                  <a:gd name="f19" fmla="*/ 0 1 f18"/>
                  <a:gd name="f20" fmla="*/ f16 1 f18"/>
                  <a:gd name="f21" fmla="*/ f19 f13 1"/>
                  <a:gd name="f22" fmla="*/ f20 f13 1"/>
                  <a:gd name="f23" fmla="*/ f20 f14 1"/>
                  <a:gd name="f24" fmla="*/ f19 f14 1"/>
                </a:gdLst>
                <a:ahLst/>
                <a:cxnLst>
                  <a:cxn ang="3cd4">
                    <a:pos x="hc" y="t"/>
                  </a:cxn>
                  <a:cxn ang="0">
                    <a:pos x="r" y="vc"/>
                  </a:cxn>
                  <a:cxn ang="cd4">
                    <a:pos x="hc" y="b"/>
                  </a:cxn>
                  <a:cxn ang="cd2">
                    <a:pos x="l" y="vc"/>
                  </a:cxn>
                </a:cxnLst>
                <a:rect l="f21" t="f24" r="f22" b="f23"/>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1"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Freeform 13"/>
              <p:cNvSpPr/>
              <p:nvPr/>
            </p:nvSpPr>
            <p:spPr>
              <a:xfrm>
                <a:off x="588960" y="9032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4" name="Freeform 14"/>
              <p:cNvSpPr/>
              <p:nvPr/>
            </p:nvSpPr>
            <p:spPr>
              <a:xfrm>
                <a:off x="641520" y="0"/>
                <a:ext cx="422280" cy="527040"/>
              </a:xfrm>
              <a:custGeom>
                <a:avLst/>
                <a:gdLst>
                  <a:gd name="f0" fmla="val w"/>
                  <a:gd name="f1" fmla="val h"/>
                  <a:gd name="f2" fmla="val 0"/>
                  <a:gd name="f3" fmla="val 266"/>
                  <a:gd name="f4" fmla="val 332"/>
                  <a:gd name="f5" fmla="val 257"/>
                  <a:gd name="f6" fmla="val 48"/>
                  <a:gd name="f7" fmla="val 123"/>
                  <a:gd name="f8" fmla="val 6"/>
                  <a:gd name="f9" fmla="val 15"/>
                  <a:gd name="f10" fmla="val 63"/>
                  <a:gd name="f11" fmla="val 114"/>
                  <a:gd name="f12" fmla="val 320"/>
                  <a:gd name="f13" fmla="*/ f0 1 266"/>
                  <a:gd name="f14" fmla="*/ f1 1 332"/>
                  <a:gd name="f15" fmla="val f2"/>
                  <a:gd name="f16" fmla="val f3"/>
                  <a:gd name="f17" fmla="val f4"/>
                  <a:gd name="f18" fmla="+- f17 0 f15"/>
                  <a:gd name="f19" fmla="+- f16 0 f15"/>
                  <a:gd name="f20" fmla="*/ f19 1 266"/>
                  <a:gd name="f21" fmla="*/ f18 1 332"/>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6" h="332">
                    <a:moveTo>
                      <a:pt x="f5" y="f4"/>
                    </a:moveTo>
                    <a:lnTo>
                      <a:pt x="f6" y="f7"/>
                    </a:lnTo>
                    <a:lnTo>
                      <a:pt x="f2" y="f8"/>
                    </a:lnTo>
                    <a:lnTo>
                      <a:pt x="f9" y="f2"/>
                    </a:lnTo>
                    <a:lnTo>
                      <a:pt x="f10" y="f11"/>
                    </a:lnTo>
                    <a:lnTo>
                      <a:pt x="f3" y="f12"/>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Freeform 15"/>
              <p:cNvSpPr/>
              <p:nvPr/>
            </p:nvSpPr>
            <p:spPr>
              <a:xfrm>
                <a:off x="1020599" y="488880"/>
                <a:ext cx="162000" cy="147600"/>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val f2"/>
                  <a:gd name="f30" fmla="val f3"/>
                  <a:gd name="f31" fmla="val f4"/>
                  <a:gd name="f32" fmla="+- f31 0 f29"/>
                  <a:gd name="f33" fmla="+- f30 0 f29"/>
                  <a:gd name="f34" fmla="*/ f33 1 34"/>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Line 16"/>
              <p:cNvSpPr/>
              <p:nvPr/>
            </p:nvSpPr>
            <p:spPr>
              <a:xfrm>
                <a:off x="-4680" y="9360"/>
                <a:ext cx="360" cy="36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0">
                <a:solidFill>
                  <a:srgbClr val="FFFFFF"/>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7" name="Freeform 17"/>
              <p:cNvSpPr/>
              <p:nvPr/>
            </p:nvSpPr>
            <p:spPr>
              <a:xfrm>
                <a:off x="9360" y="1801800"/>
                <a:ext cx="123840" cy="127080"/>
              </a:xfrm>
              <a:custGeom>
                <a:avLst/>
                <a:gdLst>
                  <a:gd name="f0" fmla="val w"/>
                  <a:gd name="f1" fmla="val h"/>
                  <a:gd name="f2" fmla="val 0"/>
                  <a:gd name="f3" fmla="val 78"/>
                  <a:gd name="f4" fmla="val 80"/>
                  <a:gd name="f5" fmla="val 6"/>
                  <a:gd name="f6" fmla="val 71"/>
                  <a:gd name="f7" fmla="val 69"/>
                  <a:gd name="f8" fmla="val 9"/>
                  <a:gd name="f9" fmla="*/ f0 1 78"/>
                  <a:gd name="f10" fmla="*/ f1 1 80"/>
                  <a:gd name="f11" fmla="val f2"/>
                  <a:gd name="f12" fmla="val f3"/>
                  <a:gd name="f13" fmla="val f4"/>
                  <a:gd name="f14" fmla="+- f13 0 f11"/>
                  <a:gd name="f15" fmla="+- f12 0 f11"/>
                  <a:gd name="f16" fmla="*/ f15 1 78"/>
                  <a:gd name="f17" fmla="*/ f14 1 8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8" h="80">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8" name="Freeform 18"/>
              <p:cNvSpPr/>
              <p:nvPr/>
            </p:nvSpPr>
            <p:spPr>
              <a:xfrm>
                <a:off x="-9360" y="3549600"/>
                <a:ext cx="147600" cy="480960"/>
              </a:xfrm>
              <a:custGeom>
                <a:avLst/>
                <a:gdLst>
                  <a:gd name="f0" fmla="val w"/>
                  <a:gd name="f1" fmla="val h"/>
                  <a:gd name="f2" fmla="val 0"/>
                  <a:gd name="f3" fmla="val 93"/>
                  <a:gd name="f4" fmla="val 303"/>
                  <a:gd name="f5" fmla="val 78"/>
                  <a:gd name="f6" fmla="val 12"/>
                  <a:gd name="f7" fmla="val 69"/>
                  <a:gd name="f8" fmla="*/ f0 1 93"/>
                  <a:gd name="f9" fmla="*/ f1 1 303"/>
                  <a:gd name="f10" fmla="val f2"/>
                  <a:gd name="f11" fmla="val f3"/>
                  <a:gd name="f12" fmla="val f4"/>
                  <a:gd name="f13" fmla="+- f12 0 f10"/>
                  <a:gd name="f14" fmla="+- f11 0 f10"/>
                  <a:gd name="f15" fmla="*/ f14 1 93"/>
                  <a:gd name="f16" fmla="*/ f13 1 303"/>
                  <a:gd name="f17" fmla="*/ 0 1 f15"/>
                  <a:gd name="f18" fmla="*/ f11 1 f15"/>
                  <a:gd name="f19" fmla="*/ 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93" h="303">
                    <a:moveTo>
                      <a:pt x="f3" y="f4"/>
                    </a:moveTo>
                    <a:lnTo>
                      <a:pt x="f5" y="f4"/>
                    </a:lnTo>
                    <a:lnTo>
                      <a:pt x="f5" y="f5"/>
                    </a:lnTo>
                    <a:lnTo>
                      <a:pt x="f2" y="f6"/>
                    </a:lnTo>
                    <a:lnTo>
                      <a:pt x="f6" y="f2"/>
                    </a:lnTo>
                    <a:lnTo>
                      <a:pt x="f3" y="f7"/>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9" name="Freeform 19"/>
              <p:cNvSpPr/>
              <p:nvPr/>
            </p:nvSpPr>
            <p:spPr>
              <a:xfrm>
                <a:off x="128520" y="1382760"/>
                <a:ext cx="142920" cy="476280"/>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val f2"/>
                  <a:gd name="f12" fmla="val f3"/>
                  <a:gd name="f13" fmla="val f4"/>
                  <a:gd name="f14" fmla="+- f13 0 f11"/>
                  <a:gd name="f15" fmla="+- f12 0 f11"/>
                  <a:gd name="f16" fmla="*/ f15 1 90"/>
                  <a:gd name="f17" fmla="*/ f14 1 30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0" h="300">
                    <a:moveTo>
                      <a:pt x="f3" y="f4"/>
                    </a:moveTo>
                    <a:lnTo>
                      <a:pt x="f5" y="f4"/>
                    </a:lnTo>
                    <a:lnTo>
                      <a:pt x="f5" y="f6"/>
                    </a:lnTo>
                    <a:lnTo>
                      <a:pt x="f2" y="f7"/>
                    </a:lnTo>
                    <a:lnTo>
                      <a:pt x="f7" y="f2"/>
                    </a:lnTo>
                    <a:lnTo>
                      <a:pt x="f3" y="f8"/>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0" name="Freeform 20"/>
              <p:cNvSpPr/>
              <p:nvPr/>
            </p:nvSpPr>
            <p:spPr>
              <a:xfrm>
                <a:off x="204840" y="1849319"/>
                <a:ext cx="114480" cy="108000"/>
              </a:xfrm>
              <a:custGeom>
                <a:avLst/>
                <a:gdLst>
                  <a:gd name="f0" fmla="val w"/>
                  <a:gd name="f1" fmla="val h"/>
                  <a:gd name="f2" fmla="val 0"/>
                  <a:gd name="f3" fmla="val 24"/>
                  <a:gd name="f4" fmla="val 23"/>
                  <a:gd name="f5" fmla="val 12"/>
                  <a:gd name="f6" fmla="val 6"/>
                  <a:gd name="f7" fmla="val 18"/>
                  <a:gd name="f8" fmla="val 5"/>
                  <a:gd name="f9" fmla="val 4"/>
                  <a:gd name="f10" fmla="val 8"/>
                  <a:gd name="f11" fmla="val 16"/>
                  <a:gd name="f12" fmla="val 19"/>
                  <a:gd name="f13" fmla="val 20"/>
                  <a:gd name="f14" fmla="*/ f0 1 24"/>
                  <a:gd name="f15" fmla="*/ f1 1 23"/>
                  <a:gd name="f16" fmla="val f2"/>
                  <a:gd name="f17" fmla="val f3"/>
                  <a:gd name="f18" fmla="val f4"/>
                  <a:gd name="f19" fmla="+- f18 0 f16"/>
                  <a:gd name="f20" fmla="+- f17 0 f16"/>
                  <a:gd name="f21" fmla="*/ f20 1 24"/>
                  <a:gd name="f22" fmla="*/ f19 1 23"/>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4" h="23">
                    <a:moveTo>
                      <a:pt x="f5" y="f4"/>
                    </a:moveTo>
                    <a:cubicBezTo>
                      <a:pt x="f6" y="f4"/>
                      <a:pt x="f2" y="f7"/>
                      <a:pt x="f2" y="f5"/>
                    </a:cubicBezTo>
                    <a:cubicBezTo>
                      <a:pt x="f2" y="f8"/>
                      <a:pt x="f6" y="f2"/>
                      <a:pt x="f5" y="f2"/>
                    </a:cubicBezTo>
                    <a:cubicBezTo>
                      <a:pt x="f7" y="f2"/>
                      <a:pt x="f3" y="f8"/>
                      <a:pt x="f3" y="f5"/>
                    </a:cubicBezTo>
                    <a:cubicBezTo>
                      <a:pt x="f3" y="f7"/>
                      <a:pt x="f7" y="f4"/>
                      <a:pt x="f5" y="f4"/>
                    </a:cubicBezTo>
                    <a:close/>
                    <a:moveTo>
                      <a:pt x="f5" y="f9"/>
                    </a:moveTo>
                    <a:cubicBezTo>
                      <a:pt x="f10" y="f9"/>
                      <a:pt x="f9" y="f10"/>
                      <a:pt x="f9" y="f5"/>
                    </a:cubicBezTo>
                    <a:cubicBezTo>
                      <a:pt x="f9" y="f11"/>
                      <a:pt x="f10" y="f12"/>
                      <a:pt x="f5" y="f12"/>
                    </a:cubicBezTo>
                    <a:cubicBezTo>
                      <a:pt x="f11" y="f12"/>
                      <a:pt x="f13" y="f11"/>
                      <a:pt x="f13" y="f5"/>
                    </a:cubicBezTo>
                    <a:cubicBezTo>
                      <a:pt x="f13" y="f10"/>
                      <a:pt x="f11" y="f9"/>
                      <a:pt x="f5"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1" name="Rectangle 21"/>
              <p:cNvSpPr/>
              <p:nvPr/>
            </p:nvSpPr>
            <p:spPr>
              <a:xfrm>
                <a:off x="133200" y="466236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2" name="Freeform 22"/>
              <p:cNvSpPr/>
              <p:nvPr/>
            </p:nvSpPr>
            <p:spPr>
              <a:xfrm>
                <a:off x="223920" y="5041800"/>
                <a:ext cx="369719" cy="1801800"/>
              </a:xfrm>
              <a:custGeom>
                <a:avLst/>
                <a:gdLst>
                  <a:gd name="f0" fmla="val w"/>
                  <a:gd name="f1" fmla="val h"/>
                  <a:gd name="f2" fmla="val 0"/>
                  <a:gd name="f3" fmla="val 233"/>
                  <a:gd name="f4" fmla="val 1135"/>
                  <a:gd name="f5" fmla="val 15"/>
                  <a:gd name="f6" fmla="val 515"/>
                  <a:gd name="f7" fmla="val 512"/>
                  <a:gd name="f8" fmla="val 218"/>
                  <a:gd name="f9" fmla="val 6"/>
                  <a:gd name="f10" fmla="val 518"/>
                  <a:gd name="f11" fmla="*/ f0 1 233"/>
                  <a:gd name="f12" fmla="*/ f1 1 1135"/>
                  <a:gd name="f13" fmla="val f2"/>
                  <a:gd name="f14" fmla="val f3"/>
                  <a:gd name="f15" fmla="val f4"/>
                  <a:gd name="f16" fmla="+- f15 0 f13"/>
                  <a:gd name="f17" fmla="+- f14 0 f13"/>
                  <a:gd name="f18" fmla="*/ f17 1 233"/>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33" h="1135">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3" name="Freeform 23"/>
              <p:cNvSpPr/>
              <p:nvPr/>
            </p:nvSpPr>
            <p:spPr>
              <a:xfrm>
                <a:off x="52560" y="44816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4" name="Freeform 24"/>
              <p:cNvSpPr/>
              <p:nvPr/>
            </p:nvSpPr>
            <p:spPr>
              <a:xfrm>
                <a:off x="-14400" y="5627520"/>
                <a:ext cx="85680" cy="1216079"/>
              </a:xfrm>
              <a:custGeom>
                <a:avLst/>
                <a:gdLst>
                  <a:gd name="f0" fmla="val w"/>
                  <a:gd name="f1" fmla="val h"/>
                  <a:gd name="f2" fmla="val 0"/>
                  <a:gd name="f3" fmla="val 54"/>
                  <a:gd name="f4" fmla="val 766"/>
                  <a:gd name="f5" fmla="val 36"/>
                  <a:gd name="f6" fmla="val 149"/>
                  <a:gd name="f7" fmla="val 3"/>
                  <a:gd name="f8" fmla="val 18"/>
                  <a:gd name="f9" fmla="val 146"/>
                  <a:gd name="f10" fmla="*/ f0 1 54"/>
                  <a:gd name="f11" fmla="*/ f1 1 766"/>
                  <a:gd name="f12" fmla="val f2"/>
                  <a:gd name="f13" fmla="val f3"/>
                  <a:gd name="f14" fmla="val f4"/>
                  <a:gd name="f15" fmla="+- f14 0 f12"/>
                  <a:gd name="f16" fmla="+- f13 0 f12"/>
                  <a:gd name="f17" fmla="*/ f16 1 54"/>
                  <a:gd name="f18" fmla="*/ f15 1 766"/>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4" h="766">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5" name="Freeform 25"/>
              <p:cNvSpPr/>
              <p:nvPr/>
            </p:nvSpPr>
            <p:spPr>
              <a:xfrm>
                <a:off x="527040" y="4867200"/>
                <a:ext cx="19044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6" name="Freeform 26"/>
              <p:cNvSpPr/>
              <p:nvPr/>
            </p:nvSpPr>
            <p:spPr>
              <a:xfrm>
                <a:off x="309600" y="5423040"/>
                <a:ext cx="374760" cy="1425600"/>
              </a:xfrm>
              <a:custGeom>
                <a:avLst/>
                <a:gdLst>
                  <a:gd name="f0" fmla="val w"/>
                  <a:gd name="f1" fmla="val h"/>
                  <a:gd name="f2" fmla="val 0"/>
                  <a:gd name="f3" fmla="val 236"/>
                  <a:gd name="f4" fmla="val 898"/>
                  <a:gd name="f5" fmla="val 18"/>
                  <a:gd name="f6" fmla="val 515"/>
                  <a:gd name="f7" fmla="val 3"/>
                  <a:gd name="f8" fmla="val 512"/>
                  <a:gd name="f9" fmla="val 221"/>
                  <a:gd name="f10" fmla="val 6"/>
                  <a:gd name="f11" fmla="val 518"/>
                  <a:gd name="f12" fmla="*/ f0 1 236"/>
                  <a:gd name="f13" fmla="*/ f1 1 898"/>
                  <a:gd name="f14" fmla="val f2"/>
                  <a:gd name="f15" fmla="val f3"/>
                  <a:gd name="f16" fmla="val f4"/>
                  <a:gd name="f17" fmla="+- f16 0 f14"/>
                  <a:gd name="f18" fmla="+- f15 0 f14"/>
                  <a:gd name="f19" fmla="*/ f18 1 236"/>
                  <a:gd name="f20" fmla="*/ f17 1 898"/>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36" h="898">
                    <a:moveTo>
                      <a:pt x="f5" y="f4"/>
                    </a:moveTo>
                    <a:lnTo>
                      <a:pt x="f2" y="f4"/>
                    </a:lnTo>
                    <a:lnTo>
                      <a:pt x="f2" y="f6"/>
                    </a:lnTo>
                    <a:lnTo>
                      <a:pt x="f7" y="f8"/>
                    </a:lnTo>
                    <a:lnTo>
                      <a:pt x="f9" y="f2"/>
                    </a:lnTo>
                    <a:lnTo>
                      <a:pt x="f3" y="f10"/>
                    </a:lnTo>
                    <a:lnTo>
                      <a:pt x="f5" y="f11"/>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7" name="Freeform 27"/>
              <p:cNvSpPr/>
              <p:nvPr/>
            </p:nvSpPr>
            <p:spPr>
              <a:xfrm>
                <a:off x="569880" y="5945040"/>
                <a:ext cx="152280" cy="912959"/>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8" name="Freeform 28"/>
              <p:cNvSpPr/>
              <p:nvPr/>
            </p:nvSpPr>
            <p:spPr>
              <a:xfrm>
                <a:off x="612720" y="524664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9" name="Freeform 29"/>
              <p:cNvSpPr/>
              <p:nvPr/>
            </p:nvSpPr>
            <p:spPr>
              <a:xfrm>
                <a:off x="612720" y="576432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0" name="Freeform 30"/>
              <p:cNvSpPr/>
              <p:nvPr/>
            </p:nvSpPr>
            <p:spPr>
              <a:xfrm>
                <a:off x="669960" y="6330959"/>
                <a:ext cx="417600" cy="517680"/>
              </a:xfrm>
              <a:custGeom>
                <a:avLst/>
                <a:gdLst>
                  <a:gd name="f0" fmla="val w"/>
                  <a:gd name="f1" fmla="val h"/>
                  <a:gd name="f2" fmla="val 0"/>
                  <a:gd name="f3" fmla="val 263"/>
                  <a:gd name="f4" fmla="val 326"/>
                  <a:gd name="f5" fmla="val 15"/>
                  <a:gd name="f6" fmla="val 320"/>
                  <a:gd name="f7" fmla="val 45"/>
                  <a:gd name="f8" fmla="val 206"/>
                  <a:gd name="f9" fmla="val 48"/>
                  <a:gd name="f10" fmla="val 254"/>
                  <a:gd name="f11" fmla="val 12"/>
                  <a:gd name="f12" fmla="val 60"/>
                  <a:gd name="f13" fmla="val 215"/>
                  <a:gd name="f14" fmla="*/ f0 1 263"/>
                  <a:gd name="f15" fmla="*/ f1 1 326"/>
                  <a:gd name="f16" fmla="val f2"/>
                  <a:gd name="f17" fmla="val f3"/>
                  <a:gd name="f18" fmla="val f4"/>
                  <a:gd name="f19" fmla="+- f18 0 f16"/>
                  <a:gd name="f20" fmla="+- f17 0 f16"/>
                  <a:gd name="f21" fmla="*/ f20 1 263"/>
                  <a:gd name="f22" fmla="*/ f19 1 326"/>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63" h="326">
                    <a:moveTo>
                      <a:pt x="f5" y="f4"/>
                    </a:moveTo>
                    <a:lnTo>
                      <a:pt x="f2" y="f6"/>
                    </a:lnTo>
                    <a:lnTo>
                      <a:pt x="f7" y="f8"/>
                    </a:lnTo>
                    <a:lnTo>
                      <a:pt x="f9" y="f8"/>
                    </a:lnTo>
                    <a:lnTo>
                      <a:pt x="f10" y="f2"/>
                    </a:lnTo>
                    <a:lnTo>
                      <a:pt x="f3" y="f11"/>
                    </a:lnTo>
                    <a:lnTo>
                      <a:pt x="f12" y="f13"/>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1" name="Freeform 31"/>
              <p:cNvSpPr/>
              <p:nvPr/>
            </p:nvSpPr>
            <p:spPr>
              <a:xfrm>
                <a:off x="1049399" y="6221519"/>
                <a:ext cx="157320" cy="147600"/>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val f2"/>
                  <a:gd name="f30" fmla="val f3"/>
                  <a:gd name="f31" fmla="val f4"/>
                  <a:gd name="f32" fmla="+- f31 0 f29"/>
                  <a:gd name="f33" fmla="+- f30 0 f29"/>
                  <a:gd name="f34" fmla="*/ f33 1 33"/>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nvGrpSpPr>
            <p:cNvPr id="32" name="Group 9"/>
            <p:cNvGrpSpPr/>
            <p:nvPr/>
          </p:nvGrpSpPr>
          <p:grpSpPr>
            <a:xfrm>
              <a:off x="11365920" y="0"/>
              <a:ext cx="674639" cy="6848640"/>
              <a:chOff x="11365920" y="0"/>
              <a:chExt cx="674639" cy="6848640"/>
            </a:xfrm>
          </p:grpSpPr>
          <p:sp>
            <p:nvSpPr>
              <p:cNvPr id="33" name="Freeform 32"/>
              <p:cNvSpPr/>
              <p:nvPr/>
            </p:nvSpPr>
            <p:spPr>
              <a:xfrm>
                <a:off x="11485080" y="0"/>
                <a:ext cx="417600" cy="512640"/>
              </a:xfrm>
              <a:custGeom>
                <a:avLst/>
                <a:gdLst>
                  <a:gd name="f0" fmla="val w"/>
                  <a:gd name="f1" fmla="val h"/>
                  <a:gd name="f2" fmla="val 0"/>
                  <a:gd name="f3" fmla="val 263"/>
                  <a:gd name="f4" fmla="val 323"/>
                  <a:gd name="f5" fmla="val 12"/>
                  <a:gd name="f6" fmla="val 314"/>
                  <a:gd name="f7" fmla="val 203"/>
                  <a:gd name="f8" fmla="val 108"/>
                  <a:gd name="f9" fmla="val 248"/>
                  <a:gd name="f10" fmla="val 6"/>
                  <a:gd name="f11" fmla="val 218"/>
                  <a:gd name="f12" fmla="val 117"/>
                  <a:gd name="f13" fmla="*/ f0 1 263"/>
                  <a:gd name="f14" fmla="*/ f1 1 323"/>
                  <a:gd name="f15" fmla="val f2"/>
                  <a:gd name="f16" fmla="val f3"/>
                  <a:gd name="f17" fmla="val f4"/>
                  <a:gd name="f18" fmla="+- f17 0 f15"/>
                  <a:gd name="f19" fmla="+- f16 0 f15"/>
                  <a:gd name="f20" fmla="*/ f19 1 263"/>
                  <a:gd name="f21" fmla="*/ f18 1 323"/>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3" h="323">
                    <a:moveTo>
                      <a:pt x="f5" y="f4"/>
                    </a:moveTo>
                    <a:lnTo>
                      <a:pt x="f2" y="f6"/>
                    </a:lnTo>
                    <a:lnTo>
                      <a:pt x="f7" y="f8"/>
                    </a:lnTo>
                    <a:lnTo>
                      <a:pt x="f9" y="f2"/>
                    </a:lnTo>
                    <a:lnTo>
                      <a:pt x="f3" y="f10"/>
                    </a:lnTo>
                    <a:lnTo>
                      <a:pt x="f11" y="f12"/>
                    </a:lnTo>
                    <a:lnTo>
                      <a:pt x="f11" y="f12"/>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4" name="Freeform 33"/>
              <p:cNvSpPr/>
              <p:nvPr/>
            </p:nvSpPr>
            <p:spPr>
              <a:xfrm>
                <a:off x="11365920" y="474840"/>
                <a:ext cx="157320" cy="152280"/>
              </a:xfrm>
              <a:custGeom>
                <a:avLst/>
                <a:gdLst>
                  <a:gd name="f0" fmla="val w"/>
                  <a:gd name="f1" fmla="val h"/>
                  <a:gd name="f2" fmla="val 0"/>
                  <a:gd name="f3" fmla="val 33"/>
                  <a:gd name="f4" fmla="val 32"/>
                  <a:gd name="f5" fmla="val 17"/>
                  <a:gd name="f6" fmla="val 13"/>
                  <a:gd name="f7" fmla="val 9"/>
                  <a:gd name="f8" fmla="val 30"/>
                  <a:gd name="f9" fmla="val 6"/>
                  <a:gd name="f10" fmla="val 27"/>
                  <a:gd name="f11" fmla="val 21"/>
                  <a:gd name="f12" fmla="val 11"/>
                  <a:gd name="f13" fmla="val 5"/>
                  <a:gd name="f14" fmla="val 2"/>
                  <a:gd name="f15" fmla="val 25"/>
                  <a:gd name="f16" fmla="val 28"/>
                  <a:gd name="f17" fmla="val 31"/>
                  <a:gd name="f18" fmla="val 8"/>
                  <a:gd name="f19" fmla="val 12"/>
                  <a:gd name="f20" fmla="val 16"/>
                  <a:gd name="f21" fmla="val 20"/>
                  <a:gd name="f22" fmla="val 24"/>
                  <a:gd name="f23" fmla="val 4"/>
                  <a:gd name="f24" fmla="val 14"/>
                  <a:gd name="f25" fmla="val 23"/>
                  <a:gd name="f26" fmla="val 26"/>
                  <a:gd name="f27" fmla="*/ f0 1 33"/>
                  <a:gd name="f28" fmla="*/ f1 1 32"/>
                  <a:gd name="f29" fmla="val f2"/>
                  <a:gd name="f30" fmla="val f3"/>
                  <a:gd name="f31" fmla="val f4"/>
                  <a:gd name="f32" fmla="+- f31 0 f29"/>
                  <a:gd name="f33" fmla="+- f30 0 f29"/>
                  <a:gd name="f34" fmla="*/ f33 1 33"/>
                  <a:gd name="f35" fmla="*/ f32 1 32"/>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2">
                    <a:moveTo>
                      <a:pt x="f5" y="f4"/>
                    </a:moveTo>
                    <a:cubicBezTo>
                      <a:pt x="f6" y="f4"/>
                      <a:pt x="f7" y="f8"/>
                      <a:pt x="f9" y="f10"/>
                    </a:cubicBezTo>
                    <a:cubicBezTo>
                      <a:pt x="f2" y="f11"/>
                      <a:pt x="f2" y="f12"/>
                      <a:pt x="f9" y="f13"/>
                    </a:cubicBezTo>
                    <a:cubicBezTo>
                      <a:pt x="f7" y="f14"/>
                      <a:pt x="f6" y="f2"/>
                      <a:pt x="f5" y="f2"/>
                    </a:cubicBezTo>
                    <a:cubicBezTo>
                      <a:pt x="f11" y="f2"/>
                      <a:pt x="f15" y="f14"/>
                      <a:pt x="f16" y="f13"/>
                    </a:cubicBezTo>
                    <a:cubicBezTo>
                      <a:pt x="f17" y="f18"/>
                      <a:pt x="f3" y="f19"/>
                      <a:pt x="f3" y="f20"/>
                    </a:cubicBezTo>
                    <a:cubicBezTo>
                      <a:pt x="f3" y="f21"/>
                      <a:pt x="f17" y="f22"/>
                      <a:pt x="f16" y="f10"/>
                    </a:cubicBezTo>
                    <a:cubicBezTo>
                      <a:pt x="f15" y="f8"/>
                      <a:pt x="f11" y="f4"/>
                      <a:pt x="f5" y="f4"/>
                    </a:cubicBezTo>
                    <a:close/>
                    <a:moveTo>
                      <a:pt x="f5" y="f23"/>
                    </a:moveTo>
                    <a:cubicBezTo>
                      <a:pt x="f24" y="f23"/>
                      <a:pt x="f12" y="f9"/>
                      <a:pt x="f7" y="f18"/>
                    </a:cubicBezTo>
                    <a:cubicBezTo>
                      <a:pt x="f23" y="f19"/>
                      <a:pt x="f23" y="f21"/>
                      <a:pt x="f7" y="f22"/>
                    </a:cubicBezTo>
                    <a:cubicBezTo>
                      <a:pt x="f12" y="f10"/>
                      <a:pt x="f24" y="f16"/>
                      <a:pt x="f5" y="f16"/>
                    </a:cubicBezTo>
                    <a:cubicBezTo>
                      <a:pt x="f21" y="f16"/>
                      <a:pt x="f25" y="f10"/>
                      <a:pt x="f26" y="f22"/>
                    </a:cubicBezTo>
                    <a:cubicBezTo>
                      <a:pt x="f8" y="f21"/>
                      <a:pt x="f8" y="f19"/>
                      <a:pt x="f26" y="f18"/>
                    </a:cubicBezTo>
                    <a:cubicBezTo>
                      <a:pt x="f25" y="f9"/>
                      <a:pt x="f21" y="f23"/>
                      <a:pt x="f5" y="f23"/>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5" name="Freeform 34"/>
              <p:cNvSpPr/>
              <p:nvPr/>
            </p:nvSpPr>
            <p:spPr>
              <a:xfrm>
                <a:off x="11632679" y="1539720"/>
                <a:ext cx="18900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6" name="Freeform 35"/>
              <p:cNvSpPr/>
              <p:nvPr/>
            </p:nvSpPr>
            <p:spPr>
              <a:xfrm>
                <a:off x="11532600" y="5694480"/>
                <a:ext cx="298440" cy="1154160"/>
              </a:xfrm>
              <a:custGeom>
                <a:avLst/>
                <a:gdLst>
                  <a:gd name="f0" fmla="val w"/>
                  <a:gd name="f1" fmla="val h"/>
                  <a:gd name="f2" fmla="val 0"/>
                  <a:gd name="f3" fmla="val 188"/>
                  <a:gd name="f4" fmla="val 727"/>
                  <a:gd name="f5" fmla="val 15"/>
                  <a:gd name="f6" fmla="val 407"/>
                  <a:gd name="f7" fmla="val 176"/>
                  <a:gd name="f8" fmla="val 6"/>
                  <a:gd name="f9" fmla="val 410"/>
                  <a:gd name="f10" fmla="*/ f0 1 188"/>
                  <a:gd name="f11" fmla="*/ f1 1 727"/>
                  <a:gd name="f12" fmla="val f2"/>
                  <a:gd name="f13" fmla="val f3"/>
                  <a:gd name="f14" fmla="val f4"/>
                  <a:gd name="f15" fmla="+- f14 0 f12"/>
                  <a:gd name="f16" fmla="+- f13 0 f12"/>
                  <a:gd name="f17" fmla="*/ f16 1 188"/>
                  <a:gd name="f18" fmla="*/ f15 1 727"/>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88" h="727">
                    <a:moveTo>
                      <a:pt x="f5" y="f4"/>
                    </a:moveTo>
                    <a:lnTo>
                      <a:pt x="f2" y="f4"/>
                    </a:lnTo>
                    <a:lnTo>
                      <a:pt x="f2" y="f6"/>
                    </a:lnTo>
                    <a:lnTo>
                      <a:pt x="f2" y="f6"/>
                    </a:lnTo>
                    <a:lnTo>
                      <a:pt x="f7" y="f2"/>
                    </a:lnTo>
                    <a:lnTo>
                      <a:pt x="f3" y="f8"/>
                    </a:lnTo>
                    <a:lnTo>
                      <a:pt x="f5" y="f9"/>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7" name="Freeform 36"/>
              <p:cNvSpPr/>
              <p:nvPr/>
            </p:nvSpPr>
            <p:spPr>
              <a:xfrm>
                <a:off x="11774160" y="5551560"/>
                <a:ext cx="157320" cy="155520"/>
              </a:xfrm>
              <a:custGeom>
                <a:avLst/>
                <a:gdLst>
                  <a:gd name="f0" fmla="val w"/>
                  <a:gd name="f1" fmla="val h"/>
                  <a:gd name="f2" fmla="val 0"/>
                  <a:gd name="f3" fmla="val 33"/>
                  <a:gd name="f4" fmla="val 17"/>
                  <a:gd name="f5" fmla="val 8"/>
                  <a:gd name="f6" fmla="val 25"/>
                  <a:gd name="f7" fmla="val 16"/>
                  <a:gd name="f8" fmla="val 7"/>
                  <a:gd name="f9" fmla="val 26"/>
                  <a:gd name="f10" fmla="val 4"/>
                  <a:gd name="f11" fmla="val 10"/>
                  <a:gd name="f12" fmla="val 9"/>
                  <a:gd name="f13" fmla="val 23"/>
                  <a:gd name="f14" fmla="val 29"/>
                  <a:gd name="f15" fmla="*/ f0 1 33"/>
                  <a:gd name="f16" fmla="*/ f1 1 33"/>
                  <a:gd name="f17" fmla="val f2"/>
                  <a:gd name="f18" fmla="val f3"/>
                  <a:gd name="f19" fmla="+- f18 0 f17"/>
                  <a:gd name="f20" fmla="*/ f19 1 33"/>
                  <a:gd name="f21" fmla="*/ 0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3" h="33">
                    <a:moveTo>
                      <a:pt x="f4" y="f3"/>
                    </a:moveTo>
                    <a:cubicBezTo>
                      <a:pt x="f5" y="f3"/>
                      <a:pt x="f2" y="f6"/>
                      <a:pt x="f2" y="f7"/>
                    </a:cubicBezTo>
                    <a:cubicBezTo>
                      <a:pt x="f2" y="f8"/>
                      <a:pt x="f5" y="f2"/>
                      <a:pt x="f4" y="f2"/>
                    </a:cubicBezTo>
                    <a:cubicBezTo>
                      <a:pt x="f9" y="f2"/>
                      <a:pt x="f3" y="f8"/>
                      <a:pt x="f3" y="f7"/>
                    </a:cubicBezTo>
                    <a:cubicBezTo>
                      <a:pt x="f3" y="f6"/>
                      <a:pt x="f9" y="f3"/>
                      <a:pt x="f4" y="f3"/>
                    </a:cubicBezTo>
                    <a:close/>
                    <a:moveTo>
                      <a:pt x="f4" y="f10"/>
                    </a:moveTo>
                    <a:cubicBezTo>
                      <a:pt x="f11" y="f10"/>
                      <a:pt x="f10" y="f12"/>
                      <a:pt x="f10" y="f7"/>
                    </a:cubicBezTo>
                    <a:cubicBezTo>
                      <a:pt x="f10" y="f13"/>
                      <a:pt x="f11" y="f14"/>
                      <a:pt x="f4" y="f14"/>
                    </a:cubicBezTo>
                    <a:cubicBezTo>
                      <a:pt x="f13" y="f14"/>
                      <a:pt x="f14" y="f13"/>
                      <a:pt x="f14" y="f7"/>
                    </a:cubicBezTo>
                    <a:cubicBezTo>
                      <a:pt x="f14" y="f12"/>
                      <a:pt x="f13" y="f10"/>
                      <a:pt x="f4" y="f10"/>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8" name="Freeform 37"/>
              <p:cNvSpPr/>
              <p:nvPr/>
            </p:nvSpPr>
            <p:spPr>
              <a:xfrm>
                <a:off x="11712240" y="4680"/>
                <a:ext cx="304920" cy="1544760"/>
              </a:xfrm>
              <a:custGeom>
                <a:avLst/>
                <a:gdLst>
                  <a:gd name="f0" fmla="val w"/>
                  <a:gd name="f1" fmla="val h"/>
                  <a:gd name="f2" fmla="val 0"/>
                  <a:gd name="f3" fmla="val 192"/>
                  <a:gd name="f4" fmla="val 973"/>
                  <a:gd name="f5" fmla="val 15"/>
                  <a:gd name="f6" fmla="val 790"/>
                  <a:gd name="f7" fmla="val 174"/>
                  <a:gd name="f8" fmla="val 614"/>
                  <a:gd name="f9" fmla="val 620"/>
                  <a:gd name="f10" fmla="val 796"/>
                  <a:gd name="f11" fmla="*/ f0 1 192"/>
                  <a:gd name="f12" fmla="*/ f1 1 973"/>
                  <a:gd name="f13" fmla="val f2"/>
                  <a:gd name="f14" fmla="val f3"/>
                  <a:gd name="f15" fmla="val f4"/>
                  <a:gd name="f16" fmla="+- f15 0 f13"/>
                  <a:gd name="f17" fmla="+- f14 0 f13"/>
                  <a:gd name="f18" fmla="*/ f17 1 192"/>
                  <a:gd name="f19" fmla="*/ f16 1 973"/>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2" h="973">
                    <a:moveTo>
                      <a:pt x="f5" y="f4"/>
                    </a:moveTo>
                    <a:lnTo>
                      <a:pt x="f2" y="f4"/>
                    </a:lnTo>
                    <a:lnTo>
                      <a:pt x="f2" y="f6"/>
                    </a:lnTo>
                    <a:lnTo>
                      <a:pt x="f7" y="f8"/>
                    </a:lnTo>
                    <a:lnTo>
                      <a:pt x="f7" y="f2"/>
                    </a:lnTo>
                    <a:lnTo>
                      <a:pt x="f3" y="f2"/>
                    </a:lnTo>
                    <a:lnTo>
                      <a:pt x="f3" y="f9"/>
                    </a:lnTo>
                    <a:lnTo>
                      <a:pt x="f5" y="f10"/>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9" name="Freeform 38"/>
              <p:cNvSpPr/>
              <p:nvPr/>
            </p:nvSpPr>
            <p:spPr>
              <a:xfrm>
                <a:off x="11637360" y="4867200"/>
                <a:ext cx="18900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0" name="Freeform 39"/>
              <p:cNvSpPr/>
              <p:nvPr/>
            </p:nvSpPr>
            <p:spPr>
              <a:xfrm>
                <a:off x="11442240" y="5046840"/>
                <a:ext cx="307800" cy="1801800"/>
              </a:xfrm>
              <a:custGeom>
                <a:avLst/>
                <a:gdLst>
                  <a:gd name="f0" fmla="val 360"/>
                  <a:gd name="f1" fmla="val w"/>
                  <a:gd name="f2" fmla="val h"/>
                  <a:gd name="f3" fmla="val 0"/>
                  <a:gd name="f4" fmla="val 194"/>
                  <a:gd name="f5" fmla="val 1135"/>
                  <a:gd name="f6" fmla="val 18"/>
                  <a:gd name="f7" fmla="val 354"/>
                  <a:gd name="f8" fmla="val 176"/>
                  <a:gd name="f9" fmla="val 177"/>
                  <a:gd name="f10" fmla="val 183"/>
                  <a:gd name="f11" fmla="*/ f1 1 194"/>
                  <a:gd name="f12" fmla="*/ f2 1 1135"/>
                  <a:gd name="f13" fmla="val f3"/>
                  <a:gd name="f14" fmla="val f4"/>
                  <a:gd name="f15" fmla="val f5"/>
                  <a:gd name="f16" fmla="+- f15 0 f13"/>
                  <a:gd name="f17" fmla="+- f14 0 f13"/>
                  <a:gd name="f18" fmla="*/ f17 1 194"/>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 h="1135">
                    <a:moveTo>
                      <a:pt x="f6" y="f5"/>
                    </a:moveTo>
                    <a:lnTo>
                      <a:pt x="f3" y="f5"/>
                    </a:lnTo>
                    <a:lnTo>
                      <a:pt x="f3" y="f7"/>
                    </a:lnTo>
                    <a:lnTo>
                      <a:pt x="f8" y="f9"/>
                    </a:lnTo>
                    <a:lnTo>
                      <a:pt x="f8" y="f3"/>
                    </a:lnTo>
                    <a:lnTo>
                      <a:pt x="f4" y="f3"/>
                    </a:lnTo>
                    <a:lnTo>
                      <a:pt x="f4" y="f10"/>
                    </a:lnTo>
                    <a:lnTo>
                      <a:pt x="f6" y="f0"/>
                    </a:lnTo>
                    <a:lnTo>
                      <a:pt x="f6" y="f5"/>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1" name="Freeform 40"/>
              <p:cNvSpPr/>
              <p:nvPr/>
            </p:nvSpPr>
            <p:spPr>
              <a:xfrm>
                <a:off x="11850119" y="641664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2" name="Rectangle 41"/>
              <p:cNvSpPr/>
              <p:nvPr/>
            </p:nvSpPr>
            <p:spPr>
              <a:xfrm>
                <a:off x="11940840" y="6595920"/>
                <a:ext cx="23760" cy="252360"/>
              </a:xfrm>
              <a:prstGeom prst="rect">
                <a:avLst/>
              </a:pr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sp>
        <p:nvSpPr>
          <p:cNvPr id="43" name="Title 1"/>
          <p:cNvSpPr txBox="1">
            <a:spLocks noGrp="1"/>
          </p:cNvSpPr>
          <p:nvPr>
            <p:ph type="title"/>
          </p:nvPr>
        </p:nvSpPr>
        <p:spPr>
          <a:xfrm>
            <a:off x="1141560" y="4304520"/>
            <a:ext cx="9912960" cy="819359"/>
          </a:xfrm>
          <a:prstGeom prst="rect">
            <a:avLst/>
          </a:prstGeom>
          <a:noFill/>
          <a:ln>
            <a:noFill/>
          </a:ln>
        </p:spPr>
        <p:txBody>
          <a:bodyPr wrap="square" lIns="91440" tIns="45720" rIns="91440" bIns="45720" anchor="b"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44" name="Picture Placeholder 2"/>
          <p:cNvSpPr txBox="1">
            <a:spLocks noGrp="1"/>
          </p:cNvSpPr>
          <p:nvPr>
            <p:ph type="title" sz="quarter" idx="4294967295"/>
          </p:nvPr>
        </p:nvSpPr>
        <p:spPr>
          <a:xfrm>
            <a:off x="1141560" y="606600"/>
            <a:ext cx="9912960" cy="3299760"/>
          </a:xfrm>
          <a:prstGeom prst="rect">
            <a:avLst/>
          </a:prstGeom>
          <a:noFill/>
          <a:ln w="19080">
            <a:solidFill>
              <a:srgbClr val="B4FFFF">
                <a:alpha val="60000"/>
              </a:srgbClr>
            </a:solidFill>
            <a:prstDash val="solid"/>
            <a:miter/>
          </a:ln>
          <a:effectLst>
            <a:outerShdw dist="38160" dir="5400000" algn="tl">
              <a:srgbClr val="000000">
                <a:alpha val="40000"/>
              </a:srgbClr>
            </a:outerShdw>
          </a:effectLst>
        </p:spPr>
        <p:txBody>
          <a:bodyPr wrap="square" lIns="91440" tIns="45720" rIns="91440" bIns="4572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Cliquez sur l'icône pour ajouter une image</a:t>
            </a:r>
          </a:p>
        </p:txBody>
      </p:sp>
      <p:sp>
        <p:nvSpPr>
          <p:cNvPr id="45" name="Text Placeholder 3"/>
          <p:cNvSpPr txBox="1">
            <a:spLocks noGrp="1"/>
          </p:cNvSpPr>
          <p:nvPr>
            <p:ph type="body" idx="1"/>
          </p:nvPr>
        </p:nvSpPr>
        <p:spPr>
          <a:xfrm>
            <a:off x="1141200" y="5123880"/>
            <a:ext cx="9911520" cy="682560"/>
          </a:xfrm>
          <a:prstGeom prst="rect">
            <a:avLst/>
          </a:prstGeom>
          <a:noFill/>
          <a:ln>
            <a:noFill/>
          </a:ln>
        </p:spPr>
        <p:txBody>
          <a:bodyPr wrap="square" lIns="91440" tIns="45720" rIns="91440" bIns="45720" anchor="t"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46" name="Date Placeholder 4"/>
          <p:cNvSpPr txBox="1">
            <a:spLocks noGrp="1"/>
          </p:cNvSpPr>
          <p:nvPr>
            <p:ph type="dt" sz="half" idx="2"/>
          </p:nvPr>
        </p:nvSpPr>
        <p:spPr>
          <a:xfrm>
            <a:off x="7457400" y="5883120"/>
            <a:ext cx="274356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D1B169DE-4043-4915-9B4C-37E620FEC132}" type="datetime1">
              <a:rPr lang="en-US"/>
              <a:pPr lvl="0"/>
              <a:t>5/27/2016</a:t>
            </a:fld>
            <a:endParaRPr lang="en-US"/>
          </a:p>
        </p:txBody>
      </p:sp>
      <p:sp>
        <p:nvSpPr>
          <p:cNvPr id="47" name="Footer Placeholder 5"/>
          <p:cNvSpPr txBox="1">
            <a:spLocks noGrp="1"/>
          </p:cNvSpPr>
          <p:nvPr>
            <p:ph type="ftr" sz="quarter" idx="3"/>
          </p:nvPr>
        </p:nvSpPr>
        <p:spPr>
          <a:xfrm>
            <a:off x="1141560" y="5883120"/>
            <a:ext cx="6239880" cy="365040"/>
          </a:xfrm>
          <a:prstGeom prst="rect">
            <a:avLst/>
          </a:prstGeom>
          <a:noFill/>
          <a:ln>
            <a:noFill/>
          </a:ln>
        </p:spPr>
        <p:txBody>
          <a:bodyPr wrap="square" lIns="91440" tIns="45720" rIns="91440" bIns="45720" anchor="ctr"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48" name="Slide Number Placeholder 6"/>
          <p:cNvSpPr txBox="1">
            <a:spLocks noGrp="1"/>
          </p:cNvSpPr>
          <p:nvPr>
            <p:ph type="sldNum" sz="quarter" idx="4"/>
          </p:nvPr>
        </p:nvSpPr>
        <p:spPr>
          <a:xfrm>
            <a:off x="10276920" y="5883120"/>
            <a:ext cx="7711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3DAF2166-CB9A-4D93-9B59-9D2061B70CDD}" type="slidenum">
              <a:t>‹N°›</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rtl="0" hangingPunct="1">
        <a:lnSpc>
          <a:spcPct val="120000"/>
        </a:lnSpc>
        <a:spcBef>
          <a:spcPts val="1001"/>
        </a:spcBef>
        <a:spcAft>
          <a:spcPts val="0"/>
        </a:spcAft>
        <a:buNone/>
        <a:tabLst/>
        <a:defRPr lang="fr-FR" sz="3200" b="0" i="0" u="none" strike="noStrike" kern="1200" spc="0" baseline="0">
          <a:ln>
            <a:noFill/>
          </a:ln>
          <a:solidFill>
            <a:srgbClr val="FFFFFF"/>
          </a:solidFill>
          <a:latin typeface="Tw Cen MT" pitchFamily="18"/>
          <a:ea typeface="Microsoft YaHei" pitchFamily="2"/>
          <a:cs typeface="Lucida Sans" pitchFamily="2"/>
        </a:defRPr>
      </a:lvl1pPr>
    </p:titleStyle>
    <p:bodyStyle>
      <a:lvl1pPr marL="0" marR="0" lvl="0" indent="0" algn="l" rtl="0" hangingPunct="1">
        <a:lnSpc>
          <a:spcPct val="120000"/>
        </a:lnSpc>
        <a:spcBef>
          <a:spcPts val="1001"/>
        </a:spcBef>
        <a:spcAft>
          <a:spcPts val="0"/>
        </a:spcAft>
        <a:buNone/>
        <a:tabLst/>
        <a:defRPr lang="fr-FR" sz="1600" b="0" i="0" u="none" strike="noStrike" kern="1200" spc="0" baseline="0">
          <a:solidFill>
            <a:srgbClr val="FFFFFF"/>
          </a:solidFill>
          <a:latin typeface="Tw Cen MT"/>
        </a:defRPr>
      </a:lvl1pPr>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a:gsLst>
            <a:gs pos="0">
              <a:srgbClr val="99FF33"/>
            </a:gs>
            <a:gs pos="100000">
              <a:srgbClr val="66CC00">
                <a:alpha val="85000"/>
              </a:srgbClr>
            </a:gs>
          </a:gsLst>
          <a:lin ang="0"/>
        </a:gradFill>
        <a:effectLst/>
      </p:bgPr>
    </p:bg>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13">
            <a:alphaModFix amt="30000"/>
          </a:blip>
          <a:srcRect/>
          <a:stretch>
            <a:fillRect/>
          </a:stretch>
        </p:blipFill>
        <p:spPr>
          <a:xfrm>
            <a:off x="0" y="0"/>
            <a:ext cx="12193200" cy="6858000"/>
          </a:xfrm>
          <a:prstGeom prst="rect">
            <a:avLst/>
          </a:prstGeom>
          <a:noFill/>
          <a:ln>
            <a:noFill/>
          </a:ln>
        </p:spPr>
      </p:pic>
      <p:grpSp>
        <p:nvGrpSpPr>
          <p:cNvPr id="3" name="Group 7"/>
          <p:cNvGrpSpPr/>
          <p:nvPr/>
        </p:nvGrpSpPr>
        <p:grpSpPr>
          <a:xfrm>
            <a:off x="-14400" y="0"/>
            <a:ext cx="12054959" cy="6857999"/>
            <a:chOff x="-14400" y="0"/>
            <a:chExt cx="12054959" cy="6857999"/>
          </a:xfrm>
        </p:grpSpPr>
        <p:grpSp>
          <p:nvGrpSpPr>
            <p:cNvPr id="4" name="Group 8"/>
            <p:cNvGrpSpPr/>
            <p:nvPr/>
          </p:nvGrpSpPr>
          <p:grpSpPr>
            <a:xfrm>
              <a:off x="-14400" y="0"/>
              <a:ext cx="1221119" cy="6857999"/>
              <a:chOff x="-14400" y="0"/>
              <a:chExt cx="1221119" cy="6857999"/>
            </a:xfrm>
          </p:grpSpPr>
          <p:sp>
            <p:nvSpPr>
              <p:cNvPr id="5" name="Rectangle 5"/>
              <p:cNvSpPr/>
              <p:nvPr/>
            </p:nvSpPr>
            <p:spPr>
              <a:xfrm>
                <a:off x="114480" y="468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Freeform 6"/>
              <p:cNvSpPr/>
              <p:nvPr/>
            </p:nvSpPr>
            <p:spPr>
              <a:xfrm>
                <a:off x="33480" y="217656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Freeform 7"/>
              <p:cNvSpPr/>
              <p:nvPr/>
            </p:nvSpPr>
            <p:spPr>
              <a:xfrm>
                <a:off x="28440" y="402120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Freeform 8"/>
              <p:cNvSpPr/>
              <p:nvPr/>
            </p:nvSpPr>
            <p:spPr>
              <a:xfrm>
                <a:off x="200160" y="4680"/>
                <a:ext cx="369719" cy="1811160"/>
              </a:xfrm>
              <a:custGeom>
                <a:avLst/>
                <a:gdLst>
                  <a:gd name="f0" fmla="val w"/>
                  <a:gd name="f1" fmla="val h"/>
                  <a:gd name="f2" fmla="val 0"/>
                  <a:gd name="f3" fmla="val 233"/>
                  <a:gd name="f4" fmla="val 1141"/>
                  <a:gd name="f5" fmla="val 218"/>
                  <a:gd name="f6" fmla="val 626"/>
                  <a:gd name="f7" fmla="val 15"/>
                  <a:gd name="f8" fmla="val 623"/>
                  <a:gd name="f9" fmla="val 1135"/>
                  <a:gd name="f10" fmla="*/ f0 1 233"/>
                  <a:gd name="f11" fmla="*/ f1 1 1141"/>
                  <a:gd name="f12" fmla="val f2"/>
                  <a:gd name="f13" fmla="val f3"/>
                  <a:gd name="f14" fmla="val f4"/>
                  <a:gd name="f15" fmla="+- f14 0 f12"/>
                  <a:gd name="f16" fmla="+- f13 0 f12"/>
                  <a:gd name="f17" fmla="*/ f16 1 233"/>
                  <a:gd name="f18" fmla="*/ f15 1 114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114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reeform 9"/>
              <p:cNvSpPr/>
              <p:nvPr/>
            </p:nvSpPr>
            <p:spPr>
              <a:xfrm>
                <a:off x="503280" y="1801800"/>
                <a:ext cx="190440" cy="189000"/>
              </a:xfrm>
              <a:custGeom>
                <a:avLst/>
                <a:gdLst>
                  <a:gd name="f0" fmla="val w"/>
                  <a:gd name="f1" fmla="val h"/>
                  <a:gd name="f2" fmla="val 0"/>
                  <a:gd name="f3" fmla="val 40"/>
                  <a:gd name="f4" fmla="val 20"/>
                  <a:gd name="f5" fmla="val 9"/>
                  <a:gd name="f6" fmla="val 31"/>
                  <a:gd name="f7" fmla="val 33"/>
                  <a:gd name="f8" fmla="val 6"/>
                  <a:gd name="f9" fmla="val 4"/>
                  <a:gd name="f10" fmla="val 11"/>
                  <a:gd name="f11" fmla="val 29"/>
                  <a:gd name="f12" fmla="val 36"/>
                  <a:gd name="f13" fmla="val 28"/>
                  <a:gd name="f14" fmla="*/ f0 1 40"/>
                  <a:gd name="f15" fmla="*/ f1 1 40"/>
                  <a:gd name="f16" fmla="val f2"/>
                  <a:gd name="f17" fmla="val f3"/>
                  <a:gd name="f18" fmla="+- f17 0 f16"/>
                  <a:gd name="f19" fmla="*/ f18 1 40"/>
                  <a:gd name="f20" fmla="*/ 0 1 f19"/>
                  <a:gd name="f21" fmla="*/ f17 1 f19"/>
                  <a:gd name="f22" fmla="*/ f20 f14 1"/>
                  <a:gd name="f23" fmla="*/ f21 f14 1"/>
                  <a:gd name="f24" fmla="*/ f21 f15 1"/>
                  <a:gd name="f25" fmla="*/ f20 f15 1"/>
                </a:gdLst>
                <a:ahLst/>
                <a:cxnLst>
                  <a:cxn ang="3cd4">
                    <a:pos x="hc" y="t"/>
                  </a:cxn>
                  <a:cxn ang="0">
                    <a:pos x="r" y="vc"/>
                  </a:cxn>
                  <a:cxn ang="cd4">
                    <a:pos x="hc" y="b"/>
                  </a:cxn>
                  <a:cxn ang="cd2">
                    <a:pos x="l" y="vc"/>
                  </a:cxn>
                </a:cxnLst>
                <a:rect l="f22" t="f25" r="f23" b="f24"/>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3"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Freeform 10"/>
              <p:cNvSpPr/>
              <p:nvPr/>
            </p:nvSpPr>
            <p:spPr>
              <a:xfrm>
                <a:off x="285840" y="4680"/>
                <a:ext cx="369719" cy="1430280"/>
              </a:xfrm>
              <a:custGeom>
                <a:avLst/>
                <a:gdLst>
                  <a:gd name="f0" fmla="val w"/>
                  <a:gd name="f1" fmla="val h"/>
                  <a:gd name="f2" fmla="val 0"/>
                  <a:gd name="f3" fmla="val 233"/>
                  <a:gd name="f4" fmla="val 901"/>
                  <a:gd name="f5" fmla="val 221"/>
                  <a:gd name="f6" fmla="val 383"/>
                  <a:gd name="f7" fmla="val 18"/>
                  <a:gd name="f8" fmla="val 380"/>
                  <a:gd name="f9" fmla="val 895"/>
                  <a:gd name="f10" fmla="*/ f0 1 233"/>
                  <a:gd name="f11" fmla="*/ f1 1 901"/>
                  <a:gd name="f12" fmla="val f2"/>
                  <a:gd name="f13" fmla="val f3"/>
                  <a:gd name="f14" fmla="val f4"/>
                  <a:gd name="f15" fmla="+- f14 0 f12"/>
                  <a:gd name="f16" fmla="+- f13 0 f12"/>
                  <a:gd name="f17" fmla="*/ f16 1 233"/>
                  <a:gd name="f18" fmla="*/ f15 1 90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90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Freeform 11"/>
              <p:cNvSpPr/>
              <p:nvPr/>
            </p:nvSpPr>
            <p:spPr>
              <a:xfrm>
                <a:off x="546120" y="0"/>
                <a:ext cx="152280" cy="912959"/>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Freeform 12"/>
              <p:cNvSpPr/>
              <p:nvPr/>
            </p:nvSpPr>
            <p:spPr>
              <a:xfrm>
                <a:off x="588960" y="1420920"/>
                <a:ext cx="190440" cy="190440"/>
              </a:xfrm>
              <a:custGeom>
                <a:avLst/>
                <a:gdLst>
                  <a:gd name="f0" fmla="val w"/>
                  <a:gd name="f1" fmla="val h"/>
                  <a:gd name="f2" fmla="val 0"/>
                  <a:gd name="f3" fmla="val 40"/>
                  <a:gd name="f4" fmla="val 20"/>
                  <a:gd name="f5" fmla="val 9"/>
                  <a:gd name="f6" fmla="val 31"/>
                  <a:gd name="f7" fmla="val 33"/>
                  <a:gd name="f8" fmla="val 7"/>
                  <a:gd name="f9" fmla="val 4"/>
                  <a:gd name="f10" fmla="val 11"/>
                  <a:gd name="f11" fmla="val 29"/>
                  <a:gd name="f12" fmla="val 36"/>
                  <a:gd name="f13" fmla="*/ f0 1 40"/>
                  <a:gd name="f14" fmla="*/ f1 1 40"/>
                  <a:gd name="f15" fmla="val f2"/>
                  <a:gd name="f16" fmla="val f3"/>
                  <a:gd name="f17" fmla="+- f16 0 f15"/>
                  <a:gd name="f18" fmla="*/ f17 1 40"/>
                  <a:gd name="f19" fmla="*/ 0 1 f18"/>
                  <a:gd name="f20" fmla="*/ f16 1 f18"/>
                  <a:gd name="f21" fmla="*/ f19 f13 1"/>
                  <a:gd name="f22" fmla="*/ f20 f13 1"/>
                  <a:gd name="f23" fmla="*/ f20 f14 1"/>
                  <a:gd name="f24" fmla="*/ f19 f14 1"/>
                </a:gdLst>
                <a:ahLst/>
                <a:cxnLst>
                  <a:cxn ang="3cd4">
                    <a:pos x="hc" y="t"/>
                  </a:cxn>
                  <a:cxn ang="0">
                    <a:pos x="r" y="vc"/>
                  </a:cxn>
                  <a:cxn ang="cd4">
                    <a:pos x="hc" y="b"/>
                  </a:cxn>
                  <a:cxn ang="cd2">
                    <a:pos x="l" y="vc"/>
                  </a:cxn>
                </a:cxnLst>
                <a:rect l="f21" t="f24" r="f22" b="f23"/>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1"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Freeform 13"/>
              <p:cNvSpPr/>
              <p:nvPr/>
            </p:nvSpPr>
            <p:spPr>
              <a:xfrm>
                <a:off x="588960" y="9032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4" name="Freeform 14"/>
              <p:cNvSpPr/>
              <p:nvPr/>
            </p:nvSpPr>
            <p:spPr>
              <a:xfrm>
                <a:off x="641520" y="0"/>
                <a:ext cx="422280" cy="527040"/>
              </a:xfrm>
              <a:custGeom>
                <a:avLst/>
                <a:gdLst>
                  <a:gd name="f0" fmla="val w"/>
                  <a:gd name="f1" fmla="val h"/>
                  <a:gd name="f2" fmla="val 0"/>
                  <a:gd name="f3" fmla="val 266"/>
                  <a:gd name="f4" fmla="val 332"/>
                  <a:gd name="f5" fmla="val 257"/>
                  <a:gd name="f6" fmla="val 48"/>
                  <a:gd name="f7" fmla="val 123"/>
                  <a:gd name="f8" fmla="val 6"/>
                  <a:gd name="f9" fmla="val 15"/>
                  <a:gd name="f10" fmla="val 63"/>
                  <a:gd name="f11" fmla="val 114"/>
                  <a:gd name="f12" fmla="val 320"/>
                  <a:gd name="f13" fmla="*/ f0 1 266"/>
                  <a:gd name="f14" fmla="*/ f1 1 332"/>
                  <a:gd name="f15" fmla="val f2"/>
                  <a:gd name="f16" fmla="val f3"/>
                  <a:gd name="f17" fmla="val f4"/>
                  <a:gd name="f18" fmla="+- f17 0 f15"/>
                  <a:gd name="f19" fmla="+- f16 0 f15"/>
                  <a:gd name="f20" fmla="*/ f19 1 266"/>
                  <a:gd name="f21" fmla="*/ f18 1 332"/>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6" h="332">
                    <a:moveTo>
                      <a:pt x="f5" y="f4"/>
                    </a:moveTo>
                    <a:lnTo>
                      <a:pt x="f6" y="f7"/>
                    </a:lnTo>
                    <a:lnTo>
                      <a:pt x="f2" y="f8"/>
                    </a:lnTo>
                    <a:lnTo>
                      <a:pt x="f9" y="f2"/>
                    </a:lnTo>
                    <a:lnTo>
                      <a:pt x="f10" y="f11"/>
                    </a:lnTo>
                    <a:lnTo>
                      <a:pt x="f3" y="f12"/>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Freeform 15"/>
              <p:cNvSpPr/>
              <p:nvPr/>
            </p:nvSpPr>
            <p:spPr>
              <a:xfrm>
                <a:off x="1020599" y="488880"/>
                <a:ext cx="162000" cy="147600"/>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val f2"/>
                  <a:gd name="f30" fmla="val f3"/>
                  <a:gd name="f31" fmla="val f4"/>
                  <a:gd name="f32" fmla="+- f31 0 f29"/>
                  <a:gd name="f33" fmla="+- f30 0 f29"/>
                  <a:gd name="f34" fmla="*/ f33 1 34"/>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Line 16"/>
              <p:cNvSpPr/>
              <p:nvPr/>
            </p:nvSpPr>
            <p:spPr>
              <a:xfrm>
                <a:off x="-4680" y="9360"/>
                <a:ext cx="360" cy="36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0">
                <a:solidFill>
                  <a:srgbClr val="FFFFFF"/>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7" name="Freeform 17"/>
              <p:cNvSpPr/>
              <p:nvPr/>
            </p:nvSpPr>
            <p:spPr>
              <a:xfrm>
                <a:off x="9360" y="1801800"/>
                <a:ext cx="123840" cy="127080"/>
              </a:xfrm>
              <a:custGeom>
                <a:avLst/>
                <a:gdLst>
                  <a:gd name="f0" fmla="val w"/>
                  <a:gd name="f1" fmla="val h"/>
                  <a:gd name="f2" fmla="val 0"/>
                  <a:gd name="f3" fmla="val 78"/>
                  <a:gd name="f4" fmla="val 80"/>
                  <a:gd name="f5" fmla="val 6"/>
                  <a:gd name="f6" fmla="val 71"/>
                  <a:gd name="f7" fmla="val 69"/>
                  <a:gd name="f8" fmla="val 9"/>
                  <a:gd name="f9" fmla="*/ f0 1 78"/>
                  <a:gd name="f10" fmla="*/ f1 1 80"/>
                  <a:gd name="f11" fmla="val f2"/>
                  <a:gd name="f12" fmla="val f3"/>
                  <a:gd name="f13" fmla="val f4"/>
                  <a:gd name="f14" fmla="+- f13 0 f11"/>
                  <a:gd name="f15" fmla="+- f12 0 f11"/>
                  <a:gd name="f16" fmla="*/ f15 1 78"/>
                  <a:gd name="f17" fmla="*/ f14 1 8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8" h="80">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8" name="Freeform 18"/>
              <p:cNvSpPr/>
              <p:nvPr/>
            </p:nvSpPr>
            <p:spPr>
              <a:xfrm>
                <a:off x="-9360" y="3549600"/>
                <a:ext cx="147600" cy="480960"/>
              </a:xfrm>
              <a:custGeom>
                <a:avLst/>
                <a:gdLst>
                  <a:gd name="f0" fmla="val w"/>
                  <a:gd name="f1" fmla="val h"/>
                  <a:gd name="f2" fmla="val 0"/>
                  <a:gd name="f3" fmla="val 93"/>
                  <a:gd name="f4" fmla="val 303"/>
                  <a:gd name="f5" fmla="val 78"/>
                  <a:gd name="f6" fmla="val 12"/>
                  <a:gd name="f7" fmla="val 69"/>
                  <a:gd name="f8" fmla="*/ f0 1 93"/>
                  <a:gd name="f9" fmla="*/ f1 1 303"/>
                  <a:gd name="f10" fmla="val f2"/>
                  <a:gd name="f11" fmla="val f3"/>
                  <a:gd name="f12" fmla="val f4"/>
                  <a:gd name="f13" fmla="+- f12 0 f10"/>
                  <a:gd name="f14" fmla="+- f11 0 f10"/>
                  <a:gd name="f15" fmla="*/ f14 1 93"/>
                  <a:gd name="f16" fmla="*/ f13 1 303"/>
                  <a:gd name="f17" fmla="*/ 0 1 f15"/>
                  <a:gd name="f18" fmla="*/ f11 1 f15"/>
                  <a:gd name="f19" fmla="*/ 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93" h="303">
                    <a:moveTo>
                      <a:pt x="f3" y="f4"/>
                    </a:moveTo>
                    <a:lnTo>
                      <a:pt x="f5" y="f4"/>
                    </a:lnTo>
                    <a:lnTo>
                      <a:pt x="f5" y="f5"/>
                    </a:lnTo>
                    <a:lnTo>
                      <a:pt x="f2" y="f6"/>
                    </a:lnTo>
                    <a:lnTo>
                      <a:pt x="f6" y="f2"/>
                    </a:lnTo>
                    <a:lnTo>
                      <a:pt x="f3" y="f7"/>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9" name="Freeform 19"/>
              <p:cNvSpPr/>
              <p:nvPr/>
            </p:nvSpPr>
            <p:spPr>
              <a:xfrm>
                <a:off x="128520" y="1382760"/>
                <a:ext cx="142920" cy="476280"/>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val f2"/>
                  <a:gd name="f12" fmla="val f3"/>
                  <a:gd name="f13" fmla="val f4"/>
                  <a:gd name="f14" fmla="+- f13 0 f11"/>
                  <a:gd name="f15" fmla="+- f12 0 f11"/>
                  <a:gd name="f16" fmla="*/ f15 1 90"/>
                  <a:gd name="f17" fmla="*/ f14 1 30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0" h="300">
                    <a:moveTo>
                      <a:pt x="f3" y="f4"/>
                    </a:moveTo>
                    <a:lnTo>
                      <a:pt x="f5" y="f4"/>
                    </a:lnTo>
                    <a:lnTo>
                      <a:pt x="f5" y="f6"/>
                    </a:lnTo>
                    <a:lnTo>
                      <a:pt x="f2" y="f7"/>
                    </a:lnTo>
                    <a:lnTo>
                      <a:pt x="f7" y="f2"/>
                    </a:lnTo>
                    <a:lnTo>
                      <a:pt x="f3" y="f8"/>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0" name="Freeform 20"/>
              <p:cNvSpPr/>
              <p:nvPr/>
            </p:nvSpPr>
            <p:spPr>
              <a:xfrm>
                <a:off x="204840" y="1849319"/>
                <a:ext cx="114480" cy="108000"/>
              </a:xfrm>
              <a:custGeom>
                <a:avLst/>
                <a:gdLst>
                  <a:gd name="f0" fmla="val w"/>
                  <a:gd name="f1" fmla="val h"/>
                  <a:gd name="f2" fmla="val 0"/>
                  <a:gd name="f3" fmla="val 24"/>
                  <a:gd name="f4" fmla="val 23"/>
                  <a:gd name="f5" fmla="val 12"/>
                  <a:gd name="f6" fmla="val 6"/>
                  <a:gd name="f7" fmla="val 18"/>
                  <a:gd name="f8" fmla="val 5"/>
                  <a:gd name="f9" fmla="val 4"/>
                  <a:gd name="f10" fmla="val 8"/>
                  <a:gd name="f11" fmla="val 16"/>
                  <a:gd name="f12" fmla="val 19"/>
                  <a:gd name="f13" fmla="val 20"/>
                  <a:gd name="f14" fmla="*/ f0 1 24"/>
                  <a:gd name="f15" fmla="*/ f1 1 23"/>
                  <a:gd name="f16" fmla="val f2"/>
                  <a:gd name="f17" fmla="val f3"/>
                  <a:gd name="f18" fmla="val f4"/>
                  <a:gd name="f19" fmla="+- f18 0 f16"/>
                  <a:gd name="f20" fmla="+- f17 0 f16"/>
                  <a:gd name="f21" fmla="*/ f20 1 24"/>
                  <a:gd name="f22" fmla="*/ f19 1 23"/>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4" h="23">
                    <a:moveTo>
                      <a:pt x="f5" y="f4"/>
                    </a:moveTo>
                    <a:cubicBezTo>
                      <a:pt x="f6" y="f4"/>
                      <a:pt x="f2" y="f7"/>
                      <a:pt x="f2" y="f5"/>
                    </a:cubicBezTo>
                    <a:cubicBezTo>
                      <a:pt x="f2" y="f8"/>
                      <a:pt x="f6" y="f2"/>
                      <a:pt x="f5" y="f2"/>
                    </a:cubicBezTo>
                    <a:cubicBezTo>
                      <a:pt x="f7" y="f2"/>
                      <a:pt x="f3" y="f8"/>
                      <a:pt x="f3" y="f5"/>
                    </a:cubicBezTo>
                    <a:cubicBezTo>
                      <a:pt x="f3" y="f7"/>
                      <a:pt x="f7" y="f4"/>
                      <a:pt x="f5" y="f4"/>
                    </a:cubicBezTo>
                    <a:close/>
                    <a:moveTo>
                      <a:pt x="f5" y="f9"/>
                    </a:moveTo>
                    <a:cubicBezTo>
                      <a:pt x="f10" y="f9"/>
                      <a:pt x="f9" y="f10"/>
                      <a:pt x="f9" y="f5"/>
                    </a:cubicBezTo>
                    <a:cubicBezTo>
                      <a:pt x="f9" y="f11"/>
                      <a:pt x="f10" y="f12"/>
                      <a:pt x="f5" y="f12"/>
                    </a:cubicBezTo>
                    <a:cubicBezTo>
                      <a:pt x="f11" y="f12"/>
                      <a:pt x="f13" y="f11"/>
                      <a:pt x="f13" y="f5"/>
                    </a:cubicBezTo>
                    <a:cubicBezTo>
                      <a:pt x="f13" y="f10"/>
                      <a:pt x="f11" y="f9"/>
                      <a:pt x="f5"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1" name="Rectangle 21"/>
              <p:cNvSpPr/>
              <p:nvPr/>
            </p:nvSpPr>
            <p:spPr>
              <a:xfrm>
                <a:off x="133200" y="466236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2" name="Freeform 22"/>
              <p:cNvSpPr/>
              <p:nvPr/>
            </p:nvSpPr>
            <p:spPr>
              <a:xfrm>
                <a:off x="223920" y="5041800"/>
                <a:ext cx="369719" cy="1801800"/>
              </a:xfrm>
              <a:custGeom>
                <a:avLst/>
                <a:gdLst>
                  <a:gd name="f0" fmla="val w"/>
                  <a:gd name="f1" fmla="val h"/>
                  <a:gd name="f2" fmla="val 0"/>
                  <a:gd name="f3" fmla="val 233"/>
                  <a:gd name="f4" fmla="val 1135"/>
                  <a:gd name="f5" fmla="val 15"/>
                  <a:gd name="f6" fmla="val 515"/>
                  <a:gd name="f7" fmla="val 512"/>
                  <a:gd name="f8" fmla="val 218"/>
                  <a:gd name="f9" fmla="val 6"/>
                  <a:gd name="f10" fmla="val 518"/>
                  <a:gd name="f11" fmla="*/ f0 1 233"/>
                  <a:gd name="f12" fmla="*/ f1 1 1135"/>
                  <a:gd name="f13" fmla="val f2"/>
                  <a:gd name="f14" fmla="val f3"/>
                  <a:gd name="f15" fmla="val f4"/>
                  <a:gd name="f16" fmla="+- f15 0 f13"/>
                  <a:gd name="f17" fmla="+- f14 0 f13"/>
                  <a:gd name="f18" fmla="*/ f17 1 233"/>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33" h="1135">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3" name="Freeform 23"/>
              <p:cNvSpPr/>
              <p:nvPr/>
            </p:nvSpPr>
            <p:spPr>
              <a:xfrm>
                <a:off x="52560" y="44816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4" name="Freeform 24"/>
              <p:cNvSpPr/>
              <p:nvPr/>
            </p:nvSpPr>
            <p:spPr>
              <a:xfrm>
                <a:off x="-14400" y="5627520"/>
                <a:ext cx="85680" cy="1216079"/>
              </a:xfrm>
              <a:custGeom>
                <a:avLst/>
                <a:gdLst>
                  <a:gd name="f0" fmla="val w"/>
                  <a:gd name="f1" fmla="val h"/>
                  <a:gd name="f2" fmla="val 0"/>
                  <a:gd name="f3" fmla="val 54"/>
                  <a:gd name="f4" fmla="val 766"/>
                  <a:gd name="f5" fmla="val 36"/>
                  <a:gd name="f6" fmla="val 149"/>
                  <a:gd name="f7" fmla="val 3"/>
                  <a:gd name="f8" fmla="val 18"/>
                  <a:gd name="f9" fmla="val 146"/>
                  <a:gd name="f10" fmla="*/ f0 1 54"/>
                  <a:gd name="f11" fmla="*/ f1 1 766"/>
                  <a:gd name="f12" fmla="val f2"/>
                  <a:gd name="f13" fmla="val f3"/>
                  <a:gd name="f14" fmla="val f4"/>
                  <a:gd name="f15" fmla="+- f14 0 f12"/>
                  <a:gd name="f16" fmla="+- f13 0 f12"/>
                  <a:gd name="f17" fmla="*/ f16 1 54"/>
                  <a:gd name="f18" fmla="*/ f15 1 766"/>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4" h="766">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5" name="Freeform 25"/>
              <p:cNvSpPr/>
              <p:nvPr/>
            </p:nvSpPr>
            <p:spPr>
              <a:xfrm>
                <a:off x="527040" y="4867200"/>
                <a:ext cx="19044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6" name="Freeform 26"/>
              <p:cNvSpPr/>
              <p:nvPr/>
            </p:nvSpPr>
            <p:spPr>
              <a:xfrm>
                <a:off x="309600" y="5423040"/>
                <a:ext cx="374760" cy="1425600"/>
              </a:xfrm>
              <a:custGeom>
                <a:avLst/>
                <a:gdLst>
                  <a:gd name="f0" fmla="val w"/>
                  <a:gd name="f1" fmla="val h"/>
                  <a:gd name="f2" fmla="val 0"/>
                  <a:gd name="f3" fmla="val 236"/>
                  <a:gd name="f4" fmla="val 898"/>
                  <a:gd name="f5" fmla="val 18"/>
                  <a:gd name="f6" fmla="val 515"/>
                  <a:gd name="f7" fmla="val 3"/>
                  <a:gd name="f8" fmla="val 512"/>
                  <a:gd name="f9" fmla="val 221"/>
                  <a:gd name="f10" fmla="val 6"/>
                  <a:gd name="f11" fmla="val 518"/>
                  <a:gd name="f12" fmla="*/ f0 1 236"/>
                  <a:gd name="f13" fmla="*/ f1 1 898"/>
                  <a:gd name="f14" fmla="val f2"/>
                  <a:gd name="f15" fmla="val f3"/>
                  <a:gd name="f16" fmla="val f4"/>
                  <a:gd name="f17" fmla="+- f16 0 f14"/>
                  <a:gd name="f18" fmla="+- f15 0 f14"/>
                  <a:gd name="f19" fmla="*/ f18 1 236"/>
                  <a:gd name="f20" fmla="*/ f17 1 898"/>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36" h="898">
                    <a:moveTo>
                      <a:pt x="f5" y="f4"/>
                    </a:moveTo>
                    <a:lnTo>
                      <a:pt x="f2" y="f4"/>
                    </a:lnTo>
                    <a:lnTo>
                      <a:pt x="f2" y="f6"/>
                    </a:lnTo>
                    <a:lnTo>
                      <a:pt x="f7" y="f8"/>
                    </a:lnTo>
                    <a:lnTo>
                      <a:pt x="f9" y="f2"/>
                    </a:lnTo>
                    <a:lnTo>
                      <a:pt x="f3" y="f10"/>
                    </a:lnTo>
                    <a:lnTo>
                      <a:pt x="f5" y="f11"/>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7" name="Freeform 27"/>
              <p:cNvSpPr/>
              <p:nvPr/>
            </p:nvSpPr>
            <p:spPr>
              <a:xfrm>
                <a:off x="569880" y="5945040"/>
                <a:ext cx="152280" cy="912959"/>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8" name="Freeform 28"/>
              <p:cNvSpPr/>
              <p:nvPr/>
            </p:nvSpPr>
            <p:spPr>
              <a:xfrm>
                <a:off x="612720" y="524664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9" name="Freeform 29"/>
              <p:cNvSpPr/>
              <p:nvPr/>
            </p:nvSpPr>
            <p:spPr>
              <a:xfrm>
                <a:off x="612720" y="576432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0" name="Freeform 30"/>
              <p:cNvSpPr/>
              <p:nvPr/>
            </p:nvSpPr>
            <p:spPr>
              <a:xfrm>
                <a:off x="669960" y="6330959"/>
                <a:ext cx="417600" cy="517680"/>
              </a:xfrm>
              <a:custGeom>
                <a:avLst/>
                <a:gdLst>
                  <a:gd name="f0" fmla="val w"/>
                  <a:gd name="f1" fmla="val h"/>
                  <a:gd name="f2" fmla="val 0"/>
                  <a:gd name="f3" fmla="val 263"/>
                  <a:gd name="f4" fmla="val 326"/>
                  <a:gd name="f5" fmla="val 15"/>
                  <a:gd name="f6" fmla="val 320"/>
                  <a:gd name="f7" fmla="val 45"/>
                  <a:gd name="f8" fmla="val 206"/>
                  <a:gd name="f9" fmla="val 48"/>
                  <a:gd name="f10" fmla="val 254"/>
                  <a:gd name="f11" fmla="val 12"/>
                  <a:gd name="f12" fmla="val 60"/>
                  <a:gd name="f13" fmla="val 215"/>
                  <a:gd name="f14" fmla="*/ f0 1 263"/>
                  <a:gd name="f15" fmla="*/ f1 1 326"/>
                  <a:gd name="f16" fmla="val f2"/>
                  <a:gd name="f17" fmla="val f3"/>
                  <a:gd name="f18" fmla="val f4"/>
                  <a:gd name="f19" fmla="+- f18 0 f16"/>
                  <a:gd name="f20" fmla="+- f17 0 f16"/>
                  <a:gd name="f21" fmla="*/ f20 1 263"/>
                  <a:gd name="f22" fmla="*/ f19 1 326"/>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63" h="326">
                    <a:moveTo>
                      <a:pt x="f5" y="f4"/>
                    </a:moveTo>
                    <a:lnTo>
                      <a:pt x="f2" y="f6"/>
                    </a:lnTo>
                    <a:lnTo>
                      <a:pt x="f7" y="f8"/>
                    </a:lnTo>
                    <a:lnTo>
                      <a:pt x="f9" y="f8"/>
                    </a:lnTo>
                    <a:lnTo>
                      <a:pt x="f10" y="f2"/>
                    </a:lnTo>
                    <a:lnTo>
                      <a:pt x="f3" y="f11"/>
                    </a:lnTo>
                    <a:lnTo>
                      <a:pt x="f12" y="f13"/>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1" name="Freeform 31"/>
              <p:cNvSpPr/>
              <p:nvPr/>
            </p:nvSpPr>
            <p:spPr>
              <a:xfrm>
                <a:off x="1049399" y="6221519"/>
                <a:ext cx="157320" cy="147600"/>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val f2"/>
                  <a:gd name="f30" fmla="val f3"/>
                  <a:gd name="f31" fmla="val f4"/>
                  <a:gd name="f32" fmla="+- f31 0 f29"/>
                  <a:gd name="f33" fmla="+- f30 0 f29"/>
                  <a:gd name="f34" fmla="*/ f33 1 33"/>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nvGrpSpPr>
            <p:cNvPr id="32" name="Group 9"/>
            <p:cNvGrpSpPr/>
            <p:nvPr/>
          </p:nvGrpSpPr>
          <p:grpSpPr>
            <a:xfrm>
              <a:off x="11365920" y="0"/>
              <a:ext cx="674639" cy="6848640"/>
              <a:chOff x="11365920" y="0"/>
              <a:chExt cx="674639" cy="6848640"/>
            </a:xfrm>
          </p:grpSpPr>
          <p:sp>
            <p:nvSpPr>
              <p:cNvPr id="33" name="Freeform 32"/>
              <p:cNvSpPr/>
              <p:nvPr/>
            </p:nvSpPr>
            <p:spPr>
              <a:xfrm>
                <a:off x="11485080" y="0"/>
                <a:ext cx="417600" cy="512640"/>
              </a:xfrm>
              <a:custGeom>
                <a:avLst/>
                <a:gdLst>
                  <a:gd name="f0" fmla="val w"/>
                  <a:gd name="f1" fmla="val h"/>
                  <a:gd name="f2" fmla="val 0"/>
                  <a:gd name="f3" fmla="val 263"/>
                  <a:gd name="f4" fmla="val 323"/>
                  <a:gd name="f5" fmla="val 12"/>
                  <a:gd name="f6" fmla="val 314"/>
                  <a:gd name="f7" fmla="val 203"/>
                  <a:gd name="f8" fmla="val 108"/>
                  <a:gd name="f9" fmla="val 248"/>
                  <a:gd name="f10" fmla="val 6"/>
                  <a:gd name="f11" fmla="val 218"/>
                  <a:gd name="f12" fmla="val 117"/>
                  <a:gd name="f13" fmla="*/ f0 1 263"/>
                  <a:gd name="f14" fmla="*/ f1 1 323"/>
                  <a:gd name="f15" fmla="val f2"/>
                  <a:gd name="f16" fmla="val f3"/>
                  <a:gd name="f17" fmla="val f4"/>
                  <a:gd name="f18" fmla="+- f17 0 f15"/>
                  <a:gd name="f19" fmla="+- f16 0 f15"/>
                  <a:gd name="f20" fmla="*/ f19 1 263"/>
                  <a:gd name="f21" fmla="*/ f18 1 323"/>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3" h="323">
                    <a:moveTo>
                      <a:pt x="f5" y="f4"/>
                    </a:moveTo>
                    <a:lnTo>
                      <a:pt x="f2" y="f6"/>
                    </a:lnTo>
                    <a:lnTo>
                      <a:pt x="f7" y="f8"/>
                    </a:lnTo>
                    <a:lnTo>
                      <a:pt x="f9" y="f2"/>
                    </a:lnTo>
                    <a:lnTo>
                      <a:pt x="f3" y="f10"/>
                    </a:lnTo>
                    <a:lnTo>
                      <a:pt x="f11" y="f12"/>
                    </a:lnTo>
                    <a:lnTo>
                      <a:pt x="f11" y="f12"/>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4" name="Freeform 33"/>
              <p:cNvSpPr/>
              <p:nvPr/>
            </p:nvSpPr>
            <p:spPr>
              <a:xfrm>
                <a:off x="11365920" y="474840"/>
                <a:ext cx="157320" cy="152280"/>
              </a:xfrm>
              <a:custGeom>
                <a:avLst/>
                <a:gdLst>
                  <a:gd name="f0" fmla="val w"/>
                  <a:gd name="f1" fmla="val h"/>
                  <a:gd name="f2" fmla="val 0"/>
                  <a:gd name="f3" fmla="val 33"/>
                  <a:gd name="f4" fmla="val 32"/>
                  <a:gd name="f5" fmla="val 17"/>
                  <a:gd name="f6" fmla="val 13"/>
                  <a:gd name="f7" fmla="val 9"/>
                  <a:gd name="f8" fmla="val 30"/>
                  <a:gd name="f9" fmla="val 6"/>
                  <a:gd name="f10" fmla="val 27"/>
                  <a:gd name="f11" fmla="val 21"/>
                  <a:gd name="f12" fmla="val 11"/>
                  <a:gd name="f13" fmla="val 5"/>
                  <a:gd name="f14" fmla="val 2"/>
                  <a:gd name="f15" fmla="val 25"/>
                  <a:gd name="f16" fmla="val 28"/>
                  <a:gd name="f17" fmla="val 31"/>
                  <a:gd name="f18" fmla="val 8"/>
                  <a:gd name="f19" fmla="val 12"/>
                  <a:gd name="f20" fmla="val 16"/>
                  <a:gd name="f21" fmla="val 20"/>
                  <a:gd name="f22" fmla="val 24"/>
                  <a:gd name="f23" fmla="val 4"/>
                  <a:gd name="f24" fmla="val 14"/>
                  <a:gd name="f25" fmla="val 23"/>
                  <a:gd name="f26" fmla="val 26"/>
                  <a:gd name="f27" fmla="*/ f0 1 33"/>
                  <a:gd name="f28" fmla="*/ f1 1 32"/>
                  <a:gd name="f29" fmla="val f2"/>
                  <a:gd name="f30" fmla="val f3"/>
                  <a:gd name="f31" fmla="val f4"/>
                  <a:gd name="f32" fmla="+- f31 0 f29"/>
                  <a:gd name="f33" fmla="+- f30 0 f29"/>
                  <a:gd name="f34" fmla="*/ f33 1 33"/>
                  <a:gd name="f35" fmla="*/ f32 1 32"/>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2">
                    <a:moveTo>
                      <a:pt x="f5" y="f4"/>
                    </a:moveTo>
                    <a:cubicBezTo>
                      <a:pt x="f6" y="f4"/>
                      <a:pt x="f7" y="f8"/>
                      <a:pt x="f9" y="f10"/>
                    </a:cubicBezTo>
                    <a:cubicBezTo>
                      <a:pt x="f2" y="f11"/>
                      <a:pt x="f2" y="f12"/>
                      <a:pt x="f9" y="f13"/>
                    </a:cubicBezTo>
                    <a:cubicBezTo>
                      <a:pt x="f7" y="f14"/>
                      <a:pt x="f6" y="f2"/>
                      <a:pt x="f5" y="f2"/>
                    </a:cubicBezTo>
                    <a:cubicBezTo>
                      <a:pt x="f11" y="f2"/>
                      <a:pt x="f15" y="f14"/>
                      <a:pt x="f16" y="f13"/>
                    </a:cubicBezTo>
                    <a:cubicBezTo>
                      <a:pt x="f17" y="f18"/>
                      <a:pt x="f3" y="f19"/>
                      <a:pt x="f3" y="f20"/>
                    </a:cubicBezTo>
                    <a:cubicBezTo>
                      <a:pt x="f3" y="f21"/>
                      <a:pt x="f17" y="f22"/>
                      <a:pt x="f16" y="f10"/>
                    </a:cubicBezTo>
                    <a:cubicBezTo>
                      <a:pt x="f15" y="f8"/>
                      <a:pt x="f11" y="f4"/>
                      <a:pt x="f5" y="f4"/>
                    </a:cubicBezTo>
                    <a:close/>
                    <a:moveTo>
                      <a:pt x="f5" y="f23"/>
                    </a:moveTo>
                    <a:cubicBezTo>
                      <a:pt x="f24" y="f23"/>
                      <a:pt x="f12" y="f9"/>
                      <a:pt x="f7" y="f18"/>
                    </a:cubicBezTo>
                    <a:cubicBezTo>
                      <a:pt x="f23" y="f19"/>
                      <a:pt x="f23" y="f21"/>
                      <a:pt x="f7" y="f22"/>
                    </a:cubicBezTo>
                    <a:cubicBezTo>
                      <a:pt x="f12" y="f10"/>
                      <a:pt x="f24" y="f16"/>
                      <a:pt x="f5" y="f16"/>
                    </a:cubicBezTo>
                    <a:cubicBezTo>
                      <a:pt x="f21" y="f16"/>
                      <a:pt x="f25" y="f10"/>
                      <a:pt x="f26" y="f22"/>
                    </a:cubicBezTo>
                    <a:cubicBezTo>
                      <a:pt x="f8" y="f21"/>
                      <a:pt x="f8" y="f19"/>
                      <a:pt x="f26" y="f18"/>
                    </a:cubicBezTo>
                    <a:cubicBezTo>
                      <a:pt x="f25" y="f9"/>
                      <a:pt x="f21" y="f23"/>
                      <a:pt x="f5" y="f23"/>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5" name="Freeform 34"/>
              <p:cNvSpPr/>
              <p:nvPr/>
            </p:nvSpPr>
            <p:spPr>
              <a:xfrm>
                <a:off x="11632679" y="1539720"/>
                <a:ext cx="18900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6" name="Freeform 35"/>
              <p:cNvSpPr/>
              <p:nvPr/>
            </p:nvSpPr>
            <p:spPr>
              <a:xfrm>
                <a:off x="11532600" y="5694480"/>
                <a:ext cx="298440" cy="1154160"/>
              </a:xfrm>
              <a:custGeom>
                <a:avLst/>
                <a:gdLst>
                  <a:gd name="f0" fmla="val w"/>
                  <a:gd name="f1" fmla="val h"/>
                  <a:gd name="f2" fmla="val 0"/>
                  <a:gd name="f3" fmla="val 188"/>
                  <a:gd name="f4" fmla="val 727"/>
                  <a:gd name="f5" fmla="val 15"/>
                  <a:gd name="f6" fmla="val 407"/>
                  <a:gd name="f7" fmla="val 176"/>
                  <a:gd name="f8" fmla="val 6"/>
                  <a:gd name="f9" fmla="val 410"/>
                  <a:gd name="f10" fmla="*/ f0 1 188"/>
                  <a:gd name="f11" fmla="*/ f1 1 727"/>
                  <a:gd name="f12" fmla="val f2"/>
                  <a:gd name="f13" fmla="val f3"/>
                  <a:gd name="f14" fmla="val f4"/>
                  <a:gd name="f15" fmla="+- f14 0 f12"/>
                  <a:gd name="f16" fmla="+- f13 0 f12"/>
                  <a:gd name="f17" fmla="*/ f16 1 188"/>
                  <a:gd name="f18" fmla="*/ f15 1 727"/>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88" h="727">
                    <a:moveTo>
                      <a:pt x="f5" y="f4"/>
                    </a:moveTo>
                    <a:lnTo>
                      <a:pt x="f2" y="f4"/>
                    </a:lnTo>
                    <a:lnTo>
                      <a:pt x="f2" y="f6"/>
                    </a:lnTo>
                    <a:lnTo>
                      <a:pt x="f2" y="f6"/>
                    </a:lnTo>
                    <a:lnTo>
                      <a:pt x="f7" y="f2"/>
                    </a:lnTo>
                    <a:lnTo>
                      <a:pt x="f3" y="f8"/>
                    </a:lnTo>
                    <a:lnTo>
                      <a:pt x="f5" y="f9"/>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7" name="Freeform 36"/>
              <p:cNvSpPr/>
              <p:nvPr/>
            </p:nvSpPr>
            <p:spPr>
              <a:xfrm>
                <a:off x="11774160" y="5551560"/>
                <a:ext cx="157320" cy="155520"/>
              </a:xfrm>
              <a:custGeom>
                <a:avLst/>
                <a:gdLst>
                  <a:gd name="f0" fmla="val w"/>
                  <a:gd name="f1" fmla="val h"/>
                  <a:gd name="f2" fmla="val 0"/>
                  <a:gd name="f3" fmla="val 33"/>
                  <a:gd name="f4" fmla="val 17"/>
                  <a:gd name="f5" fmla="val 8"/>
                  <a:gd name="f6" fmla="val 25"/>
                  <a:gd name="f7" fmla="val 16"/>
                  <a:gd name="f8" fmla="val 7"/>
                  <a:gd name="f9" fmla="val 26"/>
                  <a:gd name="f10" fmla="val 4"/>
                  <a:gd name="f11" fmla="val 10"/>
                  <a:gd name="f12" fmla="val 9"/>
                  <a:gd name="f13" fmla="val 23"/>
                  <a:gd name="f14" fmla="val 29"/>
                  <a:gd name="f15" fmla="*/ f0 1 33"/>
                  <a:gd name="f16" fmla="*/ f1 1 33"/>
                  <a:gd name="f17" fmla="val f2"/>
                  <a:gd name="f18" fmla="val f3"/>
                  <a:gd name="f19" fmla="+- f18 0 f17"/>
                  <a:gd name="f20" fmla="*/ f19 1 33"/>
                  <a:gd name="f21" fmla="*/ 0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3" h="33">
                    <a:moveTo>
                      <a:pt x="f4" y="f3"/>
                    </a:moveTo>
                    <a:cubicBezTo>
                      <a:pt x="f5" y="f3"/>
                      <a:pt x="f2" y="f6"/>
                      <a:pt x="f2" y="f7"/>
                    </a:cubicBezTo>
                    <a:cubicBezTo>
                      <a:pt x="f2" y="f8"/>
                      <a:pt x="f5" y="f2"/>
                      <a:pt x="f4" y="f2"/>
                    </a:cubicBezTo>
                    <a:cubicBezTo>
                      <a:pt x="f9" y="f2"/>
                      <a:pt x="f3" y="f8"/>
                      <a:pt x="f3" y="f7"/>
                    </a:cubicBezTo>
                    <a:cubicBezTo>
                      <a:pt x="f3" y="f6"/>
                      <a:pt x="f9" y="f3"/>
                      <a:pt x="f4" y="f3"/>
                    </a:cubicBezTo>
                    <a:close/>
                    <a:moveTo>
                      <a:pt x="f4" y="f10"/>
                    </a:moveTo>
                    <a:cubicBezTo>
                      <a:pt x="f11" y="f10"/>
                      <a:pt x="f10" y="f12"/>
                      <a:pt x="f10" y="f7"/>
                    </a:cubicBezTo>
                    <a:cubicBezTo>
                      <a:pt x="f10" y="f13"/>
                      <a:pt x="f11" y="f14"/>
                      <a:pt x="f4" y="f14"/>
                    </a:cubicBezTo>
                    <a:cubicBezTo>
                      <a:pt x="f13" y="f14"/>
                      <a:pt x="f14" y="f13"/>
                      <a:pt x="f14" y="f7"/>
                    </a:cubicBezTo>
                    <a:cubicBezTo>
                      <a:pt x="f14" y="f12"/>
                      <a:pt x="f13" y="f10"/>
                      <a:pt x="f4" y="f10"/>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8" name="Freeform 37"/>
              <p:cNvSpPr/>
              <p:nvPr/>
            </p:nvSpPr>
            <p:spPr>
              <a:xfrm>
                <a:off x="11712240" y="4680"/>
                <a:ext cx="304920" cy="1544760"/>
              </a:xfrm>
              <a:custGeom>
                <a:avLst/>
                <a:gdLst>
                  <a:gd name="f0" fmla="val w"/>
                  <a:gd name="f1" fmla="val h"/>
                  <a:gd name="f2" fmla="val 0"/>
                  <a:gd name="f3" fmla="val 192"/>
                  <a:gd name="f4" fmla="val 973"/>
                  <a:gd name="f5" fmla="val 15"/>
                  <a:gd name="f6" fmla="val 790"/>
                  <a:gd name="f7" fmla="val 174"/>
                  <a:gd name="f8" fmla="val 614"/>
                  <a:gd name="f9" fmla="val 620"/>
                  <a:gd name="f10" fmla="val 796"/>
                  <a:gd name="f11" fmla="*/ f0 1 192"/>
                  <a:gd name="f12" fmla="*/ f1 1 973"/>
                  <a:gd name="f13" fmla="val f2"/>
                  <a:gd name="f14" fmla="val f3"/>
                  <a:gd name="f15" fmla="val f4"/>
                  <a:gd name="f16" fmla="+- f15 0 f13"/>
                  <a:gd name="f17" fmla="+- f14 0 f13"/>
                  <a:gd name="f18" fmla="*/ f17 1 192"/>
                  <a:gd name="f19" fmla="*/ f16 1 973"/>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2" h="973">
                    <a:moveTo>
                      <a:pt x="f5" y="f4"/>
                    </a:moveTo>
                    <a:lnTo>
                      <a:pt x="f2" y="f4"/>
                    </a:lnTo>
                    <a:lnTo>
                      <a:pt x="f2" y="f6"/>
                    </a:lnTo>
                    <a:lnTo>
                      <a:pt x="f7" y="f8"/>
                    </a:lnTo>
                    <a:lnTo>
                      <a:pt x="f7" y="f2"/>
                    </a:lnTo>
                    <a:lnTo>
                      <a:pt x="f3" y="f2"/>
                    </a:lnTo>
                    <a:lnTo>
                      <a:pt x="f3" y="f9"/>
                    </a:lnTo>
                    <a:lnTo>
                      <a:pt x="f5" y="f10"/>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9" name="Freeform 38"/>
              <p:cNvSpPr/>
              <p:nvPr/>
            </p:nvSpPr>
            <p:spPr>
              <a:xfrm>
                <a:off x="11637360" y="4867200"/>
                <a:ext cx="18900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0" name="Freeform 39"/>
              <p:cNvSpPr/>
              <p:nvPr/>
            </p:nvSpPr>
            <p:spPr>
              <a:xfrm>
                <a:off x="11442240" y="5046840"/>
                <a:ext cx="307800" cy="1801800"/>
              </a:xfrm>
              <a:custGeom>
                <a:avLst/>
                <a:gdLst>
                  <a:gd name="f0" fmla="val 360"/>
                  <a:gd name="f1" fmla="val w"/>
                  <a:gd name="f2" fmla="val h"/>
                  <a:gd name="f3" fmla="val 0"/>
                  <a:gd name="f4" fmla="val 194"/>
                  <a:gd name="f5" fmla="val 1135"/>
                  <a:gd name="f6" fmla="val 18"/>
                  <a:gd name="f7" fmla="val 354"/>
                  <a:gd name="f8" fmla="val 176"/>
                  <a:gd name="f9" fmla="val 177"/>
                  <a:gd name="f10" fmla="val 183"/>
                  <a:gd name="f11" fmla="*/ f1 1 194"/>
                  <a:gd name="f12" fmla="*/ f2 1 1135"/>
                  <a:gd name="f13" fmla="val f3"/>
                  <a:gd name="f14" fmla="val f4"/>
                  <a:gd name="f15" fmla="val f5"/>
                  <a:gd name="f16" fmla="+- f15 0 f13"/>
                  <a:gd name="f17" fmla="+- f14 0 f13"/>
                  <a:gd name="f18" fmla="*/ f17 1 194"/>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 h="1135">
                    <a:moveTo>
                      <a:pt x="f6" y="f5"/>
                    </a:moveTo>
                    <a:lnTo>
                      <a:pt x="f3" y="f5"/>
                    </a:lnTo>
                    <a:lnTo>
                      <a:pt x="f3" y="f7"/>
                    </a:lnTo>
                    <a:lnTo>
                      <a:pt x="f8" y="f9"/>
                    </a:lnTo>
                    <a:lnTo>
                      <a:pt x="f8" y="f3"/>
                    </a:lnTo>
                    <a:lnTo>
                      <a:pt x="f4" y="f3"/>
                    </a:lnTo>
                    <a:lnTo>
                      <a:pt x="f4" y="f10"/>
                    </a:lnTo>
                    <a:lnTo>
                      <a:pt x="f6" y="f0"/>
                    </a:lnTo>
                    <a:lnTo>
                      <a:pt x="f6" y="f5"/>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1" name="Freeform 40"/>
              <p:cNvSpPr/>
              <p:nvPr/>
            </p:nvSpPr>
            <p:spPr>
              <a:xfrm>
                <a:off x="11850119" y="641664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2" name="Rectangle 41"/>
              <p:cNvSpPr/>
              <p:nvPr/>
            </p:nvSpPr>
            <p:spPr>
              <a:xfrm>
                <a:off x="11940840" y="6595920"/>
                <a:ext cx="23760" cy="252360"/>
              </a:xfrm>
              <a:prstGeom prst="rect">
                <a:avLst/>
              </a:pr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sp>
        <p:nvSpPr>
          <p:cNvPr id="43" name="Title 1"/>
          <p:cNvSpPr txBox="1">
            <a:spLocks noGrp="1"/>
          </p:cNvSpPr>
          <p:nvPr>
            <p:ph type="title"/>
          </p:nvPr>
        </p:nvSpPr>
        <p:spPr>
          <a:xfrm>
            <a:off x="1141560" y="609480"/>
            <a:ext cx="9906840" cy="3429000"/>
          </a:xfrm>
          <a:prstGeom prst="rect">
            <a:avLst/>
          </a:prstGeom>
          <a:noFill/>
          <a:ln>
            <a:noFill/>
          </a:ln>
        </p:spPr>
        <p:txBody>
          <a:bodyPr wrap="square" lIns="91440" tIns="45720" rIns="91440" bIns="45720" anchor="ctr"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44" name="Text Placeholder 3"/>
          <p:cNvSpPr txBox="1">
            <a:spLocks noGrp="1"/>
          </p:cNvSpPr>
          <p:nvPr>
            <p:ph type="body" idx="1"/>
          </p:nvPr>
        </p:nvSpPr>
        <p:spPr>
          <a:xfrm>
            <a:off x="1141560" y="4419720"/>
            <a:ext cx="9905040" cy="1371599"/>
          </a:xfrm>
          <a:prstGeom prst="rect">
            <a:avLst/>
          </a:prstGeom>
          <a:noFill/>
          <a:ln>
            <a:noFill/>
          </a:ln>
        </p:spPr>
        <p:txBody>
          <a:bodyPr wrap="square" lIns="91440" tIns="45720" rIns="91440" bIns="45720" anchor="ctr"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45" name="Date Placeholder 4"/>
          <p:cNvSpPr txBox="1">
            <a:spLocks noGrp="1"/>
          </p:cNvSpPr>
          <p:nvPr>
            <p:ph type="dt" sz="half" idx="2"/>
          </p:nvPr>
        </p:nvSpPr>
        <p:spPr>
          <a:xfrm>
            <a:off x="7457400" y="5883120"/>
            <a:ext cx="274356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1E2170BC-5F62-480F-9B77-7005348BB6FC}" type="datetime1">
              <a:rPr lang="en-US"/>
              <a:pPr lvl="0"/>
              <a:t>5/27/2016</a:t>
            </a:fld>
            <a:endParaRPr lang="en-US"/>
          </a:p>
        </p:txBody>
      </p:sp>
      <p:sp>
        <p:nvSpPr>
          <p:cNvPr id="46" name="Footer Placeholder 5"/>
          <p:cNvSpPr txBox="1">
            <a:spLocks noGrp="1"/>
          </p:cNvSpPr>
          <p:nvPr>
            <p:ph type="ftr" sz="quarter" idx="3"/>
          </p:nvPr>
        </p:nvSpPr>
        <p:spPr>
          <a:xfrm>
            <a:off x="1141560" y="5883120"/>
            <a:ext cx="6239880" cy="365040"/>
          </a:xfrm>
          <a:prstGeom prst="rect">
            <a:avLst/>
          </a:prstGeom>
          <a:noFill/>
          <a:ln>
            <a:noFill/>
          </a:ln>
        </p:spPr>
        <p:txBody>
          <a:bodyPr wrap="square" lIns="91440" tIns="45720" rIns="91440" bIns="45720" anchor="ctr"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47" name="Slide Number Placeholder 6"/>
          <p:cNvSpPr txBox="1">
            <a:spLocks noGrp="1"/>
          </p:cNvSpPr>
          <p:nvPr>
            <p:ph type="sldNum" sz="quarter" idx="4"/>
          </p:nvPr>
        </p:nvSpPr>
        <p:spPr>
          <a:xfrm>
            <a:off x="10276920" y="5883120"/>
            <a:ext cx="7711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316DA9AD-A621-4A22-98A0-55CC79D1744B}" type="slidenum">
              <a:t>‹N°›</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rtl="0" hangingPunct="1">
        <a:lnSpc>
          <a:spcPct val="90000"/>
        </a:lnSpc>
        <a:spcBef>
          <a:spcPts val="0"/>
        </a:spcBef>
        <a:spcAft>
          <a:spcPts val="0"/>
        </a:spcAft>
        <a:buNone/>
        <a:tabLst/>
        <a:defRPr lang="fr-FR" sz="3600" b="0" i="0" u="none" strike="noStrike" kern="1200" spc="0" baseline="0">
          <a:ln>
            <a:noFill/>
          </a:ln>
          <a:solidFill>
            <a:srgbClr val="FFFFFF"/>
          </a:solidFill>
          <a:latin typeface="Tw Cen MT" pitchFamily="18"/>
          <a:ea typeface="Microsoft YaHei" pitchFamily="2"/>
          <a:cs typeface="Lucida Sans" pitchFamily="2"/>
        </a:defRPr>
      </a:lvl1pPr>
    </p:titleStyle>
    <p:bodyStyle>
      <a:lvl1pPr marL="0" marR="0" lvl="0" indent="0" algn="l" rtl="0" hangingPunct="1">
        <a:lnSpc>
          <a:spcPct val="120000"/>
        </a:lnSpc>
        <a:spcBef>
          <a:spcPts val="1001"/>
        </a:spcBef>
        <a:spcAft>
          <a:spcPts val="0"/>
        </a:spcAft>
        <a:buNone/>
        <a:tabLst/>
        <a:defRPr lang="fr-FR" sz="1800" b="0" i="0" u="none" strike="noStrike" kern="1200" spc="0" baseline="0">
          <a:solidFill>
            <a:srgbClr val="FFFFFF"/>
          </a:solidFill>
          <a:latin typeface="Tw Cen MT"/>
        </a:defRPr>
      </a:lvl1pPr>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a:gsLst>
            <a:gs pos="0">
              <a:srgbClr val="99FF33"/>
            </a:gs>
            <a:gs pos="100000">
              <a:srgbClr val="66CC00">
                <a:alpha val="85000"/>
              </a:srgbClr>
            </a:gs>
          </a:gsLst>
          <a:lin ang="0"/>
        </a:gradFill>
        <a:effectLst/>
      </p:bgPr>
    </p:bg>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13">
            <a:alphaModFix amt="30000"/>
          </a:blip>
          <a:srcRect/>
          <a:stretch>
            <a:fillRect/>
          </a:stretch>
        </p:blipFill>
        <p:spPr>
          <a:xfrm>
            <a:off x="0" y="0"/>
            <a:ext cx="12193200" cy="6858000"/>
          </a:xfrm>
          <a:prstGeom prst="rect">
            <a:avLst/>
          </a:prstGeom>
          <a:noFill/>
          <a:ln>
            <a:noFill/>
          </a:ln>
        </p:spPr>
      </p:pic>
      <p:grpSp>
        <p:nvGrpSpPr>
          <p:cNvPr id="3" name="Group 7"/>
          <p:cNvGrpSpPr/>
          <p:nvPr/>
        </p:nvGrpSpPr>
        <p:grpSpPr>
          <a:xfrm>
            <a:off x="-14400" y="0"/>
            <a:ext cx="12054959" cy="6857999"/>
            <a:chOff x="-14400" y="0"/>
            <a:chExt cx="12054959" cy="6857999"/>
          </a:xfrm>
        </p:grpSpPr>
        <p:grpSp>
          <p:nvGrpSpPr>
            <p:cNvPr id="4" name="Group 8"/>
            <p:cNvGrpSpPr/>
            <p:nvPr/>
          </p:nvGrpSpPr>
          <p:grpSpPr>
            <a:xfrm>
              <a:off x="-14400" y="0"/>
              <a:ext cx="1221119" cy="6857999"/>
              <a:chOff x="-14400" y="0"/>
              <a:chExt cx="1221119" cy="6857999"/>
            </a:xfrm>
          </p:grpSpPr>
          <p:sp>
            <p:nvSpPr>
              <p:cNvPr id="5" name="Rectangle 5"/>
              <p:cNvSpPr/>
              <p:nvPr/>
            </p:nvSpPr>
            <p:spPr>
              <a:xfrm>
                <a:off x="114480" y="468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Freeform 6"/>
              <p:cNvSpPr/>
              <p:nvPr/>
            </p:nvSpPr>
            <p:spPr>
              <a:xfrm>
                <a:off x="33480" y="217656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Freeform 7"/>
              <p:cNvSpPr/>
              <p:nvPr/>
            </p:nvSpPr>
            <p:spPr>
              <a:xfrm>
                <a:off x="28440" y="402120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Freeform 8"/>
              <p:cNvSpPr/>
              <p:nvPr/>
            </p:nvSpPr>
            <p:spPr>
              <a:xfrm>
                <a:off x="200160" y="4680"/>
                <a:ext cx="369719" cy="1811160"/>
              </a:xfrm>
              <a:custGeom>
                <a:avLst/>
                <a:gdLst>
                  <a:gd name="f0" fmla="val w"/>
                  <a:gd name="f1" fmla="val h"/>
                  <a:gd name="f2" fmla="val 0"/>
                  <a:gd name="f3" fmla="val 233"/>
                  <a:gd name="f4" fmla="val 1141"/>
                  <a:gd name="f5" fmla="val 218"/>
                  <a:gd name="f6" fmla="val 626"/>
                  <a:gd name="f7" fmla="val 15"/>
                  <a:gd name="f8" fmla="val 623"/>
                  <a:gd name="f9" fmla="val 1135"/>
                  <a:gd name="f10" fmla="*/ f0 1 233"/>
                  <a:gd name="f11" fmla="*/ f1 1 1141"/>
                  <a:gd name="f12" fmla="val f2"/>
                  <a:gd name="f13" fmla="val f3"/>
                  <a:gd name="f14" fmla="val f4"/>
                  <a:gd name="f15" fmla="+- f14 0 f12"/>
                  <a:gd name="f16" fmla="+- f13 0 f12"/>
                  <a:gd name="f17" fmla="*/ f16 1 233"/>
                  <a:gd name="f18" fmla="*/ f15 1 114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114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reeform 9"/>
              <p:cNvSpPr/>
              <p:nvPr/>
            </p:nvSpPr>
            <p:spPr>
              <a:xfrm>
                <a:off x="503280" y="1801800"/>
                <a:ext cx="190440" cy="189000"/>
              </a:xfrm>
              <a:custGeom>
                <a:avLst/>
                <a:gdLst>
                  <a:gd name="f0" fmla="val w"/>
                  <a:gd name="f1" fmla="val h"/>
                  <a:gd name="f2" fmla="val 0"/>
                  <a:gd name="f3" fmla="val 40"/>
                  <a:gd name="f4" fmla="val 20"/>
                  <a:gd name="f5" fmla="val 9"/>
                  <a:gd name="f6" fmla="val 31"/>
                  <a:gd name="f7" fmla="val 33"/>
                  <a:gd name="f8" fmla="val 6"/>
                  <a:gd name="f9" fmla="val 4"/>
                  <a:gd name="f10" fmla="val 11"/>
                  <a:gd name="f11" fmla="val 29"/>
                  <a:gd name="f12" fmla="val 36"/>
                  <a:gd name="f13" fmla="val 28"/>
                  <a:gd name="f14" fmla="*/ f0 1 40"/>
                  <a:gd name="f15" fmla="*/ f1 1 40"/>
                  <a:gd name="f16" fmla="val f2"/>
                  <a:gd name="f17" fmla="val f3"/>
                  <a:gd name="f18" fmla="+- f17 0 f16"/>
                  <a:gd name="f19" fmla="*/ f18 1 40"/>
                  <a:gd name="f20" fmla="*/ 0 1 f19"/>
                  <a:gd name="f21" fmla="*/ f17 1 f19"/>
                  <a:gd name="f22" fmla="*/ f20 f14 1"/>
                  <a:gd name="f23" fmla="*/ f21 f14 1"/>
                  <a:gd name="f24" fmla="*/ f21 f15 1"/>
                  <a:gd name="f25" fmla="*/ f20 f15 1"/>
                </a:gdLst>
                <a:ahLst/>
                <a:cxnLst>
                  <a:cxn ang="3cd4">
                    <a:pos x="hc" y="t"/>
                  </a:cxn>
                  <a:cxn ang="0">
                    <a:pos x="r" y="vc"/>
                  </a:cxn>
                  <a:cxn ang="cd4">
                    <a:pos x="hc" y="b"/>
                  </a:cxn>
                  <a:cxn ang="cd2">
                    <a:pos x="l" y="vc"/>
                  </a:cxn>
                </a:cxnLst>
                <a:rect l="f22" t="f25" r="f23" b="f24"/>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3"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Freeform 10"/>
              <p:cNvSpPr/>
              <p:nvPr/>
            </p:nvSpPr>
            <p:spPr>
              <a:xfrm>
                <a:off x="285840" y="4680"/>
                <a:ext cx="369719" cy="1430280"/>
              </a:xfrm>
              <a:custGeom>
                <a:avLst/>
                <a:gdLst>
                  <a:gd name="f0" fmla="val w"/>
                  <a:gd name="f1" fmla="val h"/>
                  <a:gd name="f2" fmla="val 0"/>
                  <a:gd name="f3" fmla="val 233"/>
                  <a:gd name="f4" fmla="val 901"/>
                  <a:gd name="f5" fmla="val 221"/>
                  <a:gd name="f6" fmla="val 383"/>
                  <a:gd name="f7" fmla="val 18"/>
                  <a:gd name="f8" fmla="val 380"/>
                  <a:gd name="f9" fmla="val 895"/>
                  <a:gd name="f10" fmla="*/ f0 1 233"/>
                  <a:gd name="f11" fmla="*/ f1 1 901"/>
                  <a:gd name="f12" fmla="val f2"/>
                  <a:gd name="f13" fmla="val f3"/>
                  <a:gd name="f14" fmla="val f4"/>
                  <a:gd name="f15" fmla="+- f14 0 f12"/>
                  <a:gd name="f16" fmla="+- f13 0 f12"/>
                  <a:gd name="f17" fmla="*/ f16 1 233"/>
                  <a:gd name="f18" fmla="*/ f15 1 90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90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Freeform 11"/>
              <p:cNvSpPr/>
              <p:nvPr/>
            </p:nvSpPr>
            <p:spPr>
              <a:xfrm>
                <a:off x="546120" y="0"/>
                <a:ext cx="152280" cy="912959"/>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Freeform 12"/>
              <p:cNvSpPr/>
              <p:nvPr/>
            </p:nvSpPr>
            <p:spPr>
              <a:xfrm>
                <a:off x="588960" y="1420920"/>
                <a:ext cx="190440" cy="190440"/>
              </a:xfrm>
              <a:custGeom>
                <a:avLst/>
                <a:gdLst>
                  <a:gd name="f0" fmla="val w"/>
                  <a:gd name="f1" fmla="val h"/>
                  <a:gd name="f2" fmla="val 0"/>
                  <a:gd name="f3" fmla="val 40"/>
                  <a:gd name="f4" fmla="val 20"/>
                  <a:gd name="f5" fmla="val 9"/>
                  <a:gd name="f6" fmla="val 31"/>
                  <a:gd name="f7" fmla="val 33"/>
                  <a:gd name="f8" fmla="val 7"/>
                  <a:gd name="f9" fmla="val 4"/>
                  <a:gd name="f10" fmla="val 11"/>
                  <a:gd name="f11" fmla="val 29"/>
                  <a:gd name="f12" fmla="val 36"/>
                  <a:gd name="f13" fmla="*/ f0 1 40"/>
                  <a:gd name="f14" fmla="*/ f1 1 40"/>
                  <a:gd name="f15" fmla="val f2"/>
                  <a:gd name="f16" fmla="val f3"/>
                  <a:gd name="f17" fmla="+- f16 0 f15"/>
                  <a:gd name="f18" fmla="*/ f17 1 40"/>
                  <a:gd name="f19" fmla="*/ 0 1 f18"/>
                  <a:gd name="f20" fmla="*/ f16 1 f18"/>
                  <a:gd name="f21" fmla="*/ f19 f13 1"/>
                  <a:gd name="f22" fmla="*/ f20 f13 1"/>
                  <a:gd name="f23" fmla="*/ f20 f14 1"/>
                  <a:gd name="f24" fmla="*/ f19 f14 1"/>
                </a:gdLst>
                <a:ahLst/>
                <a:cxnLst>
                  <a:cxn ang="3cd4">
                    <a:pos x="hc" y="t"/>
                  </a:cxn>
                  <a:cxn ang="0">
                    <a:pos x="r" y="vc"/>
                  </a:cxn>
                  <a:cxn ang="cd4">
                    <a:pos x="hc" y="b"/>
                  </a:cxn>
                  <a:cxn ang="cd2">
                    <a:pos x="l" y="vc"/>
                  </a:cxn>
                </a:cxnLst>
                <a:rect l="f21" t="f24" r="f22" b="f23"/>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1"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Freeform 13"/>
              <p:cNvSpPr/>
              <p:nvPr/>
            </p:nvSpPr>
            <p:spPr>
              <a:xfrm>
                <a:off x="588960" y="9032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4" name="Freeform 14"/>
              <p:cNvSpPr/>
              <p:nvPr/>
            </p:nvSpPr>
            <p:spPr>
              <a:xfrm>
                <a:off x="641520" y="0"/>
                <a:ext cx="422280" cy="527040"/>
              </a:xfrm>
              <a:custGeom>
                <a:avLst/>
                <a:gdLst>
                  <a:gd name="f0" fmla="val w"/>
                  <a:gd name="f1" fmla="val h"/>
                  <a:gd name="f2" fmla="val 0"/>
                  <a:gd name="f3" fmla="val 266"/>
                  <a:gd name="f4" fmla="val 332"/>
                  <a:gd name="f5" fmla="val 257"/>
                  <a:gd name="f6" fmla="val 48"/>
                  <a:gd name="f7" fmla="val 123"/>
                  <a:gd name="f8" fmla="val 6"/>
                  <a:gd name="f9" fmla="val 15"/>
                  <a:gd name="f10" fmla="val 63"/>
                  <a:gd name="f11" fmla="val 114"/>
                  <a:gd name="f12" fmla="val 320"/>
                  <a:gd name="f13" fmla="*/ f0 1 266"/>
                  <a:gd name="f14" fmla="*/ f1 1 332"/>
                  <a:gd name="f15" fmla="val f2"/>
                  <a:gd name="f16" fmla="val f3"/>
                  <a:gd name="f17" fmla="val f4"/>
                  <a:gd name="f18" fmla="+- f17 0 f15"/>
                  <a:gd name="f19" fmla="+- f16 0 f15"/>
                  <a:gd name="f20" fmla="*/ f19 1 266"/>
                  <a:gd name="f21" fmla="*/ f18 1 332"/>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6" h="332">
                    <a:moveTo>
                      <a:pt x="f5" y="f4"/>
                    </a:moveTo>
                    <a:lnTo>
                      <a:pt x="f6" y="f7"/>
                    </a:lnTo>
                    <a:lnTo>
                      <a:pt x="f2" y="f8"/>
                    </a:lnTo>
                    <a:lnTo>
                      <a:pt x="f9" y="f2"/>
                    </a:lnTo>
                    <a:lnTo>
                      <a:pt x="f10" y="f11"/>
                    </a:lnTo>
                    <a:lnTo>
                      <a:pt x="f3" y="f12"/>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Freeform 15"/>
              <p:cNvSpPr/>
              <p:nvPr/>
            </p:nvSpPr>
            <p:spPr>
              <a:xfrm>
                <a:off x="1020599" y="488880"/>
                <a:ext cx="162000" cy="147600"/>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val f2"/>
                  <a:gd name="f30" fmla="val f3"/>
                  <a:gd name="f31" fmla="val f4"/>
                  <a:gd name="f32" fmla="+- f31 0 f29"/>
                  <a:gd name="f33" fmla="+- f30 0 f29"/>
                  <a:gd name="f34" fmla="*/ f33 1 34"/>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Line 16"/>
              <p:cNvSpPr/>
              <p:nvPr/>
            </p:nvSpPr>
            <p:spPr>
              <a:xfrm>
                <a:off x="-4680" y="9360"/>
                <a:ext cx="360" cy="36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0">
                <a:solidFill>
                  <a:srgbClr val="FFFFFF"/>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7" name="Freeform 17"/>
              <p:cNvSpPr/>
              <p:nvPr/>
            </p:nvSpPr>
            <p:spPr>
              <a:xfrm>
                <a:off x="9360" y="1801800"/>
                <a:ext cx="123840" cy="127080"/>
              </a:xfrm>
              <a:custGeom>
                <a:avLst/>
                <a:gdLst>
                  <a:gd name="f0" fmla="val w"/>
                  <a:gd name="f1" fmla="val h"/>
                  <a:gd name="f2" fmla="val 0"/>
                  <a:gd name="f3" fmla="val 78"/>
                  <a:gd name="f4" fmla="val 80"/>
                  <a:gd name="f5" fmla="val 6"/>
                  <a:gd name="f6" fmla="val 71"/>
                  <a:gd name="f7" fmla="val 69"/>
                  <a:gd name="f8" fmla="val 9"/>
                  <a:gd name="f9" fmla="*/ f0 1 78"/>
                  <a:gd name="f10" fmla="*/ f1 1 80"/>
                  <a:gd name="f11" fmla="val f2"/>
                  <a:gd name="f12" fmla="val f3"/>
                  <a:gd name="f13" fmla="val f4"/>
                  <a:gd name="f14" fmla="+- f13 0 f11"/>
                  <a:gd name="f15" fmla="+- f12 0 f11"/>
                  <a:gd name="f16" fmla="*/ f15 1 78"/>
                  <a:gd name="f17" fmla="*/ f14 1 8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8" h="80">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8" name="Freeform 18"/>
              <p:cNvSpPr/>
              <p:nvPr/>
            </p:nvSpPr>
            <p:spPr>
              <a:xfrm>
                <a:off x="-9360" y="3549600"/>
                <a:ext cx="147600" cy="480960"/>
              </a:xfrm>
              <a:custGeom>
                <a:avLst/>
                <a:gdLst>
                  <a:gd name="f0" fmla="val w"/>
                  <a:gd name="f1" fmla="val h"/>
                  <a:gd name="f2" fmla="val 0"/>
                  <a:gd name="f3" fmla="val 93"/>
                  <a:gd name="f4" fmla="val 303"/>
                  <a:gd name="f5" fmla="val 78"/>
                  <a:gd name="f6" fmla="val 12"/>
                  <a:gd name="f7" fmla="val 69"/>
                  <a:gd name="f8" fmla="*/ f0 1 93"/>
                  <a:gd name="f9" fmla="*/ f1 1 303"/>
                  <a:gd name="f10" fmla="val f2"/>
                  <a:gd name="f11" fmla="val f3"/>
                  <a:gd name="f12" fmla="val f4"/>
                  <a:gd name="f13" fmla="+- f12 0 f10"/>
                  <a:gd name="f14" fmla="+- f11 0 f10"/>
                  <a:gd name="f15" fmla="*/ f14 1 93"/>
                  <a:gd name="f16" fmla="*/ f13 1 303"/>
                  <a:gd name="f17" fmla="*/ 0 1 f15"/>
                  <a:gd name="f18" fmla="*/ f11 1 f15"/>
                  <a:gd name="f19" fmla="*/ 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93" h="303">
                    <a:moveTo>
                      <a:pt x="f3" y="f4"/>
                    </a:moveTo>
                    <a:lnTo>
                      <a:pt x="f5" y="f4"/>
                    </a:lnTo>
                    <a:lnTo>
                      <a:pt x="f5" y="f5"/>
                    </a:lnTo>
                    <a:lnTo>
                      <a:pt x="f2" y="f6"/>
                    </a:lnTo>
                    <a:lnTo>
                      <a:pt x="f6" y="f2"/>
                    </a:lnTo>
                    <a:lnTo>
                      <a:pt x="f3" y="f7"/>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9" name="Freeform 19"/>
              <p:cNvSpPr/>
              <p:nvPr/>
            </p:nvSpPr>
            <p:spPr>
              <a:xfrm>
                <a:off x="128520" y="1382760"/>
                <a:ext cx="142920" cy="476280"/>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val f2"/>
                  <a:gd name="f12" fmla="val f3"/>
                  <a:gd name="f13" fmla="val f4"/>
                  <a:gd name="f14" fmla="+- f13 0 f11"/>
                  <a:gd name="f15" fmla="+- f12 0 f11"/>
                  <a:gd name="f16" fmla="*/ f15 1 90"/>
                  <a:gd name="f17" fmla="*/ f14 1 30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0" h="300">
                    <a:moveTo>
                      <a:pt x="f3" y="f4"/>
                    </a:moveTo>
                    <a:lnTo>
                      <a:pt x="f5" y="f4"/>
                    </a:lnTo>
                    <a:lnTo>
                      <a:pt x="f5" y="f6"/>
                    </a:lnTo>
                    <a:lnTo>
                      <a:pt x="f2" y="f7"/>
                    </a:lnTo>
                    <a:lnTo>
                      <a:pt x="f7" y="f2"/>
                    </a:lnTo>
                    <a:lnTo>
                      <a:pt x="f3" y="f8"/>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0" name="Freeform 20"/>
              <p:cNvSpPr/>
              <p:nvPr/>
            </p:nvSpPr>
            <p:spPr>
              <a:xfrm>
                <a:off x="204840" y="1849319"/>
                <a:ext cx="114480" cy="108000"/>
              </a:xfrm>
              <a:custGeom>
                <a:avLst/>
                <a:gdLst>
                  <a:gd name="f0" fmla="val w"/>
                  <a:gd name="f1" fmla="val h"/>
                  <a:gd name="f2" fmla="val 0"/>
                  <a:gd name="f3" fmla="val 24"/>
                  <a:gd name="f4" fmla="val 23"/>
                  <a:gd name="f5" fmla="val 12"/>
                  <a:gd name="f6" fmla="val 6"/>
                  <a:gd name="f7" fmla="val 18"/>
                  <a:gd name="f8" fmla="val 5"/>
                  <a:gd name="f9" fmla="val 4"/>
                  <a:gd name="f10" fmla="val 8"/>
                  <a:gd name="f11" fmla="val 16"/>
                  <a:gd name="f12" fmla="val 19"/>
                  <a:gd name="f13" fmla="val 20"/>
                  <a:gd name="f14" fmla="*/ f0 1 24"/>
                  <a:gd name="f15" fmla="*/ f1 1 23"/>
                  <a:gd name="f16" fmla="val f2"/>
                  <a:gd name="f17" fmla="val f3"/>
                  <a:gd name="f18" fmla="val f4"/>
                  <a:gd name="f19" fmla="+- f18 0 f16"/>
                  <a:gd name="f20" fmla="+- f17 0 f16"/>
                  <a:gd name="f21" fmla="*/ f20 1 24"/>
                  <a:gd name="f22" fmla="*/ f19 1 23"/>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4" h="23">
                    <a:moveTo>
                      <a:pt x="f5" y="f4"/>
                    </a:moveTo>
                    <a:cubicBezTo>
                      <a:pt x="f6" y="f4"/>
                      <a:pt x="f2" y="f7"/>
                      <a:pt x="f2" y="f5"/>
                    </a:cubicBezTo>
                    <a:cubicBezTo>
                      <a:pt x="f2" y="f8"/>
                      <a:pt x="f6" y="f2"/>
                      <a:pt x="f5" y="f2"/>
                    </a:cubicBezTo>
                    <a:cubicBezTo>
                      <a:pt x="f7" y="f2"/>
                      <a:pt x="f3" y="f8"/>
                      <a:pt x="f3" y="f5"/>
                    </a:cubicBezTo>
                    <a:cubicBezTo>
                      <a:pt x="f3" y="f7"/>
                      <a:pt x="f7" y="f4"/>
                      <a:pt x="f5" y="f4"/>
                    </a:cubicBezTo>
                    <a:close/>
                    <a:moveTo>
                      <a:pt x="f5" y="f9"/>
                    </a:moveTo>
                    <a:cubicBezTo>
                      <a:pt x="f10" y="f9"/>
                      <a:pt x="f9" y="f10"/>
                      <a:pt x="f9" y="f5"/>
                    </a:cubicBezTo>
                    <a:cubicBezTo>
                      <a:pt x="f9" y="f11"/>
                      <a:pt x="f10" y="f12"/>
                      <a:pt x="f5" y="f12"/>
                    </a:cubicBezTo>
                    <a:cubicBezTo>
                      <a:pt x="f11" y="f12"/>
                      <a:pt x="f13" y="f11"/>
                      <a:pt x="f13" y="f5"/>
                    </a:cubicBezTo>
                    <a:cubicBezTo>
                      <a:pt x="f13" y="f10"/>
                      <a:pt x="f11" y="f9"/>
                      <a:pt x="f5"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1" name="Rectangle 21"/>
              <p:cNvSpPr/>
              <p:nvPr/>
            </p:nvSpPr>
            <p:spPr>
              <a:xfrm>
                <a:off x="133200" y="466236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2" name="Freeform 22"/>
              <p:cNvSpPr/>
              <p:nvPr/>
            </p:nvSpPr>
            <p:spPr>
              <a:xfrm>
                <a:off x="223920" y="5041800"/>
                <a:ext cx="369719" cy="1801800"/>
              </a:xfrm>
              <a:custGeom>
                <a:avLst/>
                <a:gdLst>
                  <a:gd name="f0" fmla="val w"/>
                  <a:gd name="f1" fmla="val h"/>
                  <a:gd name="f2" fmla="val 0"/>
                  <a:gd name="f3" fmla="val 233"/>
                  <a:gd name="f4" fmla="val 1135"/>
                  <a:gd name="f5" fmla="val 15"/>
                  <a:gd name="f6" fmla="val 515"/>
                  <a:gd name="f7" fmla="val 512"/>
                  <a:gd name="f8" fmla="val 218"/>
                  <a:gd name="f9" fmla="val 6"/>
                  <a:gd name="f10" fmla="val 518"/>
                  <a:gd name="f11" fmla="*/ f0 1 233"/>
                  <a:gd name="f12" fmla="*/ f1 1 1135"/>
                  <a:gd name="f13" fmla="val f2"/>
                  <a:gd name="f14" fmla="val f3"/>
                  <a:gd name="f15" fmla="val f4"/>
                  <a:gd name="f16" fmla="+- f15 0 f13"/>
                  <a:gd name="f17" fmla="+- f14 0 f13"/>
                  <a:gd name="f18" fmla="*/ f17 1 233"/>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33" h="1135">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3" name="Freeform 23"/>
              <p:cNvSpPr/>
              <p:nvPr/>
            </p:nvSpPr>
            <p:spPr>
              <a:xfrm>
                <a:off x="52560" y="44816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4" name="Freeform 24"/>
              <p:cNvSpPr/>
              <p:nvPr/>
            </p:nvSpPr>
            <p:spPr>
              <a:xfrm>
                <a:off x="-14400" y="5627520"/>
                <a:ext cx="85680" cy="1216079"/>
              </a:xfrm>
              <a:custGeom>
                <a:avLst/>
                <a:gdLst>
                  <a:gd name="f0" fmla="val w"/>
                  <a:gd name="f1" fmla="val h"/>
                  <a:gd name="f2" fmla="val 0"/>
                  <a:gd name="f3" fmla="val 54"/>
                  <a:gd name="f4" fmla="val 766"/>
                  <a:gd name="f5" fmla="val 36"/>
                  <a:gd name="f6" fmla="val 149"/>
                  <a:gd name="f7" fmla="val 3"/>
                  <a:gd name="f8" fmla="val 18"/>
                  <a:gd name="f9" fmla="val 146"/>
                  <a:gd name="f10" fmla="*/ f0 1 54"/>
                  <a:gd name="f11" fmla="*/ f1 1 766"/>
                  <a:gd name="f12" fmla="val f2"/>
                  <a:gd name="f13" fmla="val f3"/>
                  <a:gd name="f14" fmla="val f4"/>
                  <a:gd name="f15" fmla="+- f14 0 f12"/>
                  <a:gd name="f16" fmla="+- f13 0 f12"/>
                  <a:gd name="f17" fmla="*/ f16 1 54"/>
                  <a:gd name="f18" fmla="*/ f15 1 766"/>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4" h="766">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5" name="Freeform 25"/>
              <p:cNvSpPr/>
              <p:nvPr/>
            </p:nvSpPr>
            <p:spPr>
              <a:xfrm>
                <a:off x="527040" y="4867200"/>
                <a:ext cx="19044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6" name="Freeform 26"/>
              <p:cNvSpPr/>
              <p:nvPr/>
            </p:nvSpPr>
            <p:spPr>
              <a:xfrm>
                <a:off x="309600" y="5423040"/>
                <a:ext cx="374760" cy="1425600"/>
              </a:xfrm>
              <a:custGeom>
                <a:avLst/>
                <a:gdLst>
                  <a:gd name="f0" fmla="val w"/>
                  <a:gd name="f1" fmla="val h"/>
                  <a:gd name="f2" fmla="val 0"/>
                  <a:gd name="f3" fmla="val 236"/>
                  <a:gd name="f4" fmla="val 898"/>
                  <a:gd name="f5" fmla="val 18"/>
                  <a:gd name="f6" fmla="val 515"/>
                  <a:gd name="f7" fmla="val 3"/>
                  <a:gd name="f8" fmla="val 512"/>
                  <a:gd name="f9" fmla="val 221"/>
                  <a:gd name="f10" fmla="val 6"/>
                  <a:gd name="f11" fmla="val 518"/>
                  <a:gd name="f12" fmla="*/ f0 1 236"/>
                  <a:gd name="f13" fmla="*/ f1 1 898"/>
                  <a:gd name="f14" fmla="val f2"/>
                  <a:gd name="f15" fmla="val f3"/>
                  <a:gd name="f16" fmla="val f4"/>
                  <a:gd name="f17" fmla="+- f16 0 f14"/>
                  <a:gd name="f18" fmla="+- f15 0 f14"/>
                  <a:gd name="f19" fmla="*/ f18 1 236"/>
                  <a:gd name="f20" fmla="*/ f17 1 898"/>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36" h="898">
                    <a:moveTo>
                      <a:pt x="f5" y="f4"/>
                    </a:moveTo>
                    <a:lnTo>
                      <a:pt x="f2" y="f4"/>
                    </a:lnTo>
                    <a:lnTo>
                      <a:pt x="f2" y="f6"/>
                    </a:lnTo>
                    <a:lnTo>
                      <a:pt x="f7" y="f8"/>
                    </a:lnTo>
                    <a:lnTo>
                      <a:pt x="f9" y="f2"/>
                    </a:lnTo>
                    <a:lnTo>
                      <a:pt x="f3" y="f10"/>
                    </a:lnTo>
                    <a:lnTo>
                      <a:pt x="f5" y="f11"/>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7" name="Freeform 27"/>
              <p:cNvSpPr/>
              <p:nvPr/>
            </p:nvSpPr>
            <p:spPr>
              <a:xfrm>
                <a:off x="569880" y="5945040"/>
                <a:ext cx="152280" cy="912959"/>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8" name="Freeform 28"/>
              <p:cNvSpPr/>
              <p:nvPr/>
            </p:nvSpPr>
            <p:spPr>
              <a:xfrm>
                <a:off x="612720" y="524664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9" name="Freeform 29"/>
              <p:cNvSpPr/>
              <p:nvPr/>
            </p:nvSpPr>
            <p:spPr>
              <a:xfrm>
                <a:off x="612720" y="576432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0" name="Freeform 30"/>
              <p:cNvSpPr/>
              <p:nvPr/>
            </p:nvSpPr>
            <p:spPr>
              <a:xfrm>
                <a:off x="669960" y="6330959"/>
                <a:ext cx="417600" cy="517680"/>
              </a:xfrm>
              <a:custGeom>
                <a:avLst/>
                <a:gdLst>
                  <a:gd name="f0" fmla="val w"/>
                  <a:gd name="f1" fmla="val h"/>
                  <a:gd name="f2" fmla="val 0"/>
                  <a:gd name="f3" fmla="val 263"/>
                  <a:gd name="f4" fmla="val 326"/>
                  <a:gd name="f5" fmla="val 15"/>
                  <a:gd name="f6" fmla="val 320"/>
                  <a:gd name="f7" fmla="val 45"/>
                  <a:gd name="f8" fmla="val 206"/>
                  <a:gd name="f9" fmla="val 48"/>
                  <a:gd name="f10" fmla="val 254"/>
                  <a:gd name="f11" fmla="val 12"/>
                  <a:gd name="f12" fmla="val 60"/>
                  <a:gd name="f13" fmla="val 215"/>
                  <a:gd name="f14" fmla="*/ f0 1 263"/>
                  <a:gd name="f15" fmla="*/ f1 1 326"/>
                  <a:gd name="f16" fmla="val f2"/>
                  <a:gd name="f17" fmla="val f3"/>
                  <a:gd name="f18" fmla="val f4"/>
                  <a:gd name="f19" fmla="+- f18 0 f16"/>
                  <a:gd name="f20" fmla="+- f17 0 f16"/>
                  <a:gd name="f21" fmla="*/ f20 1 263"/>
                  <a:gd name="f22" fmla="*/ f19 1 326"/>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63" h="326">
                    <a:moveTo>
                      <a:pt x="f5" y="f4"/>
                    </a:moveTo>
                    <a:lnTo>
                      <a:pt x="f2" y="f6"/>
                    </a:lnTo>
                    <a:lnTo>
                      <a:pt x="f7" y="f8"/>
                    </a:lnTo>
                    <a:lnTo>
                      <a:pt x="f9" y="f8"/>
                    </a:lnTo>
                    <a:lnTo>
                      <a:pt x="f10" y="f2"/>
                    </a:lnTo>
                    <a:lnTo>
                      <a:pt x="f3" y="f11"/>
                    </a:lnTo>
                    <a:lnTo>
                      <a:pt x="f12" y="f13"/>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1" name="Freeform 31"/>
              <p:cNvSpPr/>
              <p:nvPr/>
            </p:nvSpPr>
            <p:spPr>
              <a:xfrm>
                <a:off x="1049399" y="6221519"/>
                <a:ext cx="157320" cy="147600"/>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val f2"/>
                  <a:gd name="f30" fmla="val f3"/>
                  <a:gd name="f31" fmla="val f4"/>
                  <a:gd name="f32" fmla="+- f31 0 f29"/>
                  <a:gd name="f33" fmla="+- f30 0 f29"/>
                  <a:gd name="f34" fmla="*/ f33 1 33"/>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nvGrpSpPr>
            <p:cNvPr id="32" name="Group 9"/>
            <p:cNvGrpSpPr/>
            <p:nvPr/>
          </p:nvGrpSpPr>
          <p:grpSpPr>
            <a:xfrm>
              <a:off x="11365920" y="0"/>
              <a:ext cx="674639" cy="6848640"/>
              <a:chOff x="11365920" y="0"/>
              <a:chExt cx="674639" cy="6848640"/>
            </a:xfrm>
          </p:grpSpPr>
          <p:sp>
            <p:nvSpPr>
              <p:cNvPr id="33" name="Freeform 32"/>
              <p:cNvSpPr/>
              <p:nvPr/>
            </p:nvSpPr>
            <p:spPr>
              <a:xfrm>
                <a:off x="11485080" y="0"/>
                <a:ext cx="417600" cy="512640"/>
              </a:xfrm>
              <a:custGeom>
                <a:avLst/>
                <a:gdLst>
                  <a:gd name="f0" fmla="val w"/>
                  <a:gd name="f1" fmla="val h"/>
                  <a:gd name="f2" fmla="val 0"/>
                  <a:gd name="f3" fmla="val 263"/>
                  <a:gd name="f4" fmla="val 323"/>
                  <a:gd name="f5" fmla="val 12"/>
                  <a:gd name="f6" fmla="val 314"/>
                  <a:gd name="f7" fmla="val 203"/>
                  <a:gd name="f8" fmla="val 108"/>
                  <a:gd name="f9" fmla="val 248"/>
                  <a:gd name="f10" fmla="val 6"/>
                  <a:gd name="f11" fmla="val 218"/>
                  <a:gd name="f12" fmla="val 117"/>
                  <a:gd name="f13" fmla="*/ f0 1 263"/>
                  <a:gd name="f14" fmla="*/ f1 1 323"/>
                  <a:gd name="f15" fmla="val f2"/>
                  <a:gd name="f16" fmla="val f3"/>
                  <a:gd name="f17" fmla="val f4"/>
                  <a:gd name="f18" fmla="+- f17 0 f15"/>
                  <a:gd name="f19" fmla="+- f16 0 f15"/>
                  <a:gd name="f20" fmla="*/ f19 1 263"/>
                  <a:gd name="f21" fmla="*/ f18 1 323"/>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3" h="323">
                    <a:moveTo>
                      <a:pt x="f5" y="f4"/>
                    </a:moveTo>
                    <a:lnTo>
                      <a:pt x="f2" y="f6"/>
                    </a:lnTo>
                    <a:lnTo>
                      <a:pt x="f7" y="f8"/>
                    </a:lnTo>
                    <a:lnTo>
                      <a:pt x="f9" y="f2"/>
                    </a:lnTo>
                    <a:lnTo>
                      <a:pt x="f3" y="f10"/>
                    </a:lnTo>
                    <a:lnTo>
                      <a:pt x="f11" y="f12"/>
                    </a:lnTo>
                    <a:lnTo>
                      <a:pt x="f11" y="f12"/>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4" name="Freeform 33"/>
              <p:cNvSpPr/>
              <p:nvPr/>
            </p:nvSpPr>
            <p:spPr>
              <a:xfrm>
                <a:off x="11365920" y="474840"/>
                <a:ext cx="157320" cy="152280"/>
              </a:xfrm>
              <a:custGeom>
                <a:avLst/>
                <a:gdLst>
                  <a:gd name="f0" fmla="val w"/>
                  <a:gd name="f1" fmla="val h"/>
                  <a:gd name="f2" fmla="val 0"/>
                  <a:gd name="f3" fmla="val 33"/>
                  <a:gd name="f4" fmla="val 32"/>
                  <a:gd name="f5" fmla="val 17"/>
                  <a:gd name="f6" fmla="val 13"/>
                  <a:gd name="f7" fmla="val 9"/>
                  <a:gd name="f8" fmla="val 30"/>
                  <a:gd name="f9" fmla="val 6"/>
                  <a:gd name="f10" fmla="val 27"/>
                  <a:gd name="f11" fmla="val 21"/>
                  <a:gd name="f12" fmla="val 11"/>
                  <a:gd name="f13" fmla="val 5"/>
                  <a:gd name="f14" fmla="val 2"/>
                  <a:gd name="f15" fmla="val 25"/>
                  <a:gd name="f16" fmla="val 28"/>
                  <a:gd name="f17" fmla="val 31"/>
                  <a:gd name="f18" fmla="val 8"/>
                  <a:gd name="f19" fmla="val 12"/>
                  <a:gd name="f20" fmla="val 16"/>
                  <a:gd name="f21" fmla="val 20"/>
                  <a:gd name="f22" fmla="val 24"/>
                  <a:gd name="f23" fmla="val 4"/>
                  <a:gd name="f24" fmla="val 14"/>
                  <a:gd name="f25" fmla="val 23"/>
                  <a:gd name="f26" fmla="val 26"/>
                  <a:gd name="f27" fmla="*/ f0 1 33"/>
                  <a:gd name="f28" fmla="*/ f1 1 32"/>
                  <a:gd name="f29" fmla="val f2"/>
                  <a:gd name="f30" fmla="val f3"/>
                  <a:gd name="f31" fmla="val f4"/>
                  <a:gd name="f32" fmla="+- f31 0 f29"/>
                  <a:gd name="f33" fmla="+- f30 0 f29"/>
                  <a:gd name="f34" fmla="*/ f33 1 33"/>
                  <a:gd name="f35" fmla="*/ f32 1 32"/>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2">
                    <a:moveTo>
                      <a:pt x="f5" y="f4"/>
                    </a:moveTo>
                    <a:cubicBezTo>
                      <a:pt x="f6" y="f4"/>
                      <a:pt x="f7" y="f8"/>
                      <a:pt x="f9" y="f10"/>
                    </a:cubicBezTo>
                    <a:cubicBezTo>
                      <a:pt x="f2" y="f11"/>
                      <a:pt x="f2" y="f12"/>
                      <a:pt x="f9" y="f13"/>
                    </a:cubicBezTo>
                    <a:cubicBezTo>
                      <a:pt x="f7" y="f14"/>
                      <a:pt x="f6" y="f2"/>
                      <a:pt x="f5" y="f2"/>
                    </a:cubicBezTo>
                    <a:cubicBezTo>
                      <a:pt x="f11" y="f2"/>
                      <a:pt x="f15" y="f14"/>
                      <a:pt x="f16" y="f13"/>
                    </a:cubicBezTo>
                    <a:cubicBezTo>
                      <a:pt x="f17" y="f18"/>
                      <a:pt x="f3" y="f19"/>
                      <a:pt x="f3" y="f20"/>
                    </a:cubicBezTo>
                    <a:cubicBezTo>
                      <a:pt x="f3" y="f21"/>
                      <a:pt x="f17" y="f22"/>
                      <a:pt x="f16" y="f10"/>
                    </a:cubicBezTo>
                    <a:cubicBezTo>
                      <a:pt x="f15" y="f8"/>
                      <a:pt x="f11" y="f4"/>
                      <a:pt x="f5" y="f4"/>
                    </a:cubicBezTo>
                    <a:close/>
                    <a:moveTo>
                      <a:pt x="f5" y="f23"/>
                    </a:moveTo>
                    <a:cubicBezTo>
                      <a:pt x="f24" y="f23"/>
                      <a:pt x="f12" y="f9"/>
                      <a:pt x="f7" y="f18"/>
                    </a:cubicBezTo>
                    <a:cubicBezTo>
                      <a:pt x="f23" y="f19"/>
                      <a:pt x="f23" y="f21"/>
                      <a:pt x="f7" y="f22"/>
                    </a:cubicBezTo>
                    <a:cubicBezTo>
                      <a:pt x="f12" y="f10"/>
                      <a:pt x="f24" y="f16"/>
                      <a:pt x="f5" y="f16"/>
                    </a:cubicBezTo>
                    <a:cubicBezTo>
                      <a:pt x="f21" y="f16"/>
                      <a:pt x="f25" y="f10"/>
                      <a:pt x="f26" y="f22"/>
                    </a:cubicBezTo>
                    <a:cubicBezTo>
                      <a:pt x="f8" y="f21"/>
                      <a:pt x="f8" y="f19"/>
                      <a:pt x="f26" y="f18"/>
                    </a:cubicBezTo>
                    <a:cubicBezTo>
                      <a:pt x="f25" y="f9"/>
                      <a:pt x="f21" y="f23"/>
                      <a:pt x="f5" y="f23"/>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5" name="Freeform 34"/>
              <p:cNvSpPr/>
              <p:nvPr/>
            </p:nvSpPr>
            <p:spPr>
              <a:xfrm>
                <a:off x="11632679" y="1539720"/>
                <a:ext cx="18900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6" name="Freeform 35"/>
              <p:cNvSpPr/>
              <p:nvPr/>
            </p:nvSpPr>
            <p:spPr>
              <a:xfrm>
                <a:off x="11532600" y="5694480"/>
                <a:ext cx="298440" cy="1154160"/>
              </a:xfrm>
              <a:custGeom>
                <a:avLst/>
                <a:gdLst>
                  <a:gd name="f0" fmla="val w"/>
                  <a:gd name="f1" fmla="val h"/>
                  <a:gd name="f2" fmla="val 0"/>
                  <a:gd name="f3" fmla="val 188"/>
                  <a:gd name="f4" fmla="val 727"/>
                  <a:gd name="f5" fmla="val 15"/>
                  <a:gd name="f6" fmla="val 407"/>
                  <a:gd name="f7" fmla="val 176"/>
                  <a:gd name="f8" fmla="val 6"/>
                  <a:gd name="f9" fmla="val 410"/>
                  <a:gd name="f10" fmla="*/ f0 1 188"/>
                  <a:gd name="f11" fmla="*/ f1 1 727"/>
                  <a:gd name="f12" fmla="val f2"/>
                  <a:gd name="f13" fmla="val f3"/>
                  <a:gd name="f14" fmla="val f4"/>
                  <a:gd name="f15" fmla="+- f14 0 f12"/>
                  <a:gd name="f16" fmla="+- f13 0 f12"/>
                  <a:gd name="f17" fmla="*/ f16 1 188"/>
                  <a:gd name="f18" fmla="*/ f15 1 727"/>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88" h="727">
                    <a:moveTo>
                      <a:pt x="f5" y="f4"/>
                    </a:moveTo>
                    <a:lnTo>
                      <a:pt x="f2" y="f4"/>
                    </a:lnTo>
                    <a:lnTo>
                      <a:pt x="f2" y="f6"/>
                    </a:lnTo>
                    <a:lnTo>
                      <a:pt x="f2" y="f6"/>
                    </a:lnTo>
                    <a:lnTo>
                      <a:pt x="f7" y="f2"/>
                    </a:lnTo>
                    <a:lnTo>
                      <a:pt x="f3" y="f8"/>
                    </a:lnTo>
                    <a:lnTo>
                      <a:pt x="f5" y="f9"/>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7" name="Freeform 36"/>
              <p:cNvSpPr/>
              <p:nvPr/>
            </p:nvSpPr>
            <p:spPr>
              <a:xfrm>
                <a:off x="11774160" y="5551560"/>
                <a:ext cx="157320" cy="155520"/>
              </a:xfrm>
              <a:custGeom>
                <a:avLst/>
                <a:gdLst>
                  <a:gd name="f0" fmla="val w"/>
                  <a:gd name="f1" fmla="val h"/>
                  <a:gd name="f2" fmla="val 0"/>
                  <a:gd name="f3" fmla="val 33"/>
                  <a:gd name="f4" fmla="val 17"/>
                  <a:gd name="f5" fmla="val 8"/>
                  <a:gd name="f6" fmla="val 25"/>
                  <a:gd name="f7" fmla="val 16"/>
                  <a:gd name="f8" fmla="val 7"/>
                  <a:gd name="f9" fmla="val 26"/>
                  <a:gd name="f10" fmla="val 4"/>
                  <a:gd name="f11" fmla="val 10"/>
                  <a:gd name="f12" fmla="val 9"/>
                  <a:gd name="f13" fmla="val 23"/>
                  <a:gd name="f14" fmla="val 29"/>
                  <a:gd name="f15" fmla="*/ f0 1 33"/>
                  <a:gd name="f16" fmla="*/ f1 1 33"/>
                  <a:gd name="f17" fmla="val f2"/>
                  <a:gd name="f18" fmla="val f3"/>
                  <a:gd name="f19" fmla="+- f18 0 f17"/>
                  <a:gd name="f20" fmla="*/ f19 1 33"/>
                  <a:gd name="f21" fmla="*/ 0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3" h="33">
                    <a:moveTo>
                      <a:pt x="f4" y="f3"/>
                    </a:moveTo>
                    <a:cubicBezTo>
                      <a:pt x="f5" y="f3"/>
                      <a:pt x="f2" y="f6"/>
                      <a:pt x="f2" y="f7"/>
                    </a:cubicBezTo>
                    <a:cubicBezTo>
                      <a:pt x="f2" y="f8"/>
                      <a:pt x="f5" y="f2"/>
                      <a:pt x="f4" y="f2"/>
                    </a:cubicBezTo>
                    <a:cubicBezTo>
                      <a:pt x="f9" y="f2"/>
                      <a:pt x="f3" y="f8"/>
                      <a:pt x="f3" y="f7"/>
                    </a:cubicBezTo>
                    <a:cubicBezTo>
                      <a:pt x="f3" y="f6"/>
                      <a:pt x="f9" y="f3"/>
                      <a:pt x="f4" y="f3"/>
                    </a:cubicBezTo>
                    <a:close/>
                    <a:moveTo>
                      <a:pt x="f4" y="f10"/>
                    </a:moveTo>
                    <a:cubicBezTo>
                      <a:pt x="f11" y="f10"/>
                      <a:pt x="f10" y="f12"/>
                      <a:pt x="f10" y="f7"/>
                    </a:cubicBezTo>
                    <a:cubicBezTo>
                      <a:pt x="f10" y="f13"/>
                      <a:pt x="f11" y="f14"/>
                      <a:pt x="f4" y="f14"/>
                    </a:cubicBezTo>
                    <a:cubicBezTo>
                      <a:pt x="f13" y="f14"/>
                      <a:pt x="f14" y="f13"/>
                      <a:pt x="f14" y="f7"/>
                    </a:cubicBezTo>
                    <a:cubicBezTo>
                      <a:pt x="f14" y="f12"/>
                      <a:pt x="f13" y="f10"/>
                      <a:pt x="f4" y="f10"/>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8" name="Freeform 37"/>
              <p:cNvSpPr/>
              <p:nvPr/>
            </p:nvSpPr>
            <p:spPr>
              <a:xfrm>
                <a:off x="11712240" y="4680"/>
                <a:ext cx="304920" cy="1544760"/>
              </a:xfrm>
              <a:custGeom>
                <a:avLst/>
                <a:gdLst>
                  <a:gd name="f0" fmla="val w"/>
                  <a:gd name="f1" fmla="val h"/>
                  <a:gd name="f2" fmla="val 0"/>
                  <a:gd name="f3" fmla="val 192"/>
                  <a:gd name="f4" fmla="val 973"/>
                  <a:gd name="f5" fmla="val 15"/>
                  <a:gd name="f6" fmla="val 790"/>
                  <a:gd name="f7" fmla="val 174"/>
                  <a:gd name="f8" fmla="val 614"/>
                  <a:gd name="f9" fmla="val 620"/>
                  <a:gd name="f10" fmla="val 796"/>
                  <a:gd name="f11" fmla="*/ f0 1 192"/>
                  <a:gd name="f12" fmla="*/ f1 1 973"/>
                  <a:gd name="f13" fmla="val f2"/>
                  <a:gd name="f14" fmla="val f3"/>
                  <a:gd name="f15" fmla="val f4"/>
                  <a:gd name="f16" fmla="+- f15 0 f13"/>
                  <a:gd name="f17" fmla="+- f14 0 f13"/>
                  <a:gd name="f18" fmla="*/ f17 1 192"/>
                  <a:gd name="f19" fmla="*/ f16 1 973"/>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2" h="973">
                    <a:moveTo>
                      <a:pt x="f5" y="f4"/>
                    </a:moveTo>
                    <a:lnTo>
                      <a:pt x="f2" y="f4"/>
                    </a:lnTo>
                    <a:lnTo>
                      <a:pt x="f2" y="f6"/>
                    </a:lnTo>
                    <a:lnTo>
                      <a:pt x="f7" y="f8"/>
                    </a:lnTo>
                    <a:lnTo>
                      <a:pt x="f7" y="f2"/>
                    </a:lnTo>
                    <a:lnTo>
                      <a:pt x="f3" y="f2"/>
                    </a:lnTo>
                    <a:lnTo>
                      <a:pt x="f3" y="f9"/>
                    </a:lnTo>
                    <a:lnTo>
                      <a:pt x="f5" y="f10"/>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9" name="Freeform 38"/>
              <p:cNvSpPr/>
              <p:nvPr/>
            </p:nvSpPr>
            <p:spPr>
              <a:xfrm>
                <a:off x="11637360" y="4867200"/>
                <a:ext cx="18900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0" name="Freeform 39"/>
              <p:cNvSpPr/>
              <p:nvPr/>
            </p:nvSpPr>
            <p:spPr>
              <a:xfrm>
                <a:off x="11442240" y="5046840"/>
                <a:ext cx="307800" cy="1801800"/>
              </a:xfrm>
              <a:custGeom>
                <a:avLst/>
                <a:gdLst>
                  <a:gd name="f0" fmla="val 360"/>
                  <a:gd name="f1" fmla="val w"/>
                  <a:gd name="f2" fmla="val h"/>
                  <a:gd name="f3" fmla="val 0"/>
                  <a:gd name="f4" fmla="val 194"/>
                  <a:gd name="f5" fmla="val 1135"/>
                  <a:gd name="f6" fmla="val 18"/>
                  <a:gd name="f7" fmla="val 354"/>
                  <a:gd name="f8" fmla="val 176"/>
                  <a:gd name="f9" fmla="val 177"/>
                  <a:gd name="f10" fmla="val 183"/>
                  <a:gd name="f11" fmla="*/ f1 1 194"/>
                  <a:gd name="f12" fmla="*/ f2 1 1135"/>
                  <a:gd name="f13" fmla="val f3"/>
                  <a:gd name="f14" fmla="val f4"/>
                  <a:gd name="f15" fmla="val f5"/>
                  <a:gd name="f16" fmla="+- f15 0 f13"/>
                  <a:gd name="f17" fmla="+- f14 0 f13"/>
                  <a:gd name="f18" fmla="*/ f17 1 194"/>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 h="1135">
                    <a:moveTo>
                      <a:pt x="f6" y="f5"/>
                    </a:moveTo>
                    <a:lnTo>
                      <a:pt x="f3" y="f5"/>
                    </a:lnTo>
                    <a:lnTo>
                      <a:pt x="f3" y="f7"/>
                    </a:lnTo>
                    <a:lnTo>
                      <a:pt x="f8" y="f9"/>
                    </a:lnTo>
                    <a:lnTo>
                      <a:pt x="f8" y="f3"/>
                    </a:lnTo>
                    <a:lnTo>
                      <a:pt x="f4" y="f3"/>
                    </a:lnTo>
                    <a:lnTo>
                      <a:pt x="f4" y="f10"/>
                    </a:lnTo>
                    <a:lnTo>
                      <a:pt x="f6" y="f0"/>
                    </a:lnTo>
                    <a:lnTo>
                      <a:pt x="f6" y="f5"/>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1" name="Freeform 40"/>
              <p:cNvSpPr/>
              <p:nvPr/>
            </p:nvSpPr>
            <p:spPr>
              <a:xfrm>
                <a:off x="11850119" y="641664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2" name="Rectangle 41"/>
              <p:cNvSpPr/>
              <p:nvPr/>
            </p:nvSpPr>
            <p:spPr>
              <a:xfrm>
                <a:off x="11940840" y="6595920"/>
                <a:ext cx="23760" cy="252360"/>
              </a:xfrm>
              <a:prstGeom prst="rect">
                <a:avLst/>
              </a:pr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sp>
        <p:nvSpPr>
          <p:cNvPr id="43" name="Title 1"/>
          <p:cNvSpPr txBox="1">
            <a:spLocks noGrp="1"/>
          </p:cNvSpPr>
          <p:nvPr>
            <p:ph type="title"/>
          </p:nvPr>
        </p:nvSpPr>
        <p:spPr>
          <a:xfrm>
            <a:off x="1446119" y="609480"/>
            <a:ext cx="9303480" cy="2748600"/>
          </a:xfrm>
          <a:prstGeom prst="rect">
            <a:avLst/>
          </a:prstGeom>
          <a:noFill/>
          <a:ln>
            <a:noFill/>
          </a:ln>
        </p:spPr>
        <p:txBody>
          <a:bodyPr wrap="square" lIns="91440" tIns="45720" rIns="91440" bIns="45720" anchor="ctr"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44" name="Text Placeholder 3"/>
          <p:cNvSpPr txBox="1">
            <a:spLocks noGrp="1"/>
          </p:cNvSpPr>
          <p:nvPr>
            <p:ph type="body" idx="1"/>
          </p:nvPr>
        </p:nvSpPr>
        <p:spPr>
          <a:xfrm>
            <a:off x="1720800" y="3365640"/>
            <a:ext cx="8753040" cy="549000"/>
          </a:xfrm>
          <a:prstGeom prst="rect">
            <a:avLst/>
          </a:prstGeom>
          <a:noFill/>
          <a:ln>
            <a:noFill/>
          </a:ln>
        </p:spPr>
        <p:txBody>
          <a:bodyPr wrap="square" lIns="91440" tIns="45720" rIns="91440" bIns="45720" anchor="t"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45" name="Text Placeholder 3"/>
          <p:cNvSpPr txBox="1">
            <a:spLocks noGrp="1"/>
          </p:cNvSpPr>
          <p:nvPr>
            <p:ph type="body" sz="quarter" idx="4294967295"/>
          </p:nvPr>
        </p:nvSpPr>
        <p:spPr>
          <a:xfrm>
            <a:off x="1141560" y="4309920"/>
            <a:ext cx="9906840" cy="1489319"/>
          </a:xfrm>
          <a:prstGeom prst="rect">
            <a:avLst/>
          </a:prstGeom>
          <a:noFill/>
          <a:ln>
            <a:noFill/>
          </a:ln>
        </p:spPr>
        <p:txBody>
          <a:bodyPr wrap="square" lIns="91440" tIns="45720" rIns="91440" bIns="45720" anchor="ctr"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46" name="Date Placeholder 4"/>
          <p:cNvSpPr txBox="1">
            <a:spLocks noGrp="1"/>
          </p:cNvSpPr>
          <p:nvPr>
            <p:ph type="dt" sz="half" idx="2"/>
          </p:nvPr>
        </p:nvSpPr>
        <p:spPr>
          <a:xfrm>
            <a:off x="7457400" y="5883120"/>
            <a:ext cx="274356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21CB8659-122F-4DA7-9CE3-91A4CF38992A}" type="datetime1">
              <a:rPr lang="en-US"/>
              <a:pPr lvl="0"/>
              <a:t>5/27/2016</a:t>
            </a:fld>
            <a:endParaRPr lang="en-US"/>
          </a:p>
        </p:txBody>
      </p:sp>
      <p:sp>
        <p:nvSpPr>
          <p:cNvPr id="47" name="Footer Placeholder 5"/>
          <p:cNvSpPr txBox="1">
            <a:spLocks noGrp="1"/>
          </p:cNvSpPr>
          <p:nvPr>
            <p:ph type="ftr" sz="quarter" idx="3"/>
          </p:nvPr>
        </p:nvSpPr>
        <p:spPr>
          <a:xfrm>
            <a:off x="1141560" y="5883120"/>
            <a:ext cx="6239880" cy="365040"/>
          </a:xfrm>
          <a:prstGeom prst="rect">
            <a:avLst/>
          </a:prstGeom>
          <a:noFill/>
          <a:ln>
            <a:noFill/>
          </a:ln>
        </p:spPr>
        <p:txBody>
          <a:bodyPr wrap="square" lIns="91440" tIns="45720" rIns="91440" bIns="45720" anchor="ctr"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48" name="Slide Number Placeholder 6"/>
          <p:cNvSpPr txBox="1">
            <a:spLocks noGrp="1"/>
          </p:cNvSpPr>
          <p:nvPr>
            <p:ph type="sldNum" sz="quarter" idx="4"/>
          </p:nvPr>
        </p:nvSpPr>
        <p:spPr>
          <a:xfrm>
            <a:off x="10276920" y="5883120"/>
            <a:ext cx="7711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D3FF1BBD-A85E-45A6-B1FA-3703BFD90EFD}" type="slidenum">
              <a:t>‹N°›</a:t>
            </a:fld>
            <a:endParaRPr lang="en-US"/>
          </a:p>
        </p:txBody>
      </p:sp>
      <p:sp>
        <p:nvSpPr>
          <p:cNvPr id="49" name="TextBox 59"/>
          <p:cNvSpPr txBox="1"/>
          <p:nvPr/>
        </p:nvSpPr>
        <p:spPr>
          <a:xfrm>
            <a:off x="903599" y="732239"/>
            <a:ext cx="609480" cy="584640"/>
          </a:xfrm>
          <a:prstGeom prst="rect">
            <a:avLst/>
          </a:prstGeom>
          <a:noFill/>
          <a:ln>
            <a:noFill/>
          </a:ln>
        </p:spPr>
        <p:txBody>
          <a:bodyPr vert="horz" wrap="square" lIns="91440" tIns="45720" rIns="91440" bIns="45720" anchor="ctr" anchorCtr="0" compatLnSpc="0"/>
          <a:lstStyle/>
          <a:p>
            <a:pPr marL="0" marR="0" lvl="0" indent="0" algn="r" rtl="0" hangingPunct="1">
              <a:lnSpc>
                <a:spcPct val="100000"/>
              </a:lnSpc>
              <a:spcBef>
                <a:spcPts val="0"/>
              </a:spcBef>
              <a:spcAft>
                <a:spcPts val="0"/>
              </a:spcAft>
              <a:buNone/>
              <a:tabLst/>
            </a:pPr>
            <a:r>
              <a:rPr lang="en-US" sz="8000" b="0" i="0" u="none" strike="noStrike" kern="1200" spc="0" baseline="0">
                <a:ln>
                  <a:noFill/>
                </a:ln>
                <a:solidFill>
                  <a:srgbClr val="FFFFFF"/>
                </a:solidFill>
                <a:latin typeface="Tw Cen MT" pitchFamily="18"/>
                <a:ea typeface="Microsoft YaHei" pitchFamily="2"/>
                <a:cs typeface="Trebuchet MS" pitchFamily="2"/>
              </a:rPr>
              <a:t>“</a:t>
            </a:r>
          </a:p>
        </p:txBody>
      </p:sp>
      <p:sp>
        <p:nvSpPr>
          <p:cNvPr id="50" name="TextBox 60"/>
          <p:cNvSpPr txBox="1"/>
          <p:nvPr/>
        </p:nvSpPr>
        <p:spPr>
          <a:xfrm>
            <a:off x="10537920" y="2764800"/>
            <a:ext cx="609480" cy="584640"/>
          </a:xfrm>
          <a:prstGeom prst="rect">
            <a:avLst/>
          </a:prstGeom>
          <a:noFill/>
          <a:ln>
            <a:noFill/>
          </a:ln>
        </p:spPr>
        <p:txBody>
          <a:bodyPr vert="horz" wrap="square" lIns="91440" tIns="45720" rIns="91440" bIns="45720" anchor="ctr" anchorCtr="0" compatLnSpc="0"/>
          <a:lstStyle/>
          <a:p>
            <a:pPr marL="0" marR="0" lvl="0" indent="0" algn="r" rtl="0" hangingPunct="1">
              <a:lnSpc>
                <a:spcPct val="100000"/>
              </a:lnSpc>
              <a:spcBef>
                <a:spcPts val="0"/>
              </a:spcBef>
              <a:spcAft>
                <a:spcPts val="0"/>
              </a:spcAft>
              <a:buNone/>
              <a:tabLst/>
            </a:pPr>
            <a:r>
              <a:rPr lang="en-US" sz="8000" b="0" i="0" u="none" strike="noStrike" kern="1200" spc="0" baseline="0">
                <a:ln>
                  <a:noFill/>
                </a:ln>
                <a:solidFill>
                  <a:srgbClr val="FFFFFF"/>
                </a:solidFill>
                <a:latin typeface="Tw Cen MT" pitchFamily="18"/>
                <a:ea typeface="Microsoft YaHei" pitchFamily="2"/>
                <a:cs typeface="Trebuchet MS" pitchFamily="2"/>
              </a:rPr>
              <a:t>”</a:t>
            </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rtl="0" hangingPunct="1">
        <a:lnSpc>
          <a:spcPct val="90000"/>
        </a:lnSpc>
        <a:spcBef>
          <a:spcPts val="0"/>
        </a:spcBef>
        <a:spcAft>
          <a:spcPts val="0"/>
        </a:spcAft>
        <a:buNone/>
        <a:tabLst/>
        <a:defRPr lang="fr-FR" sz="3600" b="0" i="0" u="none" strike="noStrike" kern="1200" spc="0" baseline="0">
          <a:ln>
            <a:noFill/>
          </a:ln>
          <a:solidFill>
            <a:srgbClr val="FFFFFF"/>
          </a:solidFill>
          <a:latin typeface="Tw Cen MT" pitchFamily="18"/>
          <a:ea typeface="Microsoft YaHei" pitchFamily="2"/>
          <a:cs typeface="Lucida Sans" pitchFamily="2"/>
        </a:defRPr>
      </a:lvl1pPr>
    </p:titleStyle>
    <p:bodyStyle>
      <a:lvl1pPr marL="0" marR="0" lvl="0" indent="0" algn="l" rtl="0" hangingPunct="1">
        <a:lnSpc>
          <a:spcPct val="120000"/>
        </a:lnSpc>
        <a:spcBef>
          <a:spcPts val="1001"/>
        </a:spcBef>
        <a:spcAft>
          <a:spcPts val="0"/>
        </a:spcAft>
        <a:buNone/>
        <a:tabLst/>
        <a:defRPr lang="fr-FR" sz="1800" b="0" i="0" u="none" strike="noStrike" kern="1200" spc="0" baseline="0">
          <a:solidFill>
            <a:srgbClr val="FFFFFF"/>
          </a:solidFill>
          <a:latin typeface="Tw Cen MT"/>
        </a:defRPr>
      </a:lvl1pPr>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a:gsLst>
            <a:gs pos="0">
              <a:srgbClr val="99FF33"/>
            </a:gs>
            <a:gs pos="100000">
              <a:srgbClr val="66CC00">
                <a:alpha val="85000"/>
              </a:srgbClr>
            </a:gs>
          </a:gsLst>
          <a:lin ang="0"/>
        </a:gradFill>
        <a:effectLst/>
      </p:bgPr>
    </p:bg>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13">
            <a:alphaModFix amt="30000"/>
          </a:blip>
          <a:srcRect/>
          <a:stretch>
            <a:fillRect/>
          </a:stretch>
        </p:blipFill>
        <p:spPr>
          <a:xfrm>
            <a:off x="0" y="0"/>
            <a:ext cx="12193200" cy="6858000"/>
          </a:xfrm>
          <a:prstGeom prst="rect">
            <a:avLst/>
          </a:prstGeom>
          <a:noFill/>
          <a:ln>
            <a:noFill/>
          </a:ln>
        </p:spPr>
      </p:pic>
      <p:grpSp>
        <p:nvGrpSpPr>
          <p:cNvPr id="3" name="Group 7"/>
          <p:cNvGrpSpPr/>
          <p:nvPr/>
        </p:nvGrpSpPr>
        <p:grpSpPr>
          <a:xfrm>
            <a:off x="-14400" y="0"/>
            <a:ext cx="12054959" cy="6857999"/>
            <a:chOff x="-14400" y="0"/>
            <a:chExt cx="12054959" cy="6857999"/>
          </a:xfrm>
        </p:grpSpPr>
        <p:grpSp>
          <p:nvGrpSpPr>
            <p:cNvPr id="4" name="Group 8"/>
            <p:cNvGrpSpPr/>
            <p:nvPr/>
          </p:nvGrpSpPr>
          <p:grpSpPr>
            <a:xfrm>
              <a:off x="-14400" y="0"/>
              <a:ext cx="1221119" cy="6857999"/>
              <a:chOff x="-14400" y="0"/>
              <a:chExt cx="1221119" cy="6857999"/>
            </a:xfrm>
          </p:grpSpPr>
          <p:sp>
            <p:nvSpPr>
              <p:cNvPr id="5" name="Rectangle 5"/>
              <p:cNvSpPr/>
              <p:nvPr/>
            </p:nvSpPr>
            <p:spPr>
              <a:xfrm>
                <a:off x="114480" y="468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Freeform 6"/>
              <p:cNvSpPr/>
              <p:nvPr/>
            </p:nvSpPr>
            <p:spPr>
              <a:xfrm>
                <a:off x="33480" y="217656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Freeform 7"/>
              <p:cNvSpPr/>
              <p:nvPr/>
            </p:nvSpPr>
            <p:spPr>
              <a:xfrm>
                <a:off x="28440" y="402120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Freeform 8"/>
              <p:cNvSpPr/>
              <p:nvPr/>
            </p:nvSpPr>
            <p:spPr>
              <a:xfrm>
                <a:off x="200160" y="4680"/>
                <a:ext cx="369719" cy="1811160"/>
              </a:xfrm>
              <a:custGeom>
                <a:avLst/>
                <a:gdLst>
                  <a:gd name="f0" fmla="val w"/>
                  <a:gd name="f1" fmla="val h"/>
                  <a:gd name="f2" fmla="val 0"/>
                  <a:gd name="f3" fmla="val 233"/>
                  <a:gd name="f4" fmla="val 1141"/>
                  <a:gd name="f5" fmla="val 218"/>
                  <a:gd name="f6" fmla="val 626"/>
                  <a:gd name="f7" fmla="val 15"/>
                  <a:gd name="f8" fmla="val 623"/>
                  <a:gd name="f9" fmla="val 1135"/>
                  <a:gd name="f10" fmla="*/ f0 1 233"/>
                  <a:gd name="f11" fmla="*/ f1 1 1141"/>
                  <a:gd name="f12" fmla="val f2"/>
                  <a:gd name="f13" fmla="val f3"/>
                  <a:gd name="f14" fmla="val f4"/>
                  <a:gd name="f15" fmla="+- f14 0 f12"/>
                  <a:gd name="f16" fmla="+- f13 0 f12"/>
                  <a:gd name="f17" fmla="*/ f16 1 233"/>
                  <a:gd name="f18" fmla="*/ f15 1 114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114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reeform 9"/>
              <p:cNvSpPr/>
              <p:nvPr/>
            </p:nvSpPr>
            <p:spPr>
              <a:xfrm>
                <a:off x="503280" y="1801800"/>
                <a:ext cx="190440" cy="189000"/>
              </a:xfrm>
              <a:custGeom>
                <a:avLst/>
                <a:gdLst>
                  <a:gd name="f0" fmla="val w"/>
                  <a:gd name="f1" fmla="val h"/>
                  <a:gd name="f2" fmla="val 0"/>
                  <a:gd name="f3" fmla="val 40"/>
                  <a:gd name="f4" fmla="val 20"/>
                  <a:gd name="f5" fmla="val 9"/>
                  <a:gd name="f6" fmla="val 31"/>
                  <a:gd name="f7" fmla="val 33"/>
                  <a:gd name="f8" fmla="val 6"/>
                  <a:gd name="f9" fmla="val 4"/>
                  <a:gd name="f10" fmla="val 11"/>
                  <a:gd name="f11" fmla="val 29"/>
                  <a:gd name="f12" fmla="val 36"/>
                  <a:gd name="f13" fmla="val 28"/>
                  <a:gd name="f14" fmla="*/ f0 1 40"/>
                  <a:gd name="f15" fmla="*/ f1 1 40"/>
                  <a:gd name="f16" fmla="val f2"/>
                  <a:gd name="f17" fmla="val f3"/>
                  <a:gd name="f18" fmla="+- f17 0 f16"/>
                  <a:gd name="f19" fmla="*/ f18 1 40"/>
                  <a:gd name="f20" fmla="*/ 0 1 f19"/>
                  <a:gd name="f21" fmla="*/ f17 1 f19"/>
                  <a:gd name="f22" fmla="*/ f20 f14 1"/>
                  <a:gd name="f23" fmla="*/ f21 f14 1"/>
                  <a:gd name="f24" fmla="*/ f21 f15 1"/>
                  <a:gd name="f25" fmla="*/ f20 f15 1"/>
                </a:gdLst>
                <a:ahLst/>
                <a:cxnLst>
                  <a:cxn ang="3cd4">
                    <a:pos x="hc" y="t"/>
                  </a:cxn>
                  <a:cxn ang="0">
                    <a:pos x="r" y="vc"/>
                  </a:cxn>
                  <a:cxn ang="cd4">
                    <a:pos x="hc" y="b"/>
                  </a:cxn>
                  <a:cxn ang="cd2">
                    <a:pos x="l" y="vc"/>
                  </a:cxn>
                </a:cxnLst>
                <a:rect l="f22" t="f25" r="f23" b="f24"/>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3"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Freeform 10"/>
              <p:cNvSpPr/>
              <p:nvPr/>
            </p:nvSpPr>
            <p:spPr>
              <a:xfrm>
                <a:off x="285840" y="4680"/>
                <a:ext cx="369719" cy="1430280"/>
              </a:xfrm>
              <a:custGeom>
                <a:avLst/>
                <a:gdLst>
                  <a:gd name="f0" fmla="val w"/>
                  <a:gd name="f1" fmla="val h"/>
                  <a:gd name="f2" fmla="val 0"/>
                  <a:gd name="f3" fmla="val 233"/>
                  <a:gd name="f4" fmla="val 901"/>
                  <a:gd name="f5" fmla="val 221"/>
                  <a:gd name="f6" fmla="val 383"/>
                  <a:gd name="f7" fmla="val 18"/>
                  <a:gd name="f8" fmla="val 380"/>
                  <a:gd name="f9" fmla="val 895"/>
                  <a:gd name="f10" fmla="*/ f0 1 233"/>
                  <a:gd name="f11" fmla="*/ f1 1 901"/>
                  <a:gd name="f12" fmla="val f2"/>
                  <a:gd name="f13" fmla="val f3"/>
                  <a:gd name="f14" fmla="val f4"/>
                  <a:gd name="f15" fmla="+- f14 0 f12"/>
                  <a:gd name="f16" fmla="+- f13 0 f12"/>
                  <a:gd name="f17" fmla="*/ f16 1 233"/>
                  <a:gd name="f18" fmla="*/ f15 1 90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90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Freeform 11"/>
              <p:cNvSpPr/>
              <p:nvPr/>
            </p:nvSpPr>
            <p:spPr>
              <a:xfrm>
                <a:off x="546120" y="0"/>
                <a:ext cx="152280" cy="912959"/>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Freeform 12"/>
              <p:cNvSpPr/>
              <p:nvPr/>
            </p:nvSpPr>
            <p:spPr>
              <a:xfrm>
                <a:off x="588960" y="1420920"/>
                <a:ext cx="190440" cy="190440"/>
              </a:xfrm>
              <a:custGeom>
                <a:avLst/>
                <a:gdLst>
                  <a:gd name="f0" fmla="val w"/>
                  <a:gd name="f1" fmla="val h"/>
                  <a:gd name="f2" fmla="val 0"/>
                  <a:gd name="f3" fmla="val 40"/>
                  <a:gd name="f4" fmla="val 20"/>
                  <a:gd name="f5" fmla="val 9"/>
                  <a:gd name="f6" fmla="val 31"/>
                  <a:gd name="f7" fmla="val 33"/>
                  <a:gd name="f8" fmla="val 7"/>
                  <a:gd name="f9" fmla="val 4"/>
                  <a:gd name="f10" fmla="val 11"/>
                  <a:gd name="f11" fmla="val 29"/>
                  <a:gd name="f12" fmla="val 36"/>
                  <a:gd name="f13" fmla="*/ f0 1 40"/>
                  <a:gd name="f14" fmla="*/ f1 1 40"/>
                  <a:gd name="f15" fmla="val f2"/>
                  <a:gd name="f16" fmla="val f3"/>
                  <a:gd name="f17" fmla="+- f16 0 f15"/>
                  <a:gd name="f18" fmla="*/ f17 1 40"/>
                  <a:gd name="f19" fmla="*/ 0 1 f18"/>
                  <a:gd name="f20" fmla="*/ f16 1 f18"/>
                  <a:gd name="f21" fmla="*/ f19 f13 1"/>
                  <a:gd name="f22" fmla="*/ f20 f13 1"/>
                  <a:gd name="f23" fmla="*/ f20 f14 1"/>
                  <a:gd name="f24" fmla="*/ f19 f14 1"/>
                </a:gdLst>
                <a:ahLst/>
                <a:cxnLst>
                  <a:cxn ang="3cd4">
                    <a:pos x="hc" y="t"/>
                  </a:cxn>
                  <a:cxn ang="0">
                    <a:pos x="r" y="vc"/>
                  </a:cxn>
                  <a:cxn ang="cd4">
                    <a:pos x="hc" y="b"/>
                  </a:cxn>
                  <a:cxn ang="cd2">
                    <a:pos x="l" y="vc"/>
                  </a:cxn>
                </a:cxnLst>
                <a:rect l="f21" t="f24" r="f22" b="f23"/>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1"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Freeform 13"/>
              <p:cNvSpPr/>
              <p:nvPr/>
            </p:nvSpPr>
            <p:spPr>
              <a:xfrm>
                <a:off x="588960" y="9032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4" name="Freeform 14"/>
              <p:cNvSpPr/>
              <p:nvPr/>
            </p:nvSpPr>
            <p:spPr>
              <a:xfrm>
                <a:off x="641520" y="0"/>
                <a:ext cx="422280" cy="527040"/>
              </a:xfrm>
              <a:custGeom>
                <a:avLst/>
                <a:gdLst>
                  <a:gd name="f0" fmla="val w"/>
                  <a:gd name="f1" fmla="val h"/>
                  <a:gd name="f2" fmla="val 0"/>
                  <a:gd name="f3" fmla="val 266"/>
                  <a:gd name="f4" fmla="val 332"/>
                  <a:gd name="f5" fmla="val 257"/>
                  <a:gd name="f6" fmla="val 48"/>
                  <a:gd name="f7" fmla="val 123"/>
                  <a:gd name="f8" fmla="val 6"/>
                  <a:gd name="f9" fmla="val 15"/>
                  <a:gd name="f10" fmla="val 63"/>
                  <a:gd name="f11" fmla="val 114"/>
                  <a:gd name="f12" fmla="val 320"/>
                  <a:gd name="f13" fmla="*/ f0 1 266"/>
                  <a:gd name="f14" fmla="*/ f1 1 332"/>
                  <a:gd name="f15" fmla="val f2"/>
                  <a:gd name="f16" fmla="val f3"/>
                  <a:gd name="f17" fmla="val f4"/>
                  <a:gd name="f18" fmla="+- f17 0 f15"/>
                  <a:gd name="f19" fmla="+- f16 0 f15"/>
                  <a:gd name="f20" fmla="*/ f19 1 266"/>
                  <a:gd name="f21" fmla="*/ f18 1 332"/>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6" h="332">
                    <a:moveTo>
                      <a:pt x="f5" y="f4"/>
                    </a:moveTo>
                    <a:lnTo>
                      <a:pt x="f6" y="f7"/>
                    </a:lnTo>
                    <a:lnTo>
                      <a:pt x="f2" y="f8"/>
                    </a:lnTo>
                    <a:lnTo>
                      <a:pt x="f9" y="f2"/>
                    </a:lnTo>
                    <a:lnTo>
                      <a:pt x="f10" y="f11"/>
                    </a:lnTo>
                    <a:lnTo>
                      <a:pt x="f3" y="f12"/>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Freeform 15"/>
              <p:cNvSpPr/>
              <p:nvPr/>
            </p:nvSpPr>
            <p:spPr>
              <a:xfrm>
                <a:off x="1020599" y="488880"/>
                <a:ext cx="162000" cy="147600"/>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val f2"/>
                  <a:gd name="f30" fmla="val f3"/>
                  <a:gd name="f31" fmla="val f4"/>
                  <a:gd name="f32" fmla="+- f31 0 f29"/>
                  <a:gd name="f33" fmla="+- f30 0 f29"/>
                  <a:gd name="f34" fmla="*/ f33 1 34"/>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Line 16"/>
              <p:cNvSpPr/>
              <p:nvPr/>
            </p:nvSpPr>
            <p:spPr>
              <a:xfrm>
                <a:off x="-4680" y="9360"/>
                <a:ext cx="360" cy="36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0">
                <a:solidFill>
                  <a:srgbClr val="FFFFFF"/>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7" name="Freeform 17"/>
              <p:cNvSpPr/>
              <p:nvPr/>
            </p:nvSpPr>
            <p:spPr>
              <a:xfrm>
                <a:off x="9360" y="1801800"/>
                <a:ext cx="123840" cy="127080"/>
              </a:xfrm>
              <a:custGeom>
                <a:avLst/>
                <a:gdLst>
                  <a:gd name="f0" fmla="val w"/>
                  <a:gd name="f1" fmla="val h"/>
                  <a:gd name="f2" fmla="val 0"/>
                  <a:gd name="f3" fmla="val 78"/>
                  <a:gd name="f4" fmla="val 80"/>
                  <a:gd name="f5" fmla="val 6"/>
                  <a:gd name="f6" fmla="val 71"/>
                  <a:gd name="f7" fmla="val 69"/>
                  <a:gd name="f8" fmla="val 9"/>
                  <a:gd name="f9" fmla="*/ f0 1 78"/>
                  <a:gd name="f10" fmla="*/ f1 1 80"/>
                  <a:gd name="f11" fmla="val f2"/>
                  <a:gd name="f12" fmla="val f3"/>
                  <a:gd name="f13" fmla="val f4"/>
                  <a:gd name="f14" fmla="+- f13 0 f11"/>
                  <a:gd name="f15" fmla="+- f12 0 f11"/>
                  <a:gd name="f16" fmla="*/ f15 1 78"/>
                  <a:gd name="f17" fmla="*/ f14 1 8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8" h="80">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8" name="Freeform 18"/>
              <p:cNvSpPr/>
              <p:nvPr/>
            </p:nvSpPr>
            <p:spPr>
              <a:xfrm>
                <a:off x="-9360" y="3549600"/>
                <a:ext cx="147600" cy="480960"/>
              </a:xfrm>
              <a:custGeom>
                <a:avLst/>
                <a:gdLst>
                  <a:gd name="f0" fmla="val w"/>
                  <a:gd name="f1" fmla="val h"/>
                  <a:gd name="f2" fmla="val 0"/>
                  <a:gd name="f3" fmla="val 93"/>
                  <a:gd name="f4" fmla="val 303"/>
                  <a:gd name="f5" fmla="val 78"/>
                  <a:gd name="f6" fmla="val 12"/>
                  <a:gd name="f7" fmla="val 69"/>
                  <a:gd name="f8" fmla="*/ f0 1 93"/>
                  <a:gd name="f9" fmla="*/ f1 1 303"/>
                  <a:gd name="f10" fmla="val f2"/>
                  <a:gd name="f11" fmla="val f3"/>
                  <a:gd name="f12" fmla="val f4"/>
                  <a:gd name="f13" fmla="+- f12 0 f10"/>
                  <a:gd name="f14" fmla="+- f11 0 f10"/>
                  <a:gd name="f15" fmla="*/ f14 1 93"/>
                  <a:gd name="f16" fmla="*/ f13 1 303"/>
                  <a:gd name="f17" fmla="*/ 0 1 f15"/>
                  <a:gd name="f18" fmla="*/ f11 1 f15"/>
                  <a:gd name="f19" fmla="*/ 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93" h="303">
                    <a:moveTo>
                      <a:pt x="f3" y="f4"/>
                    </a:moveTo>
                    <a:lnTo>
                      <a:pt x="f5" y="f4"/>
                    </a:lnTo>
                    <a:lnTo>
                      <a:pt x="f5" y="f5"/>
                    </a:lnTo>
                    <a:lnTo>
                      <a:pt x="f2" y="f6"/>
                    </a:lnTo>
                    <a:lnTo>
                      <a:pt x="f6" y="f2"/>
                    </a:lnTo>
                    <a:lnTo>
                      <a:pt x="f3" y="f7"/>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9" name="Freeform 19"/>
              <p:cNvSpPr/>
              <p:nvPr/>
            </p:nvSpPr>
            <p:spPr>
              <a:xfrm>
                <a:off x="128520" y="1382760"/>
                <a:ext cx="142920" cy="476280"/>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val f2"/>
                  <a:gd name="f12" fmla="val f3"/>
                  <a:gd name="f13" fmla="val f4"/>
                  <a:gd name="f14" fmla="+- f13 0 f11"/>
                  <a:gd name="f15" fmla="+- f12 0 f11"/>
                  <a:gd name="f16" fmla="*/ f15 1 90"/>
                  <a:gd name="f17" fmla="*/ f14 1 30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0" h="300">
                    <a:moveTo>
                      <a:pt x="f3" y="f4"/>
                    </a:moveTo>
                    <a:lnTo>
                      <a:pt x="f5" y="f4"/>
                    </a:lnTo>
                    <a:lnTo>
                      <a:pt x="f5" y="f6"/>
                    </a:lnTo>
                    <a:lnTo>
                      <a:pt x="f2" y="f7"/>
                    </a:lnTo>
                    <a:lnTo>
                      <a:pt x="f7" y="f2"/>
                    </a:lnTo>
                    <a:lnTo>
                      <a:pt x="f3" y="f8"/>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0" name="Freeform 20"/>
              <p:cNvSpPr/>
              <p:nvPr/>
            </p:nvSpPr>
            <p:spPr>
              <a:xfrm>
                <a:off x="204840" y="1849319"/>
                <a:ext cx="114480" cy="108000"/>
              </a:xfrm>
              <a:custGeom>
                <a:avLst/>
                <a:gdLst>
                  <a:gd name="f0" fmla="val w"/>
                  <a:gd name="f1" fmla="val h"/>
                  <a:gd name="f2" fmla="val 0"/>
                  <a:gd name="f3" fmla="val 24"/>
                  <a:gd name="f4" fmla="val 23"/>
                  <a:gd name="f5" fmla="val 12"/>
                  <a:gd name="f6" fmla="val 6"/>
                  <a:gd name="f7" fmla="val 18"/>
                  <a:gd name="f8" fmla="val 5"/>
                  <a:gd name="f9" fmla="val 4"/>
                  <a:gd name="f10" fmla="val 8"/>
                  <a:gd name="f11" fmla="val 16"/>
                  <a:gd name="f12" fmla="val 19"/>
                  <a:gd name="f13" fmla="val 20"/>
                  <a:gd name="f14" fmla="*/ f0 1 24"/>
                  <a:gd name="f15" fmla="*/ f1 1 23"/>
                  <a:gd name="f16" fmla="val f2"/>
                  <a:gd name="f17" fmla="val f3"/>
                  <a:gd name="f18" fmla="val f4"/>
                  <a:gd name="f19" fmla="+- f18 0 f16"/>
                  <a:gd name="f20" fmla="+- f17 0 f16"/>
                  <a:gd name="f21" fmla="*/ f20 1 24"/>
                  <a:gd name="f22" fmla="*/ f19 1 23"/>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4" h="23">
                    <a:moveTo>
                      <a:pt x="f5" y="f4"/>
                    </a:moveTo>
                    <a:cubicBezTo>
                      <a:pt x="f6" y="f4"/>
                      <a:pt x="f2" y="f7"/>
                      <a:pt x="f2" y="f5"/>
                    </a:cubicBezTo>
                    <a:cubicBezTo>
                      <a:pt x="f2" y="f8"/>
                      <a:pt x="f6" y="f2"/>
                      <a:pt x="f5" y="f2"/>
                    </a:cubicBezTo>
                    <a:cubicBezTo>
                      <a:pt x="f7" y="f2"/>
                      <a:pt x="f3" y="f8"/>
                      <a:pt x="f3" y="f5"/>
                    </a:cubicBezTo>
                    <a:cubicBezTo>
                      <a:pt x="f3" y="f7"/>
                      <a:pt x="f7" y="f4"/>
                      <a:pt x="f5" y="f4"/>
                    </a:cubicBezTo>
                    <a:close/>
                    <a:moveTo>
                      <a:pt x="f5" y="f9"/>
                    </a:moveTo>
                    <a:cubicBezTo>
                      <a:pt x="f10" y="f9"/>
                      <a:pt x="f9" y="f10"/>
                      <a:pt x="f9" y="f5"/>
                    </a:cubicBezTo>
                    <a:cubicBezTo>
                      <a:pt x="f9" y="f11"/>
                      <a:pt x="f10" y="f12"/>
                      <a:pt x="f5" y="f12"/>
                    </a:cubicBezTo>
                    <a:cubicBezTo>
                      <a:pt x="f11" y="f12"/>
                      <a:pt x="f13" y="f11"/>
                      <a:pt x="f13" y="f5"/>
                    </a:cubicBezTo>
                    <a:cubicBezTo>
                      <a:pt x="f13" y="f10"/>
                      <a:pt x="f11" y="f9"/>
                      <a:pt x="f5"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1" name="Rectangle 21"/>
              <p:cNvSpPr/>
              <p:nvPr/>
            </p:nvSpPr>
            <p:spPr>
              <a:xfrm>
                <a:off x="133200" y="466236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2" name="Freeform 22"/>
              <p:cNvSpPr/>
              <p:nvPr/>
            </p:nvSpPr>
            <p:spPr>
              <a:xfrm>
                <a:off x="223920" y="5041800"/>
                <a:ext cx="369719" cy="1801800"/>
              </a:xfrm>
              <a:custGeom>
                <a:avLst/>
                <a:gdLst>
                  <a:gd name="f0" fmla="val w"/>
                  <a:gd name="f1" fmla="val h"/>
                  <a:gd name="f2" fmla="val 0"/>
                  <a:gd name="f3" fmla="val 233"/>
                  <a:gd name="f4" fmla="val 1135"/>
                  <a:gd name="f5" fmla="val 15"/>
                  <a:gd name="f6" fmla="val 515"/>
                  <a:gd name="f7" fmla="val 512"/>
                  <a:gd name="f8" fmla="val 218"/>
                  <a:gd name="f9" fmla="val 6"/>
                  <a:gd name="f10" fmla="val 518"/>
                  <a:gd name="f11" fmla="*/ f0 1 233"/>
                  <a:gd name="f12" fmla="*/ f1 1 1135"/>
                  <a:gd name="f13" fmla="val f2"/>
                  <a:gd name="f14" fmla="val f3"/>
                  <a:gd name="f15" fmla="val f4"/>
                  <a:gd name="f16" fmla="+- f15 0 f13"/>
                  <a:gd name="f17" fmla="+- f14 0 f13"/>
                  <a:gd name="f18" fmla="*/ f17 1 233"/>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33" h="1135">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3" name="Freeform 23"/>
              <p:cNvSpPr/>
              <p:nvPr/>
            </p:nvSpPr>
            <p:spPr>
              <a:xfrm>
                <a:off x="52560" y="44816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4" name="Freeform 24"/>
              <p:cNvSpPr/>
              <p:nvPr/>
            </p:nvSpPr>
            <p:spPr>
              <a:xfrm>
                <a:off x="-14400" y="5627520"/>
                <a:ext cx="85680" cy="1216079"/>
              </a:xfrm>
              <a:custGeom>
                <a:avLst/>
                <a:gdLst>
                  <a:gd name="f0" fmla="val w"/>
                  <a:gd name="f1" fmla="val h"/>
                  <a:gd name="f2" fmla="val 0"/>
                  <a:gd name="f3" fmla="val 54"/>
                  <a:gd name="f4" fmla="val 766"/>
                  <a:gd name="f5" fmla="val 36"/>
                  <a:gd name="f6" fmla="val 149"/>
                  <a:gd name="f7" fmla="val 3"/>
                  <a:gd name="f8" fmla="val 18"/>
                  <a:gd name="f9" fmla="val 146"/>
                  <a:gd name="f10" fmla="*/ f0 1 54"/>
                  <a:gd name="f11" fmla="*/ f1 1 766"/>
                  <a:gd name="f12" fmla="val f2"/>
                  <a:gd name="f13" fmla="val f3"/>
                  <a:gd name="f14" fmla="val f4"/>
                  <a:gd name="f15" fmla="+- f14 0 f12"/>
                  <a:gd name="f16" fmla="+- f13 0 f12"/>
                  <a:gd name="f17" fmla="*/ f16 1 54"/>
                  <a:gd name="f18" fmla="*/ f15 1 766"/>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4" h="766">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5" name="Freeform 25"/>
              <p:cNvSpPr/>
              <p:nvPr/>
            </p:nvSpPr>
            <p:spPr>
              <a:xfrm>
                <a:off x="527040" y="4867200"/>
                <a:ext cx="19044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6" name="Freeform 26"/>
              <p:cNvSpPr/>
              <p:nvPr/>
            </p:nvSpPr>
            <p:spPr>
              <a:xfrm>
                <a:off x="309600" y="5423040"/>
                <a:ext cx="374760" cy="1425600"/>
              </a:xfrm>
              <a:custGeom>
                <a:avLst/>
                <a:gdLst>
                  <a:gd name="f0" fmla="val w"/>
                  <a:gd name="f1" fmla="val h"/>
                  <a:gd name="f2" fmla="val 0"/>
                  <a:gd name="f3" fmla="val 236"/>
                  <a:gd name="f4" fmla="val 898"/>
                  <a:gd name="f5" fmla="val 18"/>
                  <a:gd name="f6" fmla="val 515"/>
                  <a:gd name="f7" fmla="val 3"/>
                  <a:gd name="f8" fmla="val 512"/>
                  <a:gd name="f9" fmla="val 221"/>
                  <a:gd name="f10" fmla="val 6"/>
                  <a:gd name="f11" fmla="val 518"/>
                  <a:gd name="f12" fmla="*/ f0 1 236"/>
                  <a:gd name="f13" fmla="*/ f1 1 898"/>
                  <a:gd name="f14" fmla="val f2"/>
                  <a:gd name="f15" fmla="val f3"/>
                  <a:gd name="f16" fmla="val f4"/>
                  <a:gd name="f17" fmla="+- f16 0 f14"/>
                  <a:gd name="f18" fmla="+- f15 0 f14"/>
                  <a:gd name="f19" fmla="*/ f18 1 236"/>
                  <a:gd name="f20" fmla="*/ f17 1 898"/>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36" h="898">
                    <a:moveTo>
                      <a:pt x="f5" y="f4"/>
                    </a:moveTo>
                    <a:lnTo>
                      <a:pt x="f2" y="f4"/>
                    </a:lnTo>
                    <a:lnTo>
                      <a:pt x="f2" y="f6"/>
                    </a:lnTo>
                    <a:lnTo>
                      <a:pt x="f7" y="f8"/>
                    </a:lnTo>
                    <a:lnTo>
                      <a:pt x="f9" y="f2"/>
                    </a:lnTo>
                    <a:lnTo>
                      <a:pt x="f3" y="f10"/>
                    </a:lnTo>
                    <a:lnTo>
                      <a:pt x="f5" y="f11"/>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7" name="Freeform 27"/>
              <p:cNvSpPr/>
              <p:nvPr/>
            </p:nvSpPr>
            <p:spPr>
              <a:xfrm>
                <a:off x="569880" y="5945040"/>
                <a:ext cx="152280" cy="912959"/>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8" name="Freeform 28"/>
              <p:cNvSpPr/>
              <p:nvPr/>
            </p:nvSpPr>
            <p:spPr>
              <a:xfrm>
                <a:off x="612720" y="524664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9" name="Freeform 29"/>
              <p:cNvSpPr/>
              <p:nvPr/>
            </p:nvSpPr>
            <p:spPr>
              <a:xfrm>
                <a:off x="612720" y="576432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0" name="Freeform 30"/>
              <p:cNvSpPr/>
              <p:nvPr/>
            </p:nvSpPr>
            <p:spPr>
              <a:xfrm>
                <a:off x="669960" y="6330959"/>
                <a:ext cx="417600" cy="517680"/>
              </a:xfrm>
              <a:custGeom>
                <a:avLst/>
                <a:gdLst>
                  <a:gd name="f0" fmla="val w"/>
                  <a:gd name="f1" fmla="val h"/>
                  <a:gd name="f2" fmla="val 0"/>
                  <a:gd name="f3" fmla="val 263"/>
                  <a:gd name="f4" fmla="val 326"/>
                  <a:gd name="f5" fmla="val 15"/>
                  <a:gd name="f6" fmla="val 320"/>
                  <a:gd name="f7" fmla="val 45"/>
                  <a:gd name="f8" fmla="val 206"/>
                  <a:gd name="f9" fmla="val 48"/>
                  <a:gd name="f10" fmla="val 254"/>
                  <a:gd name="f11" fmla="val 12"/>
                  <a:gd name="f12" fmla="val 60"/>
                  <a:gd name="f13" fmla="val 215"/>
                  <a:gd name="f14" fmla="*/ f0 1 263"/>
                  <a:gd name="f15" fmla="*/ f1 1 326"/>
                  <a:gd name="f16" fmla="val f2"/>
                  <a:gd name="f17" fmla="val f3"/>
                  <a:gd name="f18" fmla="val f4"/>
                  <a:gd name="f19" fmla="+- f18 0 f16"/>
                  <a:gd name="f20" fmla="+- f17 0 f16"/>
                  <a:gd name="f21" fmla="*/ f20 1 263"/>
                  <a:gd name="f22" fmla="*/ f19 1 326"/>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63" h="326">
                    <a:moveTo>
                      <a:pt x="f5" y="f4"/>
                    </a:moveTo>
                    <a:lnTo>
                      <a:pt x="f2" y="f6"/>
                    </a:lnTo>
                    <a:lnTo>
                      <a:pt x="f7" y="f8"/>
                    </a:lnTo>
                    <a:lnTo>
                      <a:pt x="f9" y="f8"/>
                    </a:lnTo>
                    <a:lnTo>
                      <a:pt x="f10" y="f2"/>
                    </a:lnTo>
                    <a:lnTo>
                      <a:pt x="f3" y="f11"/>
                    </a:lnTo>
                    <a:lnTo>
                      <a:pt x="f12" y="f13"/>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1" name="Freeform 31"/>
              <p:cNvSpPr/>
              <p:nvPr/>
            </p:nvSpPr>
            <p:spPr>
              <a:xfrm>
                <a:off x="1049399" y="6221519"/>
                <a:ext cx="157320" cy="147600"/>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val f2"/>
                  <a:gd name="f30" fmla="val f3"/>
                  <a:gd name="f31" fmla="val f4"/>
                  <a:gd name="f32" fmla="+- f31 0 f29"/>
                  <a:gd name="f33" fmla="+- f30 0 f29"/>
                  <a:gd name="f34" fmla="*/ f33 1 33"/>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nvGrpSpPr>
            <p:cNvPr id="32" name="Group 9"/>
            <p:cNvGrpSpPr/>
            <p:nvPr/>
          </p:nvGrpSpPr>
          <p:grpSpPr>
            <a:xfrm>
              <a:off x="11365920" y="0"/>
              <a:ext cx="674639" cy="6848640"/>
              <a:chOff x="11365920" y="0"/>
              <a:chExt cx="674639" cy="6848640"/>
            </a:xfrm>
          </p:grpSpPr>
          <p:sp>
            <p:nvSpPr>
              <p:cNvPr id="33" name="Freeform 32"/>
              <p:cNvSpPr/>
              <p:nvPr/>
            </p:nvSpPr>
            <p:spPr>
              <a:xfrm>
                <a:off x="11485080" y="0"/>
                <a:ext cx="417600" cy="512640"/>
              </a:xfrm>
              <a:custGeom>
                <a:avLst/>
                <a:gdLst>
                  <a:gd name="f0" fmla="val w"/>
                  <a:gd name="f1" fmla="val h"/>
                  <a:gd name="f2" fmla="val 0"/>
                  <a:gd name="f3" fmla="val 263"/>
                  <a:gd name="f4" fmla="val 323"/>
                  <a:gd name="f5" fmla="val 12"/>
                  <a:gd name="f6" fmla="val 314"/>
                  <a:gd name="f7" fmla="val 203"/>
                  <a:gd name="f8" fmla="val 108"/>
                  <a:gd name="f9" fmla="val 248"/>
                  <a:gd name="f10" fmla="val 6"/>
                  <a:gd name="f11" fmla="val 218"/>
                  <a:gd name="f12" fmla="val 117"/>
                  <a:gd name="f13" fmla="*/ f0 1 263"/>
                  <a:gd name="f14" fmla="*/ f1 1 323"/>
                  <a:gd name="f15" fmla="val f2"/>
                  <a:gd name="f16" fmla="val f3"/>
                  <a:gd name="f17" fmla="val f4"/>
                  <a:gd name="f18" fmla="+- f17 0 f15"/>
                  <a:gd name="f19" fmla="+- f16 0 f15"/>
                  <a:gd name="f20" fmla="*/ f19 1 263"/>
                  <a:gd name="f21" fmla="*/ f18 1 323"/>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3" h="323">
                    <a:moveTo>
                      <a:pt x="f5" y="f4"/>
                    </a:moveTo>
                    <a:lnTo>
                      <a:pt x="f2" y="f6"/>
                    </a:lnTo>
                    <a:lnTo>
                      <a:pt x="f7" y="f8"/>
                    </a:lnTo>
                    <a:lnTo>
                      <a:pt x="f9" y="f2"/>
                    </a:lnTo>
                    <a:lnTo>
                      <a:pt x="f3" y="f10"/>
                    </a:lnTo>
                    <a:lnTo>
                      <a:pt x="f11" y="f12"/>
                    </a:lnTo>
                    <a:lnTo>
                      <a:pt x="f11" y="f12"/>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4" name="Freeform 33"/>
              <p:cNvSpPr/>
              <p:nvPr/>
            </p:nvSpPr>
            <p:spPr>
              <a:xfrm>
                <a:off x="11365920" y="474840"/>
                <a:ext cx="157320" cy="152280"/>
              </a:xfrm>
              <a:custGeom>
                <a:avLst/>
                <a:gdLst>
                  <a:gd name="f0" fmla="val w"/>
                  <a:gd name="f1" fmla="val h"/>
                  <a:gd name="f2" fmla="val 0"/>
                  <a:gd name="f3" fmla="val 33"/>
                  <a:gd name="f4" fmla="val 32"/>
                  <a:gd name="f5" fmla="val 17"/>
                  <a:gd name="f6" fmla="val 13"/>
                  <a:gd name="f7" fmla="val 9"/>
                  <a:gd name="f8" fmla="val 30"/>
                  <a:gd name="f9" fmla="val 6"/>
                  <a:gd name="f10" fmla="val 27"/>
                  <a:gd name="f11" fmla="val 21"/>
                  <a:gd name="f12" fmla="val 11"/>
                  <a:gd name="f13" fmla="val 5"/>
                  <a:gd name="f14" fmla="val 2"/>
                  <a:gd name="f15" fmla="val 25"/>
                  <a:gd name="f16" fmla="val 28"/>
                  <a:gd name="f17" fmla="val 31"/>
                  <a:gd name="f18" fmla="val 8"/>
                  <a:gd name="f19" fmla="val 12"/>
                  <a:gd name="f20" fmla="val 16"/>
                  <a:gd name="f21" fmla="val 20"/>
                  <a:gd name="f22" fmla="val 24"/>
                  <a:gd name="f23" fmla="val 4"/>
                  <a:gd name="f24" fmla="val 14"/>
                  <a:gd name="f25" fmla="val 23"/>
                  <a:gd name="f26" fmla="val 26"/>
                  <a:gd name="f27" fmla="*/ f0 1 33"/>
                  <a:gd name="f28" fmla="*/ f1 1 32"/>
                  <a:gd name="f29" fmla="val f2"/>
                  <a:gd name="f30" fmla="val f3"/>
                  <a:gd name="f31" fmla="val f4"/>
                  <a:gd name="f32" fmla="+- f31 0 f29"/>
                  <a:gd name="f33" fmla="+- f30 0 f29"/>
                  <a:gd name="f34" fmla="*/ f33 1 33"/>
                  <a:gd name="f35" fmla="*/ f32 1 32"/>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2">
                    <a:moveTo>
                      <a:pt x="f5" y="f4"/>
                    </a:moveTo>
                    <a:cubicBezTo>
                      <a:pt x="f6" y="f4"/>
                      <a:pt x="f7" y="f8"/>
                      <a:pt x="f9" y="f10"/>
                    </a:cubicBezTo>
                    <a:cubicBezTo>
                      <a:pt x="f2" y="f11"/>
                      <a:pt x="f2" y="f12"/>
                      <a:pt x="f9" y="f13"/>
                    </a:cubicBezTo>
                    <a:cubicBezTo>
                      <a:pt x="f7" y="f14"/>
                      <a:pt x="f6" y="f2"/>
                      <a:pt x="f5" y="f2"/>
                    </a:cubicBezTo>
                    <a:cubicBezTo>
                      <a:pt x="f11" y="f2"/>
                      <a:pt x="f15" y="f14"/>
                      <a:pt x="f16" y="f13"/>
                    </a:cubicBezTo>
                    <a:cubicBezTo>
                      <a:pt x="f17" y="f18"/>
                      <a:pt x="f3" y="f19"/>
                      <a:pt x="f3" y="f20"/>
                    </a:cubicBezTo>
                    <a:cubicBezTo>
                      <a:pt x="f3" y="f21"/>
                      <a:pt x="f17" y="f22"/>
                      <a:pt x="f16" y="f10"/>
                    </a:cubicBezTo>
                    <a:cubicBezTo>
                      <a:pt x="f15" y="f8"/>
                      <a:pt x="f11" y="f4"/>
                      <a:pt x="f5" y="f4"/>
                    </a:cubicBezTo>
                    <a:close/>
                    <a:moveTo>
                      <a:pt x="f5" y="f23"/>
                    </a:moveTo>
                    <a:cubicBezTo>
                      <a:pt x="f24" y="f23"/>
                      <a:pt x="f12" y="f9"/>
                      <a:pt x="f7" y="f18"/>
                    </a:cubicBezTo>
                    <a:cubicBezTo>
                      <a:pt x="f23" y="f19"/>
                      <a:pt x="f23" y="f21"/>
                      <a:pt x="f7" y="f22"/>
                    </a:cubicBezTo>
                    <a:cubicBezTo>
                      <a:pt x="f12" y="f10"/>
                      <a:pt x="f24" y="f16"/>
                      <a:pt x="f5" y="f16"/>
                    </a:cubicBezTo>
                    <a:cubicBezTo>
                      <a:pt x="f21" y="f16"/>
                      <a:pt x="f25" y="f10"/>
                      <a:pt x="f26" y="f22"/>
                    </a:cubicBezTo>
                    <a:cubicBezTo>
                      <a:pt x="f8" y="f21"/>
                      <a:pt x="f8" y="f19"/>
                      <a:pt x="f26" y="f18"/>
                    </a:cubicBezTo>
                    <a:cubicBezTo>
                      <a:pt x="f25" y="f9"/>
                      <a:pt x="f21" y="f23"/>
                      <a:pt x="f5" y="f23"/>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5" name="Freeform 34"/>
              <p:cNvSpPr/>
              <p:nvPr/>
            </p:nvSpPr>
            <p:spPr>
              <a:xfrm>
                <a:off x="11632679" y="1539720"/>
                <a:ext cx="18900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6" name="Freeform 35"/>
              <p:cNvSpPr/>
              <p:nvPr/>
            </p:nvSpPr>
            <p:spPr>
              <a:xfrm>
                <a:off x="11532600" y="5694480"/>
                <a:ext cx="298440" cy="1154160"/>
              </a:xfrm>
              <a:custGeom>
                <a:avLst/>
                <a:gdLst>
                  <a:gd name="f0" fmla="val w"/>
                  <a:gd name="f1" fmla="val h"/>
                  <a:gd name="f2" fmla="val 0"/>
                  <a:gd name="f3" fmla="val 188"/>
                  <a:gd name="f4" fmla="val 727"/>
                  <a:gd name="f5" fmla="val 15"/>
                  <a:gd name="f6" fmla="val 407"/>
                  <a:gd name="f7" fmla="val 176"/>
                  <a:gd name="f8" fmla="val 6"/>
                  <a:gd name="f9" fmla="val 410"/>
                  <a:gd name="f10" fmla="*/ f0 1 188"/>
                  <a:gd name="f11" fmla="*/ f1 1 727"/>
                  <a:gd name="f12" fmla="val f2"/>
                  <a:gd name="f13" fmla="val f3"/>
                  <a:gd name="f14" fmla="val f4"/>
                  <a:gd name="f15" fmla="+- f14 0 f12"/>
                  <a:gd name="f16" fmla="+- f13 0 f12"/>
                  <a:gd name="f17" fmla="*/ f16 1 188"/>
                  <a:gd name="f18" fmla="*/ f15 1 727"/>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88" h="727">
                    <a:moveTo>
                      <a:pt x="f5" y="f4"/>
                    </a:moveTo>
                    <a:lnTo>
                      <a:pt x="f2" y="f4"/>
                    </a:lnTo>
                    <a:lnTo>
                      <a:pt x="f2" y="f6"/>
                    </a:lnTo>
                    <a:lnTo>
                      <a:pt x="f2" y="f6"/>
                    </a:lnTo>
                    <a:lnTo>
                      <a:pt x="f7" y="f2"/>
                    </a:lnTo>
                    <a:lnTo>
                      <a:pt x="f3" y="f8"/>
                    </a:lnTo>
                    <a:lnTo>
                      <a:pt x="f5" y="f9"/>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7" name="Freeform 36"/>
              <p:cNvSpPr/>
              <p:nvPr/>
            </p:nvSpPr>
            <p:spPr>
              <a:xfrm>
                <a:off x="11774160" y="5551560"/>
                <a:ext cx="157320" cy="155520"/>
              </a:xfrm>
              <a:custGeom>
                <a:avLst/>
                <a:gdLst>
                  <a:gd name="f0" fmla="val w"/>
                  <a:gd name="f1" fmla="val h"/>
                  <a:gd name="f2" fmla="val 0"/>
                  <a:gd name="f3" fmla="val 33"/>
                  <a:gd name="f4" fmla="val 17"/>
                  <a:gd name="f5" fmla="val 8"/>
                  <a:gd name="f6" fmla="val 25"/>
                  <a:gd name="f7" fmla="val 16"/>
                  <a:gd name="f8" fmla="val 7"/>
                  <a:gd name="f9" fmla="val 26"/>
                  <a:gd name="f10" fmla="val 4"/>
                  <a:gd name="f11" fmla="val 10"/>
                  <a:gd name="f12" fmla="val 9"/>
                  <a:gd name="f13" fmla="val 23"/>
                  <a:gd name="f14" fmla="val 29"/>
                  <a:gd name="f15" fmla="*/ f0 1 33"/>
                  <a:gd name="f16" fmla="*/ f1 1 33"/>
                  <a:gd name="f17" fmla="val f2"/>
                  <a:gd name="f18" fmla="val f3"/>
                  <a:gd name="f19" fmla="+- f18 0 f17"/>
                  <a:gd name="f20" fmla="*/ f19 1 33"/>
                  <a:gd name="f21" fmla="*/ 0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3" h="33">
                    <a:moveTo>
                      <a:pt x="f4" y="f3"/>
                    </a:moveTo>
                    <a:cubicBezTo>
                      <a:pt x="f5" y="f3"/>
                      <a:pt x="f2" y="f6"/>
                      <a:pt x="f2" y="f7"/>
                    </a:cubicBezTo>
                    <a:cubicBezTo>
                      <a:pt x="f2" y="f8"/>
                      <a:pt x="f5" y="f2"/>
                      <a:pt x="f4" y="f2"/>
                    </a:cubicBezTo>
                    <a:cubicBezTo>
                      <a:pt x="f9" y="f2"/>
                      <a:pt x="f3" y="f8"/>
                      <a:pt x="f3" y="f7"/>
                    </a:cubicBezTo>
                    <a:cubicBezTo>
                      <a:pt x="f3" y="f6"/>
                      <a:pt x="f9" y="f3"/>
                      <a:pt x="f4" y="f3"/>
                    </a:cubicBezTo>
                    <a:close/>
                    <a:moveTo>
                      <a:pt x="f4" y="f10"/>
                    </a:moveTo>
                    <a:cubicBezTo>
                      <a:pt x="f11" y="f10"/>
                      <a:pt x="f10" y="f12"/>
                      <a:pt x="f10" y="f7"/>
                    </a:cubicBezTo>
                    <a:cubicBezTo>
                      <a:pt x="f10" y="f13"/>
                      <a:pt x="f11" y="f14"/>
                      <a:pt x="f4" y="f14"/>
                    </a:cubicBezTo>
                    <a:cubicBezTo>
                      <a:pt x="f13" y="f14"/>
                      <a:pt x="f14" y="f13"/>
                      <a:pt x="f14" y="f7"/>
                    </a:cubicBezTo>
                    <a:cubicBezTo>
                      <a:pt x="f14" y="f12"/>
                      <a:pt x="f13" y="f10"/>
                      <a:pt x="f4" y="f10"/>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8" name="Freeform 37"/>
              <p:cNvSpPr/>
              <p:nvPr/>
            </p:nvSpPr>
            <p:spPr>
              <a:xfrm>
                <a:off x="11712240" y="4680"/>
                <a:ext cx="304920" cy="1544760"/>
              </a:xfrm>
              <a:custGeom>
                <a:avLst/>
                <a:gdLst>
                  <a:gd name="f0" fmla="val w"/>
                  <a:gd name="f1" fmla="val h"/>
                  <a:gd name="f2" fmla="val 0"/>
                  <a:gd name="f3" fmla="val 192"/>
                  <a:gd name="f4" fmla="val 973"/>
                  <a:gd name="f5" fmla="val 15"/>
                  <a:gd name="f6" fmla="val 790"/>
                  <a:gd name="f7" fmla="val 174"/>
                  <a:gd name="f8" fmla="val 614"/>
                  <a:gd name="f9" fmla="val 620"/>
                  <a:gd name="f10" fmla="val 796"/>
                  <a:gd name="f11" fmla="*/ f0 1 192"/>
                  <a:gd name="f12" fmla="*/ f1 1 973"/>
                  <a:gd name="f13" fmla="val f2"/>
                  <a:gd name="f14" fmla="val f3"/>
                  <a:gd name="f15" fmla="val f4"/>
                  <a:gd name="f16" fmla="+- f15 0 f13"/>
                  <a:gd name="f17" fmla="+- f14 0 f13"/>
                  <a:gd name="f18" fmla="*/ f17 1 192"/>
                  <a:gd name="f19" fmla="*/ f16 1 973"/>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2" h="973">
                    <a:moveTo>
                      <a:pt x="f5" y="f4"/>
                    </a:moveTo>
                    <a:lnTo>
                      <a:pt x="f2" y="f4"/>
                    </a:lnTo>
                    <a:lnTo>
                      <a:pt x="f2" y="f6"/>
                    </a:lnTo>
                    <a:lnTo>
                      <a:pt x="f7" y="f8"/>
                    </a:lnTo>
                    <a:lnTo>
                      <a:pt x="f7" y="f2"/>
                    </a:lnTo>
                    <a:lnTo>
                      <a:pt x="f3" y="f2"/>
                    </a:lnTo>
                    <a:lnTo>
                      <a:pt x="f3" y="f9"/>
                    </a:lnTo>
                    <a:lnTo>
                      <a:pt x="f5" y="f10"/>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9" name="Freeform 38"/>
              <p:cNvSpPr/>
              <p:nvPr/>
            </p:nvSpPr>
            <p:spPr>
              <a:xfrm>
                <a:off x="11637360" y="4867200"/>
                <a:ext cx="18900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0" name="Freeform 39"/>
              <p:cNvSpPr/>
              <p:nvPr/>
            </p:nvSpPr>
            <p:spPr>
              <a:xfrm>
                <a:off x="11442240" y="5046840"/>
                <a:ext cx="307800" cy="1801800"/>
              </a:xfrm>
              <a:custGeom>
                <a:avLst/>
                <a:gdLst>
                  <a:gd name="f0" fmla="val 360"/>
                  <a:gd name="f1" fmla="val w"/>
                  <a:gd name="f2" fmla="val h"/>
                  <a:gd name="f3" fmla="val 0"/>
                  <a:gd name="f4" fmla="val 194"/>
                  <a:gd name="f5" fmla="val 1135"/>
                  <a:gd name="f6" fmla="val 18"/>
                  <a:gd name="f7" fmla="val 354"/>
                  <a:gd name="f8" fmla="val 176"/>
                  <a:gd name="f9" fmla="val 177"/>
                  <a:gd name="f10" fmla="val 183"/>
                  <a:gd name="f11" fmla="*/ f1 1 194"/>
                  <a:gd name="f12" fmla="*/ f2 1 1135"/>
                  <a:gd name="f13" fmla="val f3"/>
                  <a:gd name="f14" fmla="val f4"/>
                  <a:gd name="f15" fmla="val f5"/>
                  <a:gd name="f16" fmla="+- f15 0 f13"/>
                  <a:gd name="f17" fmla="+- f14 0 f13"/>
                  <a:gd name="f18" fmla="*/ f17 1 194"/>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 h="1135">
                    <a:moveTo>
                      <a:pt x="f6" y="f5"/>
                    </a:moveTo>
                    <a:lnTo>
                      <a:pt x="f3" y="f5"/>
                    </a:lnTo>
                    <a:lnTo>
                      <a:pt x="f3" y="f7"/>
                    </a:lnTo>
                    <a:lnTo>
                      <a:pt x="f8" y="f9"/>
                    </a:lnTo>
                    <a:lnTo>
                      <a:pt x="f8" y="f3"/>
                    </a:lnTo>
                    <a:lnTo>
                      <a:pt x="f4" y="f3"/>
                    </a:lnTo>
                    <a:lnTo>
                      <a:pt x="f4" y="f10"/>
                    </a:lnTo>
                    <a:lnTo>
                      <a:pt x="f6" y="f0"/>
                    </a:lnTo>
                    <a:lnTo>
                      <a:pt x="f6" y="f5"/>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1" name="Freeform 40"/>
              <p:cNvSpPr/>
              <p:nvPr/>
            </p:nvSpPr>
            <p:spPr>
              <a:xfrm>
                <a:off x="11850119" y="641664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2" name="Rectangle 41"/>
              <p:cNvSpPr/>
              <p:nvPr/>
            </p:nvSpPr>
            <p:spPr>
              <a:xfrm>
                <a:off x="11940840" y="6595920"/>
                <a:ext cx="23760" cy="252360"/>
              </a:xfrm>
              <a:prstGeom prst="rect">
                <a:avLst/>
              </a:pr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sp>
        <p:nvSpPr>
          <p:cNvPr id="43" name="Title 1"/>
          <p:cNvSpPr txBox="1">
            <a:spLocks noGrp="1"/>
          </p:cNvSpPr>
          <p:nvPr>
            <p:ph type="title"/>
          </p:nvPr>
        </p:nvSpPr>
        <p:spPr>
          <a:xfrm>
            <a:off x="1141560" y="2134080"/>
            <a:ext cx="9906840" cy="2511720"/>
          </a:xfrm>
          <a:prstGeom prst="rect">
            <a:avLst/>
          </a:prstGeom>
          <a:noFill/>
          <a:ln>
            <a:noFill/>
          </a:ln>
        </p:spPr>
        <p:txBody>
          <a:bodyPr wrap="square" lIns="91440" tIns="45720" rIns="91440" bIns="45720" anchor="b"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44" name="Text Placeholder 3"/>
          <p:cNvSpPr txBox="1">
            <a:spLocks noGrp="1"/>
          </p:cNvSpPr>
          <p:nvPr>
            <p:ph type="body" idx="1"/>
          </p:nvPr>
        </p:nvSpPr>
        <p:spPr>
          <a:xfrm>
            <a:off x="1141200" y="4657680"/>
            <a:ext cx="9905400" cy="1140480"/>
          </a:xfrm>
          <a:prstGeom prst="rect">
            <a:avLst/>
          </a:prstGeom>
          <a:noFill/>
          <a:ln>
            <a:noFill/>
          </a:ln>
        </p:spPr>
        <p:txBody>
          <a:bodyPr wrap="square" lIns="91440" tIns="45720" rIns="91440" bIns="45720" anchor="t"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45" name="Date Placeholder 4"/>
          <p:cNvSpPr txBox="1">
            <a:spLocks noGrp="1"/>
          </p:cNvSpPr>
          <p:nvPr>
            <p:ph type="dt" sz="half" idx="2"/>
          </p:nvPr>
        </p:nvSpPr>
        <p:spPr>
          <a:xfrm>
            <a:off x="7457400" y="5883120"/>
            <a:ext cx="274356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783BE212-BFF1-4471-B6C4-DBAEB2A85AF6}" type="datetime1">
              <a:rPr lang="en-US"/>
              <a:pPr lvl="0"/>
              <a:t>5/27/2016</a:t>
            </a:fld>
            <a:endParaRPr lang="en-US"/>
          </a:p>
        </p:txBody>
      </p:sp>
      <p:sp>
        <p:nvSpPr>
          <p:cNvPr id="46" name="Footer Placeholder 5"/>
          <p:cNvSpPr txBox="1">
            <a:spLocks noGrp="1"/>
          </p:cNvSpPr>
          <p:nvPr>
            <p:ph type="ftr" sz="quarter" idx="3"/>
          </p:nvPr>
        </p:nvSpPr>
        <p:spPr>
          <a:xfrm>
            <a:off x="1141560" y="5883120"/>
            <a:ext cx="6239880" cy="365040"/>
          </a:xfrm>
          <a:prstGeom prst="rect">
            <a:avLst/>
          </a:prstGeom>
          <a:noFill/>
          <a:ln>
            <a:noFill/>
          </a:ln>
        </p:spPr>
        <p:txBody>
          <a:bodyPr wrap="square" lIns="91440" tIns="45720" rIns="91440" bIns="45720" anchor="ctr"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47" name="Slide Number Placeholder 6"/>
          <p:cNvSpPr txBox="1">
            <a:spLocks noGrp="1"/>
          </p:cNvSpPr>
          <p:nvPr>
            <p:ph type="sldNum" sz="quarter" idx="4"/>
          </p:nvPr>
        </p:nvSpPr>
        <p:spPr>
          <a:xfrm>
            <a:off x="10276920" y="5883120"/>
            <a:ext cx="7711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185D3A8D-2DF0-4944-8E99-B5C1B8B00B6B}" type="slidenum">
              <a:t>‹N°›</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rtl="0" hangingPunct="1">
        <a:lnSpc>
          <a:spcPct val="90000"/>
        </a:lnSpc>
        <a:spcBef>
          <a:spcPts val="0"/>
        </a:spcBef>
        <a:spcAft>
          <a:spcPts val="0"/>
        </a:spcAft>
        <a:buNone/>
        <a:tabLst/>
        <a:defRPr lang="fr-FR" sz="3600" b="0" i="0" u="none" strike="noStrike" kern="1200" spc="0" baseline="0">
          <a:ln>
            <a:noFill/>
          </a:ln>
          <a:solidFill>
            <a:srgbClr val="FFFFFF"/>
          </a:solidFill>
          <a:latin typeface="Tw Cen MT" pitchFamily="18"/>
          <a:ea typeface="Microsoft YaHei" pitchFamily="2"/>
          <a:cs typeface="Lucida Sans" pitchFamily="2"/>
        </a:defRPr>
      </a:lvl1pPr>
    </p:titleStyle>
    <p:bodyStyle>
      <a:lvl1pPr marL="0" marR="0" lvl="0" indent="0" algn="l" rtl="0" hangingPunct="1">
        <a:lnSpc>
          <a:spcPct val="120000"/>
        </a:lnSpc>
        <a:spcBef>
          <a:spcPts val="1001"/>
        </a:spcBef>
        <a:spcAft>
          <a:spcPts val="0"/>
        </a:spcAft>
        <a:buNone/>
        <a:tabLst/>
        <a:defRPr lang="fr-FR" sz="1800" b="0" i="0" u="none" strike="noStrike" kern="1200" spc="0" baseline="0">
          <a:solidFill>
            <a:srgbClr val="FFFFFF"/>
          </a:solidFill>
          <a:latin typeface="Tw Cen MT"/>
        </a:defRPr>
      </a:lvl1pPr>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a:gsLst>
            <a:gs pos="0">
              <a:srgbClr val="99FF33"/>
            </a:gs>
            <a:gs pos="100000">
              <a:srgbClr val="66CC00">
                <a:alpha val="85000"/>
              </a:srgbClr>
            </a:gs>
          </a:gsLst>
          <a:lin ang="0"/>
        </a:gradFill>
        <a:effectLst/>
      </p:bgPr>
    </p:bg>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13">
            <a:alphaModFix amt="30000"/>
          </a:blip>
          <a:srcRect/>
          <a:stretch>
            <a:fillRect/>
          </a:stretch>
        </p:blipFill>
        <p:spPr>
          <a:xfrm>
            <a:off x="0" y="0"/>
            <a:ext cx="12193200" cy="6858000"/>
          </a:xfrm>
          <a:prstGeom prst="rect">
            <a:avLst/>
          </a:prstGeom>
          <a:noFill/>
          <a:ln>
            <a:noFill/>
          </a:ln>
        </p:spPr>
      </p:pic>
      <p:grpSp>
        <p:nvGrpSpPr>
          <p:cNvPr id="3" name="Group 7"/>
          <p:cNvGrpSpPr/>
          <p:nvPr/>
        </p:nvGrpSpPr>
        <p:grpSpPr>
          <a:xfrm>
            <a:off x="-14400" y="0"/>
            <a:ext cx="12054959" cy="6857999"/>
            <a:chOff x="-14400" y="0"/>
            <a:chExt cx="12054959" cy="6857999"/>
          </a:xfrm>
        </p:grpSpPr>
        <p:grpSp>
          <p:nvGrpSpPr>
            <p:cNvPr id="4" name="Group 8"/>
            <p:cNvGrpSpPr/>
            <p:nvPr/>
          </p:nvGrpSpPr>
          <p:grpSpPr>
            <a:xfrm>
              <a:off x="-14400" y="0"/>
              <a:ext cx="1221119" cy="6857999"/>
              <a:chOff x="-14400" y="0"/>
              <a:chExt cx="1221119" cy="6857999"/>
            </a:xfrm>
          </p:grpSpPr>
          <p:sp>
            <p:nvSpPr>
              <p:cNvPr id="5" name="Rectangle 5"/>
              <p:cNvSpPr/>
              <p:nvPr/>
            </p:nvSpPr>
            <p:spPr>
              <a:xfrm>
                <a:off x="114480" y="468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Freeform 6"/>
              <p:cNvSpPr/>
              <p:nvPr/>
            </p:nvSpPr>
            <p:spPr>
              <a:xfrm>
                <a:off x="33480" y="217656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Freeform 7"/>
              <p:cNvSpPr/>
              <p:nvPr/>
            </p:nvSpPr>
            <p:spPr>
              <a:xfrm>
                <a:off x="28440" y="402120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Freeform 8"/>
              <p:cNvSpPr/>
              <p:nvPr/>
            </p:nvSpPr>
            <p:spPr>
              <a:xfrm>
                <a:off x="200160" y="4680"/>
                <a:ext cx="369719" cy="1811160"/>
              </a:xfrm>
              <a:custGeom>
                <a:avLst/>
                <a:gdLst>
                  <a:gd name="f0" fmla="val w"/>
                  <a:gd name="f1" fmla="val h"/>
                  <a:gd name="f2" fmla="val 0"/>
                  <a:gd name="f3" fmla="val 233"/>
                  <a:gd name="f4" fmla="val 1141"/>
                  <a:gd name="f5" fmla="val 218"/>
                  <a:gd name="f6" fmla="val 626"/>
                  <a:gd name="f7" fmla="val 15"/>
                  <a:gd name="f8" fmla="val 623"/>
                  <a:gd name="f9" fmla="val 1135"/>
                  <a:gd name="f10" fmla="*/ f0 1 233"/>
                  <a:gd name="f11" fmla="*/ f1 1 1141"/>
                  <a:gd name="f12" fmla="val f2"/>
                  <a:gd name="f13" fmla="val f3"/>
                  <a:gd name="f14" fmla="val f4"/>
                  <a:gd name="f15" fmla="+- f14 0 f12"/>
                  <a:gd name="f16" fmla="+- f13 0 f12"/>
                  <a:gd name="f17" fmla="*/ f16 1 233"/>
                  <a:gd name="f18" fmla="*/ f15 1 114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114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reeform 9"/>
              <p:cNvSpPr/>
              <p:nvPr/>
            </p:nvSpPr>
            <p:spPr>
              <a:xfrm>
                <a:off x="503280" y="1801800"/>
                <a:ext cx="190440" cy="189000"/>
              </a:xfrm>
              <a:custGeom>
                <a:avLst/>
                <a:gdLst>
                  <a:gd name="f0" fmla="val w"/>
                  <a:gd name="f1" fmla="val h"/>
                  <a:gd name="f2" fmla="val 0"/>
                  <a:gd name="f3" fmla="val 40"/>
                  <a:gd name="f4" fmla="val 20"/>
                  <a:gd name="f5" fmla="val 9"/>
                  <a:gd name="f6" fmla="val 31"/>
                  <a:gd name="f7" fmla="val 33"/>
                  <a:gd name="f8" fmla="val 6"/>
                  <a:gd name="f9" fmla="val 4"/>
                  <a:gd name="f10" fmla="val 11"/>
                  <a:gd name="f11" fmla="val 29"/>
                  <a:gd name="f12" fmla="val 36"/>
                  <a:gd name="f13" fmla="val 28"/>
                  <a:gd name="f14" fmla="*/ f0 1 40"/>
                  <a:gd name="f15" fmla="*/ f1 1 40"/>
                  <a:gd name="f16" fmla="val f2"/>
                  <a:gd name="f17" fmla="val f3"/>
                  <a:gd name="f18" fmla="+- f17 0 f16"/>
                  <a:gd name="f19" fmla="*/ f18 1 40"/>
                  <a:gd name="f20" fmla="*/ 0 1 f19"/>
                  <a:gd name="f21" fmla="*/ f17 1 f19"/>
                  <a:gd name="f22" fmla="*/ f20 f14 1"/>
                  <a:gd name="f23" fmla="*/ f21 f14 1"/>
                  <a:gd name="f24" fmla="*/ f21 f15 1"/>
                  <a:gd name="f25" fmla="*/ f20 f15 1"/>
                </a:gdLst>
                <a:ahLst/>
                <a:cxnLst>
                  <a:cxn ang="3cd4">
                    <a:pos x="hc" y="t"/>
                  </a:cxn>
                  <a:cxn ang="0">
                    <a:pos x="r" y="vc"/>
                  </a:cxn>
                  <a:cxn ang="cd4">
                    <a:pos x="hc" y="b"/>
                  </a:cxn>
                  <a:cxn ang="cd2">
                    <a:pos x="l" y="vc"/>
                  </a:cxn>
                </a:cxnLst>
                <a:rect l="f22" t="f25" r="f23" b="f24"/>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3"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Freeform 10"/>
              <p:cNvSpPr/>
              <p:nvPr/>
            </p:nvSpPr>
            <p:spPr>
              <a:xfrm>
                <a:off x="285840" y="4680"/>
                <a:ext cx="369719" cy="1430280"/>
              </a:xfrm>
              <a:custGeom>
                <a:avLst/>
                <a:gdLst>
                  <a:gd name="f0" fmla="val w"/>
                  <a:gd name="f1" fmla="val h"/>
                  <a:gd name="f2" fmla="val 0"/>
                  <a:gd name="f3" fmla="val 233"/>
                  <a:gd name="f4" fmla="val 901"/>
                  <a:gd name="f5" fmla="val 221"/>
                  <a:gd name="f6" fmla="val 383"/>
                  <a:gd name="f7" fmla="val 18"/>
                  <a:gd name="f8" fmla="val 380"/>
                  <a:gd name="f9" fmla="val 895"/>
                  <a:gd name="f10" fmla="*/ f0 1 233"/>
                  <a:gd name="f11" fmla="*/ f1 1 901"/>
                  <a:gd name="f12" fmla="val f2"/>
                  <a:gd name="f13" fmla="val f3"/>
                  <a:gd name="f14" fmla="val f4"/>
                  <a:gd name="f15" fmla="+- f14 0 f12"/>
                  <a:gd name="f16" fmla="+- f13 0 f12"/>
                  <a:gd name="f17" fmla="*/ f16 1 233"/>
                  <a:gd name="f18" fmla="*/ f15 1 90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90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Freeform 11"/>
              <p:cNvSpPr/>
              <p:nvPr/>
            </p:nvSpPr>
            <p:spPr>
              <a:xfrm>
                <a:off x="546120" y="0"/>
                <a:ext cx="152280" cy="912959"/>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Freeform 12"/>
              <p:cNvSpPr/>
              <p:nvPr/>
            </p:nvSpPr>
            <p:spPr>
              <a:xfrm>
                <a:off x="588960" y="1420920"/>
                <a:ext cx="190440" cy="190440"/>
              </a:xfrm>
              <a:custGeom>
                <a:avLst/>
                <a:gdLst>
                  <a:gd name="f0" fmla="val w"/>
                  <a:gd name="f1" fmla="val h"/>
                  <a:gd name="f2" fmla="val 0"/>
                  <a:gd name="f3" fmla="val 40"/>
                  <a:gd name="f4" fmla="val 20"/>
                  <a:gd name="f5" fmla="val 9"/>
                  <a:gd name="f6" fmla="val 31"/>
                  <a:gd name="f7" fmla="val 33"/>
                  <a:gd name="f8" fmla="val 7"/>
                  <a:gd name="f9" fmla="val 4"/>
                  <a:gd name="f10" fmla="val 11"/>
                  <a:gd name="f11" fmla="val 29"/>
                  <a:gd name="f12" fmla="val 36"/>
                  <a:gd name="f13" fmla="*/ f0 1 40"/>
                  <a:gd name="f14" fmla="*/ f1 1 40"/>
                  <a:gd name="f15" fmla="val f2"/>
                  <a:gd name="f16" fmla="val f3"/>
                  <a:gd name="f17" fmla="+- f16 0 f15"/>
                  <a:gd name="f18" fmla="*/ f17 1 40"/>
                  <a:gd name="f19" fmla="*/ 0 1 f18"/>
                  <a:gd name="f20" fmla="*/ f16 1 f18"/>
                  <a:gd name="f21" fmla="*/ f19 f13 1"/>
                  <a:gd name="f22" fmla="*/ f20 f13 1"/>
                  <a:gd name="f23" fmla="*/ f20 f14 1"/>
                  <a:gd name="f24" fmla="*/ f19 f14 1"/>
                </a:gdLst>
                <a:ahLst/>
                <a:cxnLst>
                  <a:cxn ang="3cd4">
                    <a:pos x="hc" y="t"/>
                  </a:cxn>
                  <a:cxn ang="0">
                    <a:pos x="r" y="vc"/>
                  </a:cxn>
                  <a:cxn ang="cd4">
                    <a:pos x="hc" y="b"/>
                  </a:cxn>
                  <a:cxn ang="cd2">
                    <a:pos x="l" y="vc"/>
                  </a:cxn>
                </a:cxnLst>
                <a:rect l="f21" t="f24" r="f22" b="f23"/>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1"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Freeform 13"/>
              <p:cNvSpPr/>
              <p:nvPr/>
            </p:nvSpPr>
            <p:spPr>
              <a:xfrm>
                <a:off x="588960" y="9032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4" name="Freeform 14"/>
              <p:cNvSpPr/>
              <p:nvPr/>
            </p:nvSpPr>
            <p:spPr>
              <a:xfrm>
                <a:off x="641520" y="0"/>
                <a:ext cx="422280" cy="527040"/>
              </a:xfrm>
              <a:custGeom>
                <a:avLst/>
                <a:gdLst>
                  <a:gd name="f0" fmla="val w"/>
                  <a:gd name="f1" fmla="val h"/>
                  <a:gd name="f2" fmla="val 0"/>
                  <a:gd name="f3" fmla="val 266"/>
                  <a:gd name="f4" fmla="val 332"/>
                  <a:gd name="f5" fmla="val 257"/>
                  <a:gd name="f6" fmla="val 48"/>
                  <a:gd name="f7" fmla="val 123"/>
                  <a:gd name="f8" fmla="val 6"/>
                  <a:gd name="f9" fmla="val 15"/>
                  <a:gd name="f10" fmla="val 63"/>
                  <a:gd name="f11" fmla="val 114"/>
                  <a:gd name="f12" fmla="val 320"/>
                  <a:gd name="f13" fmla="*/ f0 1 266"/>
                  <a:gd name="f14" fmla="*/ f1 1 332"/>
                  <a:gd name="f15" fmla="val f2"/>
                  <a:gd name="f16" fmla="val f3"/>
                  <a:gd name="f17" fmla="val f4"/>
                  <a:gd name="f18" fmla="+- f17 0 f15"/>
                  <a:gd name="f19" fmla="+- f16 0 f15"/>
                  <a:gd name="f20" fmla="*/ f19 1 266"/>
                  <a:gd name="f21" fmla="*/ f18 1 332"/>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6" h="332">
                    <a:moveTo>
                      <a:pt x="f5" y="f4"/>
                    </a:moveTo>
                    <a:lnTo>
                      <a:pt x="f6" y="f7"/>
                    </a:lnTo>
                    <a:lnTo>
                      <a:pt x="f2" y="f8"/>
                    </a:lnTo>
                    <a:lnTo>
                      <a:pt x="f9" y="f2"/>
                    </a:lnTo>
                    <a:lnTo>
                      <a:pt x="f10" y="f11"/>
                    </a:lnTo>
                    <a:lnTo>
                      <a:pt x="f3" y="f12"/>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Freeform 15"/>
              <p:cNvSpPr/>
              <p:nvPr/>
            </p:nvSpPr>
            <p:spPr>
              <a:xfrm>
                <a:off x="1020599" y="488880"/>
                <a:ext cx="162000" cy="147600"/>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val f2"/>
                  <a:gd name="f30" fmla="val f3"/>
                  <a:gd name="f31" fmla="val f4"/>
                  <a:gd name="f32" fmla="+- f31 0 f29"/>
                  <a:gd name="f33" fmla="+- f30 0 f29"/>
                  <a:gd name="f34" fmla="*/ f33 1 34"/>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Line 16"/>
              <p:cNvSpPr/>
              <p:nvPr/>
            </p:nvSpPr>
            <p:spPr>
              <a:xfrm>
                <a:off x="-4680" y="9360"/>
                <a:ext cx="360" cy="36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0">
                <a:solidFill>
                  <a:srgbClr val="FFFFFF"/>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7" name="Freeform 17"/>
              <p:cNvSpPr/>
              <p:nvPr/>
            </p:nvSpPr>
            <p:spPr>
              <a:xfrm>
                <a:off x="9360" y="1801800"/>
                <a:ext cx="123840" cy="127080"/>
              </a:xfrm>
              <a:custGeom>
                <a:avLst/>
                <a:gdLst>
                  <a:gd name="f0" fmla="val w"/>
                  <a:gd name="f1" fmla="val h"/>
                  <a:gd name="f2" fmla="val 0"/>
                  <a:gd name="f3" fmla="val 78"/>
                  <a:gd name="f4" fmla="val 80"/>
                  <a:gd name="f5" fmla="val 6"/>
                  <a:gd name="f6" fmla="val 71"/>
                  <a:gd name="f7" fmla="val 69"/>
                  <a:gd name="f8" fmla="val 9"/>
                  <a:gd name="f9" fmla="*/ f0 1 78"/>
                  <a:gd name="f10" fmla="*/ f1 1 80"/>
                  <a:gd name="f11" fmla="val f2"/>
                  <a:gd name="f12" fmla="val f3"/>
                  <a:gd name="f13" fmla="val f4"/>
                  <a:gd name="f14" fmla="+- f13 0 f11"/>
                  <a:gd name="f15" fmla="+- f12 0 f11"/>
                  <a:gd name="f16" fmla="*/ f15 1 78"/>
                  <a:gd name="f17" fmla="*/ f14 1 8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8" h="80">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8" name="Freeform 18"/>
              <p:cNvSpPr/>
              <p:nvPr/>
            </p:nvSpPr>
            <p:spPr>
              <a:xfrm>
                <a:off x="-9360" y="3549600"/>
                <a:ext cx="147600" cy="480960"/>
              </a:xfrm>
              <a:custGeom>
                <a:avLst/>
                <a:gdLst>
                  <a:gd name="f0" fmla="val w"/>
                  <a:gd name="f1" fmla="val h"/>
                  <a:gd name="f2" fmla="val 0"/>
                  <a:gd name="f3" fmla="val 93"/>
                  <a:gd name="f4" fmla="val 303"/>
                  <a:gd name="f5" fmla="val 78"/>
                  <a:gd name="f6" fmla="val 12"/>
                  <a:gd name="f7" fmla="val 69"/>
                  <a:gd name="f8" fmla="*/ f0 1 93"/>
                  <a:gd name="f9" fmla="*/ f1 1 303"/>
                  <a:gd name="f10" fmla="val f2"/>
                  <a:gd name="f11" fmla="val f3"/>
                  <a:gd name="f12" fmla="val f4"/>
                  <a:gd name="f13" fmla="+- f12 0 f10"/>
                  <a:gd name="f14" fmla="+- f11 0 f10"/>
                  <a:gd name="f15" fmla="*/ f14 1 93"/>
                  <a:gd name="f16" fmla="*/ f13 1 303"/>
                  <a:gd name="f17" fmla="*/ 0 1 f15"/>
                  <a:gd name="f18" fmla="*/ f11 1 f15"/>
                  <a:gd name="f19" fmla="*/ 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93" h="303">
                    <a:moveTo>
                      <a:pt x="f3" y="f4"/>
                    </a:moveTo>
                    <a:lnTo>
                      <a:pt x="f5" y="f4"/>
                    </a:lnTo>
                    <a:lnTo>
                      <a:pt x="f5" y="f5"/>
                    </a:lnTo>
                    <a:lnTo>
                      <a:pt x="f2" y="f6"/>
                    </a:lnTo>
                    <a:lnTo>
                      <a:pt x="f6" y="f2"/>
                    </a:lnTo>
                    <a:lnTo>
                      <a:pt x="f3" y="f7"/>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9" name="Freeform 19"/>
              <p:cNvSpPr/>
              <p:nvPr/>
            </p:nvSpPr>
            <p:spPr>
              <a:xfrm>
                <a:off x="128520" y="1382760"/>
                <a:ext cx="142920" cy="476280"/>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val f2"/>
                  <a:gd name="f12" fmla="val f3"/>
                  <a:gd name="f13" fmla="val f4"/>
                  <a:gd name="f14" fmla="+- f13 0 f11"/>
                  <a:gd name="f15" fmla="+- f12 0 f11"/>
                  <a:gd name="f16" fmla="*/ f15 1 90"/>
                  <a:gd name="f17" fmla="*/ f14 1 30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0" h="300">
                    <a:moveTo>
                      <a:pt x="f3" y="f4"/>
                    </a:moveTo>
                    <a:lnTo>
                      <a:pt x="f5" y="f4"/>
                    </a:lnTo>
                    <a:lnTo>
                      <a:pt x="f5" y="f6"/>
                    </a:lnTo>
                    <a:lnTo>
                      <a:pt x="f2" y="f7"/>
                    </a:lnTo>
                    <a:lnTo>
                      <a:pt x="f7" y="f2"/>
                    </a:lnTo>
                    <a:lnTo>
                      <a:pt x="f3" y="f8"/>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0" name="Freeform 20"/>
              <p:cNvSpPr/>
              <p:nvPr/>
            </p:nvSpPr>
            <p:spPr>
              <a:xfrm>
                <a:off x="204840" y="1849319"/>
                <a:ext cx="114480" cy="108000"/>
              </a:xfrm>
              <a:custGeom>
                <a:avLst/>
                <a:gdLst>
                  <a:gd name="f0" fmla="val w"/>
                  <a:gd name="f1" fmla="val h"/>
                  <a:gd name="f2" fmla="val 0"/>
                  <a:gd name="f3" fmla="val 24"/>
                  <a:gd name="f4" fmla="val 23"/>
                  <a:gd name="f5" fmla="val 12"/>
                  <a:gd name="f6" fmla="val 6"/>
                  <a:gd name="f7" fmla="val 18"/>
                  <a:gd name="f8" fmla="val 5"/>
                  <a:gd name="f9" fmla="val 4"/>
                  <a:gd name="f10" fmla="val 8"/>
                  <a:gd name="f11" fmla="val 16"/>
                  <a:gd name="f12" fmla="val 19"/>
                  <a:gd name="f13" fmla="val 20"/>
                  <a:gd name="f14" fmla="*/ f0 1 24"/>
                  <a:gd name="f15" fmla="*/ f1 1 23"/>
                  <a:gd name="f16" fmla="val f2"/>
                  <a:gd name="f17" fmla="val f3"/>
                  <a:gd name="f18" fmla="val f4"/>
                  <a:gd name="f19" fmla="+- f18 0 f16"/>
                  <a:gd name="f20" fmla="+- f17 0 f16"/>
                  <a:gd name="f21" fmla="*/ f20 1 24"/>
                  <a:gd name="f22" fmla="*/ f19 1 23"/>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4" h="23">
                    <a:moveTo>
                      <a:pt x="f5" y="f4"/>
                    </a:moveTo>
                    <a:cubicBezTo>
                      <a:pt x="f6" y="f4"/>
                      <a:pt x="f2" y="f7"/>
                      <a:pt x="f2" y="f5"/>
                    </a:cubicBezTo>
                    <a:cubicBezTo>
                      <a:pt x="f2" y="f8"/>
                      <a:pt x="f6" y="f2"/>
                      <a:pt x="f5" y="f2"/>
                    </a:cubicBezTo>
                    <a:cubicBezTo>
                      <a:pt x="f7" y="f2"/>
                      <a:pt x="f3" y="f8"/>
                      <a:pt x="f3" y="f5"/>
                    </a:cubicBezTo>
                    <a:cubicBezTo>
                      <a:pt x="f3" y="f7"/>
                      <a:pt x="f7" y="f4"/>
                      <a:pt x="f5" y="f4"/>
                    </a:cubicBezTo>
                    <a:close/>
                    <a:moveTo>
                      <a:pt x="f5" y="f9"/>
                    </a:moveTo>
                    <a:cubicBezTo>
                      <a:pt x="f10" y="f9"/>
                      <a:pt x="f9" y="f10"/>
                      <a:pt x="f9" y="f5"/>
                    </a:cubicBezTo>
                    <a:cubicBezTo>
                      <a:pt x="f9" y="f11"/>
                      <a:pt x="f10" y="f12"/>
                      <a:pt x="f5" y="f12"/>
                    </a:cubicBezTo>
                    <a:cubicBezTo>
                      <a:pt x="f11" y="f12"/>
                      <a:pt x="f13" y="f11"/>
                      <a:pt x="f13" y="f5"/>
                    </a:cubicBezTo>
                    <a:cubicBezTo>
                      <a:pt x="f13" y="f10"/>
                      <a:pt x="f11" y="f9"/>
                      <a:pt x="f5"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1" name="Rectangle 21"/>
              <p:cNvSpPr/>
              <p:nvPr/>
            </p:nvSpPr>
            <p:spPr>
              <a:xfrm>
                <a:off x="133200" y="466236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2" name="Freeform 22"/>
              <p:cNvSpPr/>
              <p:nvPr/>
            </p:nvSpPr>
            <p:spPr>
              <a:xfrm>
                <a:off x="223920" y="5041800"/>
                <a:ext cx="369719" cy="1801800"/>
              </a:xfrm>
              <a:custGeom>
                <a:avLst/>
                <a:gdLst>
                  <a:gd name="f0" fmla="val w"/>
                  <a:gd name="f1" fmla="val h"/>
                  <a:gd name="f2" fmla="val 0"/>
                  <a:gd name="f3" fmla="val 233"/>
                  <a:gd name="f4" fmla="val 1135"/>
                  <a:gd name="f5" fmla="val 15"/>
                  <a:gd name="f6" fmla="val 515"/>
                  <a:gd name="f7" fmla="val 512"/>
                  <a:gd name="f8" fmla="val 218"/>
                  <a:gd name="f9" fmla="val 6"/>
                  <a:gd name="f10" fmla="val 518"/>
                  <a:gd name="f11" fmla="*/ f0 1 233"/>
                  <a:gd name="f12" fmla="*/ f1 1 1135"/>
                  <a:gd name="f13" fmla="val f2"/>
                  <a:gd name="f14" fmla="val f3"/>
                  <a:gd name="f15" fmla="val f4"/>
                  <a:gd name="f16" fmla="+- f15 0 f13"/>
                  <a:gd name="f17" fmla="+- f14 0 f13"/>
                  <a:gd name="f18" fmla="*/ f17 1 233"/>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33" h="1135">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3" name="Freeform 23"/>
              <p:cNvSpPr/>
              <p:nvPr/>
            </p:nvSpPr>
            <p:spPr>
              <a:xfrm>
                <a:off x="52560" y="44816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4" name="Freeform 24"/>
              <p:cNvSpPr/>
              <p:nvPr/>
            </p:nvSpPr>
            <p:spPr>
              <a:xfrm>
                <a:off x="-14400" y="5627520"/>
                <a:ext cx="85680" cy="1216079"/>
              </a:xfrm>
              <a:custGeom>
                <a:avLst/>
                <a:gdLst>
                  <a:gd name="f0" fmla="val w"/>
                  <a:gd name="f1" fmla="val h"/>
                  <a:gd name="f2" fmla="val 0"/>
                  <a:gd name="f3" fmla="val 54"/>
                  <a:gd name="f4" fmla="val 766"/>
                  <a:gd name="f5" fmla="val 36"/>
                  <a:gd name="f6" fmla="val 149"/>
                  <a:gd name="f7" fmla="val 3"/>
                  <a:gd name="f8" fmla="val 18"/>
                  <a:gd name="f9" fmla="val 146"/>
                  <a:gd name="f10" fmla="*/ f0 1 54"/>
                  <a:gd name="f11" fmla="*/ f1 1 766"/>
                  <a:gd name="f12" fmla="val f2"/>
                  <a:gd name="f13" fmla="val f3"/>
                  <a:gd name="f14" fmla="val f4"/>
                  <a:gd name="f15" fmla="+- f14 0 f12"/>
                  <a:gd name="f16" fmla="+- f13 0 f12"/>
                  <a:gd name="f17" fmla="*/ f16 1 54"/>
                  <a:gd name="f18" fmla="*/ f15 1 766"/>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4" h="766">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5" name="Freeform 25"/>
              <p:cNvSpPr/>
              <p:nvPr/>
            </p:nvSpPr>
            <p:spPr>
              <a:xfrm>
                <a:off x="527040" y="4867200"/>
                <a:ext cx="19044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6" name="Freeform 26"/>
              <p:cNvSpPr/>
              <p:nvPr/>
            </p:nvSpPr>
            <p:spPr>
              <a:xfrm>
                <a:off x="309600" y="5423040"/>
                <a:ext cx="374760" cy="1425600"/>
              </a:xfrm>
              <a:custGeom>
                <a:avLst/>
                <a:gdLst>
                  <a:gd name="f0" fmla="val w"/>
                  <a:gd name="f1" fmla="val h"/>
                  <a:gd name="f2" fmla="val 0"/>
                  <a:gd name="f3" fmla="val 236"/>
                  <a:gd name="f4" fmla="val 898"/>
                  <a:gd name="f5" fmla="val 18"/>
                  <a:gd name="f6" fmla="val 515"/>
                  <a:gd name="f7" fmla="val 3"/>
                  <a:gd name="f8" fmla="val 512"/>
                  <a:gd name="f9" fmla="val 221"/>
                  <a:gd name="f10" fmla="val 6"/>
                  <a:gd name="f11" fmla="val 518"/>
                  <a:gd name="f12" fmla="*/ f0 1 236"/>
                  <a:gd name="f13" fmla="*/ f1 1 898"/>
                  <a:gd name="f14" fmla="val f2"/>
                  <a:gd name="f15" fmla="val f3"/>
                  <a:gd name="f16" fmla="val f4"/>
                  <a:gd name="f17" fmla="+- f16 0 f14"/>
                  <a:gd name="f18" fmla="+- f15 0 f14"/>
                  <a:gd name="f19" fmla="*/ f18 1 236"/>
                  <a:gd name="f20" fmla="*/ f17 1 898"/>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36" h="898">
                    <a:moveTo>
                      <a:pt x="f5" y="f4"/>
                    </a:moveTo>
                    <a:lnTo>
                      <a:pt x="f2" y="f4"/>
                    </a:lnTo>
                    <a:lnTo>
                      <a:pt x="f2" y="f6"/>
                    </a:lnTo>
                    <a:lnTo>
                      <a:pt x="f7" y="f8"/>
                    </a:lnTo>
                    <a:lnTo>
                      <a:pt x="f9" y="f2"/>
                    </a:lnTo>
                    <a:lnTo>
                      <a:pt x="f3" y="f10"/>
                    </a:lnTo>
                    <a:lnTo>
                      <a:pt x="f5" y="f11"/>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7" name="Freeform 27"/>
              <p:cNvSpPr/>
              <p:nvPr/>
            </p:nvSpPr>
            <p:spPr>
              <a:xfrm>
                <a:off x="569880" y="5945040"/>
                <a:ext cx="152280" cy="912959"/>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8" name="Freeform 28"/>
              <p:cNvSpPr/>
              <p:nvPr/>
            </p:nvSpPr>
            <p:spPr>
              <a:xfrm>
                <a:off x="612720" y="524664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9" name="Freeform 29"/>
              <p:cNvSpPr/>
              <p:nvPr/>
            </p:nvSpPr>
            <p:spPr>
              <a:xfrm>
                <a:off x="612720" y="576432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0" name="Freeform 30"/>
              <p:cNvSpPr/>
              <p:nvPr/>
            </p:nvSpPr>
            <p:spPr>
              <a:xfrm>
                <a:off x="669960" y="6330959"/>
                <a:ext cx="417600" cy="517680"/>
              </a:xfrm>
              <a:custGeom>
                <a:avLst/>
                <a:gdLst>
                  <a:gd name="f0" fmla="val w"/>
                  <a:gd name="f1" fmla="val h"/>
                  <a:gd name="f2" fmla="val 0"/>
                  <a:gd name="f3" fmla="val 263"/>
                  <a:gd name="f4" fmla="val 326"/>
                  <a:gd name="f5" fmla="val 15"/>
                  <a:gd name="f6" fmla="val 320"/>
                  <a:gd name="f7" fmla="val 45"/>
                  <a:gd name="f8" fmla="val 206"/>
                  <a:gd name="f9" fmla="val 48"/>
                  <a:gd name="f10" fmla="val 254"/>
                  <a:gd name="f11" fmla="val 12"/>
                  <a:gd name="f12" fmla="val 60"/>
                  <a:gd name="f13" fmla="val 215"/>
                  <a:gd name="f14" fmla="*/ f0 1 263"/>
                  <a:gd name="f15" fmla="*/ f1 1 326"/>
                  <a:gd name="f16" fmla="val f2"/>
                  <a:gd name="f17" fmla="val f3"/>
                  <a:gd name="f18" fmla="val f4"/>
                  <a:gd name="f19" fmla="+- f18 0 f16"/>
                  <a:gd name="f20" fmla="+- f17 0 f16"/>
                  <a:gd name="f21" fmla="*/ f20 1 263"/>
                  <a:gd name="f22" fmla="*/ f19 1 326"/>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63" h="326">
                    <a:moveTo>
                      <a:pt x="f5" y="f4"/>
                    </a:moveTo>
                    <a:lnTo>
                      <a:pt x="f2" y="f6"/>
                    </a:lnTo>
                    <a:lnTo>
                      <a:pt x="f7" y="f8"/>
                    </a:lnTo>
                    <a:lnTo>
                      <a:pt x="f9" y="f8"/>
                    </a:lnTo>
                    <a:lnTo>
                      <a:pt x="f10" y="f2"/>
                    </a:lnTo>
                    <a:lnTo>
                      <a:pt x="f3" y="f11"/>
                    </a:lnTo>
                    <a:lnTo>
                      <a:pt x="f12" y="f13"/>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1" name="Freeform 31"/>
              <p:cNvSpPr/>
              <p:nvPr/>
            </p:nvSpPr>
            <p:spPr>
              <a:xfrm>
                <a:off x="1049399" y="6221519"/>
                <a:ext cx="157320" cy="147600"/>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val f2"/>
                  <a:gd name="f30" fmla="val f3"/>
                  <a:gd name="f31" fmla="val f4"/>
                  <a:gd name="f32" fmla="+- f31 0 f29"/>
                  <a:gd name="f33" fmla="+- f30 0 f29"/>
                  <a:gd name="f34" fmla="*/ f33 1 33"/>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nvGrpSpPr>
            <p:cNvPr id="32" name="Group 9"/>
            <p:cNvGrpSpPr/>
            <p:nvPr/>
          </p:nvGrpSpPr>
          <p:grpSpPr>
            <a:xfrm>
              <a:off x="11365920" y="0"/>
              <a:ext cx="674639" cy="6848640"/>
              <a:chOff x="11365920" y="0"/>
              <a:chExt cx="674639" cy="6848640"/>
            </a:xfrm>
          </p:grpSpPr>
          <p:sp>
            <p:nvSpPr>
              <p:cNvPr id="33" name="Freeform 32"/>
              <p:cNvSpPr/>
              <p:nvPr/>
            </p:nvSpPr>
            <p:spPr>
              <a:xfrm>
                <a:off x="11485080" y="0"/>
                <a:ext cx="417600" cy="512640"/>
              </a:xfrm>
              <a:custGeom>
                <a:avLst/>
                <a:gdLst>
                  <a:gd name="f0" fmla="val w"/>
                  <a:gd name="f1" fmla="val h"/>
                  <a:gd name="f2" fmla="val 0"/>
                  <a:gd name="f3" fmla="val 263"/>
                  <a:gd name="f4" fmla="val 323"/>
                  <a:gd name="f5" fmla="val 12"/>
                  <a:gd name="f6" fmla="val 314"/>
                  <a:gd name="f7" fmla="val 203"/>
                  <a:gd name="f8" fmla="val 108"/>
                  <a:gd name="f9" fmla="val 248"/>
                  <a:gd name="f10" fmla="val 6"/>
                  <a:gd name="f11" fmla="val 218"/>
                  <a:gd name="f12" fmla="val 117"/>
                  <a:gd name="f13" fmla="*/ f0 1 263"/>
                  <a:gd name="f14" fmla="*/ f1 1 323"/>
                  <a:gd name="f15" fmla="val f2"/>
                  <a:gd name="f16" fmla="val f3"/>
                  <a:gd name="f17" fmla="val f4"/>
                  <a:gd name="f18" fmla="+- f17 0 f15"/>
                  <a:gd name="f19" fmla="+- f16 0 f15"/>
                  <a:gd name="f20" fmla="*/ f19 1 263"/>
                  <a:gd name="f21" fmla="*/ f18 1 323"/>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3" h="323">
                    <a:moveTo>
                      <a:pt x="f5" y="f4"/>
                    </a:moveTo>
                    <a:lnTo>
                      <a:pt x="f2" y="f6"/>
                    </a:lnTo>
                    <a:lnTo>
                      <a:pt x="f7" y="f8"/>
                    </a:lnTo>
                    <a:lnTo>
                      <a:pt x="f9" y="f2"/>
                    </a:lnTo>
                    <a:lnTo>
                      <a:pt x="f3" y="f10"/>
                    </a:lnTo>
                    <a:lnTo>
                      <a:pt x="f11" y="f12"/>
                    </a:lnTo>
                    <a:lnTo>
                      <a:pt x="f11" y="f12"/>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4" name="Freeform 33"/>
              <p:cNvSpPr/>
              <p:nvPr/>
            </p:nvSpPr>
            <p:spPr>
              <a:xfrm>
                <a:off x="11365920" y="474840"/>
                <a:ext cx="157320" cy="152280"/>
              </a:xfrm>
              <a:custGeom>
                <a:avLst/>
                <a:gdLst>
                  <a:gd name="f0" fmla="val w"/>
                  <a:gd name="f1" fmla="val h"/>
                  <a:gd name="f2" fmla="val 0"/>
                  <a:gd name="f3" fmla="val 33"/>
                  <a:gd name="f4" fmla="val 32"/>
                  <a:gd name="f5" fmla="val 17"/>
                  <a:gd name="f6" fmla="val 13"/>
                  <a:gd name="f7" fmla="val 9"/>
                  <a:gd name="f8" fmla="val 30"/>
                  <a:gd name="f9" fmla="val 6"/>
                  <a:gd name="f10" fmla="val 27"/>
                  <a:gd name="f11" fmla="val 21"/>
                  <a:gd name="f12" fmla="val 11"/>
                  <a:gd name="f13" fmla="val 5"/>
                  <a:gd name="f14" fmla="val 2"/>
                  <a:gd name="f15" fmla="val 25"/>
                  <a:gd name="f16" fmla="val 28"/>
                  <a:gd name="f17" fmla="val 31"/>
                  <a:gd name="f18" fmla="val 8"/>
                  <a:gd name="f19" fmla="val 12"/>
                  <a:gd name="f20" fmla="val 16"/>
                  <a:gd name="f21" fmla="val 20"/>
                  <a:gd name="f22" fmla="val 24"/>
                  <a:gd name="f23" fmla="val 4"/>
                  <a:gd name="f24" fmla="val 14"/>
                  <a:gd name="f25" fmla="val 23"/>
                  <a:gd name="f26" fmla="val 26"/>
                  <a:gd name="f27" fmla="*/ f0 1 33"/>
                  <a:gd name="f28" fmla="*/ f1 1 32"/>
                  <a:gd name="f29" fmla="val f2"/>
                  <a:gd name="f30" fmla="val f3"/>
                  <a:gd name="f31" fmla="val f4"/>
                  <a:gd name="f32" fmla="+- f31 0 f29"/>
                  <a:gd name="f33" fmla="+- f30 0 f29"/>
                  <a:gd name="f34" fmla="*/ f33 1 33"/>
                  <a:gd name="f35" fmla="*/ f32 1 32"/>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2">
                    <a:moveTo>
                      <a:pt x="f5" y="f4"/>
                    </a:moveTo>
                    <a:cubicBezTo>
                      <a:pt x="f6" y="f4"/>
                      <a:pt x="f7" y="f8"/>
                      <a:pt x="f9" y="f10"/>
                    </a:cubicBezTo>
                    <a:cubicBezTo>
                      <a:pt x="f2" y="f11"/>
                      <a:pt x="f2" y="f12"/>
                      <a:pt x="f9" y="f13"/>
                    </a:cubicBezTo>
                    <a:cubicBezTo>
                      <a:pt x="f7" y="f14"/>
                      <a:pt x="f6" y="f2"/>
                      <a:pt x="f5" y="f2"/>
                    </a:cubicBezTo>
                    <a:cubicBezTo>
                      <a:pt x="f11" y="f2"/>
                      <a:pt x="f15" y="f14"/>
                      <a:pt x="f16" y="f13"/>
                    </a:cubicBezTo>
                    <a:cubicBezTo>
                      <a:pt x="f17" y="f18"/>
                      <a:pt x="f3" y="f19"/>
                      <a:pt x="f3" y="f20"/>
                    </a:cubicBezTo>
                    <a:cubicBezTo>
                      <a:pt x="f3" y="f21"/>
                      <a:pt x="f17" y="f22"/>
                      <a:pt x="f16" y="f10"/>
                    </a:cubicBezTo>
                    <a:cubicBezTo>
                      <a:pt x="f15" y="f8"/>
                      <a:pt x="f11" y="f4"/>
                      <a:pt x="f5" y="f4"/>
                    </a:cubicBezTo>
                    <a:close/>
                    <a:moveTo>
                      <a:pt x="f5" y="f23"/>
                    </a:moveTo>
                    <a:cubicBezTo>
                      <a:pt x="f24" y="f23"/>
                      <a:pt x="f12" y="f9"/>
                      <a:pt x="f7" y="f18"/>
                    </a:cubicBezTo>
                    <a:cubicBezTo>
                      <a:pt x="f23" y="f19"/>
                      <a:pt x="f23" y="f21"/>
                      <a:pt x="f7" y="f22"/>
                    </a:cubicBezTo>
                    <a:cubicBezTo>
                      <a:pt x="f12" y="f10"/>
                      <a:pt x="f24" y="f16"/>
                      <a:pt x="f5" y="f16"/>
                    </a:cubicBezTo>
                    <a:cubicBezTo>
                      <a:pt x="f21" y="f16"/>
                      <a:pt x="f25" y="f10"/>
                      <a:pt x="f26" y="f22"/>
                    </a:cubicBezTo>
                    <a:cubicBezTo>
                      <a:pt x="f8" y="f21"/>
                      <a:pt x="f8" y="f19"/>
                      <a:pt x="f26" y="f18"/>
                    </a:cubicBezTo>
                    <a:cubicBezTo>
                      <a:pt x="f25" y="f9"/>
                      <a:pt x="f21" y="f23"/>
                      <a:pt x="f5" y="f23"/>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5" name="Freeform 34"/>
              <p:cNvSpPr/>
              <p:nvPr/>
            </p:nvSpPr>
            <p:spPr>
              <a:xfrm>
                <a:off x="11632679" y="1539720"/>
                <a:ext cx="18900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6" name="Freeform 35"/>
              <p:cNvSpPr/>
              <p:nvPr/>
            </p:nvSpPr>
            <p:spPr>
              <a:xfrm>
                <a:off x="11532600" y="5694480"/>
                <a:ext cx="298440" cy="1154160"/>
              </a:xfrm>
              <a:custGeom>
                <a:avLst/>
                <a:gdLst>
                  <a:gd name="f0" fmla="val w"/>
                  <a:gd name="f1" fmla="val h"/>
                  <a:gd name="f2" fmla="val 0"/>
                  <a:gd name="f3" fmla="val 188"/>
                  <a:gd name="f4" fmla="val 727"/>
                  <a:gd name="f5" fmla="val 15"/>
                  <a:gd name="f6" fmla="val 407"/>
                  <a:gd name="f7" fmla="val 176"/>
                  <a:gd name="f8" fmla="val 6"/>
                  <a:gd name="f9" fmla="val 410"/>
                  <a:gd name="f10" fmla="*/ f0 1 188"/>
                  <a:gd name="f11" fmla="*/ f1 1 727"/>
                  <a:gd name="f12" fmla="val f2"/>
                  <a:gd name="f13" fmla="val f3"/>
                  <a:gd name="f14" fmla="val f4"/>
                  <a:gd name="f15" fmla="+- f14 0 f12"/>
                  <a:gd name="f16" fmla="+- f13 0 f12"/>
                  <a:gd name="f17" fmla="*/ f16 1 188"/>
                  <a:gd name="f18" fmla="*/ f15 1 727"/>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88" h="727">
                    <a:moveTo>
                      <a:pt x="f5" y="f4"/>
                    </a:moveTo>
                    <a:lnTo>
                      <a:pt x="f2" y="f4"/>
                    </a:lnTo>
                    <a:lnTo>
                      <a:pt x="f2" y="f6"/>
                    </a:lnTo>
                    <a:lnTo>
                      <a:pt x="f2" y="f6"/>
                    </a:lnTo>
                    <a:lnTo>
                      <a:pt x="f7" y="f2"/>
                    </a:lnTo>
                    <a:lnTo>
                      <a:pt x="f3" y="f8"/>
                    </a:lnTo>
                    <a:lnTo>
                      <a:pt x="f5" y="f9"/>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7" name="Freeform 36"/>
              <p:cNvSpPr/>
              <p:nvPr/>
            </p:nvSpPr>
            <p:spPr>
              <a:xfrm>
                <a:off x="11774160" y="5551560"/>
                <a:ext cx="157320" cy="155520"/>
              </a:xfrm>
              <a:custGeom>
                <a:avLst/>
                <a:gdLst>
                  <a:gd name="f0" fmla="val w"/>
                  <a:gd name="f1" fmla="val h"/>
                  <a:gd name="f2" fmla="val 0"/>
                  <a:gd name="f3" fmla="val 33"/>
                  <a:gd name="f4" fmla="val 17"/>
                  <a:gd name="f5" fmla="val 8"/>
                  <a:gd name="f6" fmla="val 25"/>
                  <a:gd name="f7" fmla="val 16"/>
                  <a:gd name="f8" fmla="val 7"/>
                  <a:gd name="f9" fmla="val 26"/>
                  <a:gd name="f10" fmla="val 4"/>
                  <a:gd name="f11" fmla="val 10"/>
                  <a:gd name="f12" fmla="val 9"/>
                  <a:gd name="f13" fmla="val 23"/>
                  <a:gd name="f14" fmla="val 29"/>
                  <a:gd name="f15" fmla="*/ f0 1 33"/>
                  <a:gd name="f16" fmla="*/ f1 1 33"/>
                  <a:gd name="f17" fmla="val f2"/>
                  <a:gd name="f18" fmla="val f3"/>
                  <a:gd name="f19" fmla="+- f18 0 f17"/>
                  <a:gd name="f20" fmla="*/ f19 1 33"/>
                  <a:gd name="f21" fmla="*/ 0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3" h="33">
                    <a:moveTo>
                      <a:pt x="f4" y="f3"/>
                    </a:moveTo>
                    <a:cubicBezTo>
                      <a:pt x="f5" y="f3"/>
                      <a:pt x="f2" y="f6"/>
                      <a:pt x="f2" y="f7"/>
                    </a:cubicBezTo>
                    <a:cubicBezTo>
                      <a:pt x="f2" y="f8"/>
                      <a:pt x="f5" y="f2"/>
                      <a:pt x="f4" y="f2"/>
                    </a:cubicBezTo>
                    <a:cubicBezTo>
                      <a:pt x="f9" y="f2"/>
                      <a:pt x="f3" y="f8"/>
                      <a:pt x="f3" y="f7"/>
                    </a:cubicBezTo>
                    <a:cubicBezTo>
                      <a:pt x="f3" y="f6"/>
                      <a:pt x="f9" y="f3"/>
                      <a:pt x="f4" y="f3"/>
                    </a:cubicBezTo>
                    <a:close/>
                    <a:moveTo>
                      <a:pt x="f4" y="f10"/>
                    </a:moveTo>
                    <a:cubicBezTo>
                      <a:pt x="f11" y="f10"/>
                      <a:pt x="f10" y="f12"/>
                      <a:pt x="f10" y="f7"/>
                    </a:cubicBezTo>
                    <a:cubicBezTo>
                      <a:pt x="f10" y="f13"/>
                      <a:pt x="f11" y="f14"/>
                      <a:pt x="f4" y="f14"/>
                    </a:cubicBezTo>
                    <a:cubicBezTo>
                      <a:pt x="f13" y="f14"/>
                      <a:pt x="f14" y="f13"/>
                      <a:pt x="f14" y="f7"/>
                    </a:cubicBezTo>
                    <a:cubicBezTo>
                      <a:pt x="f14" y="f12"/>
                      <a:pt x="f13" y="f10"/>
                      <a:pt x="f4" y="f10"/>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8" name="Freeform 37"/>
              <p:cNvSpPr/>
              <p:nvPr/>
            </p:nvSpPr>
            <p:spPr>
              <a:xfrm>
                <a:off x="11712240" y="4680"/>
                <a:ext cx="304920" cy="1544760"/>
              </a:xfrm>
              <a:custGeom>
                <a:avLst/>
                <a:gdLst>
                  <a:gd name="f0" fmla="val w"/>
                  <a:gd name="f1" fmla="val h"/>
                  <a:gd name="f2" fmla="val 0"/>
                  <a:gd name="f3" fmla="val 192"/>
                  <a:gd name="f4" fmla="val 973"/>
                  <a:gd name="f5" fmla="val 15"/>
                  <a:gd name="f6" fmla="val 790"/>
                  <a:gd name="f7" fmla="val 174"/>
                  <a:gd name="f8" fmla="val 614"/>
                  <a:gd name="f9" fmla="val 620"/>
                  <a:gd name="f10" fmla="val 796"/>
                  <a:gd name="f11" fmla="*/ f0 1 192"/>
                  <a:gd name="f12" fmla="*/ f1 1 973"/>
                  <a:gd name="f13" fmla="val f2"/>
                  <a:gd name="f14" fmla="val f3"/>
                  <a:gd name="f15" fmla="val f4"/>
                  <a:gd name="f16" fmla="+- f15 0 f13"/>
                  <a:gd name="f17" fmla="+- f14 0 f13"/>
                  <a:gd name="f18" fmla="*/ f17 1 192"/>
                  <a:gd name="f19" fmla="*/ f16 1 973"/>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2" h="973">
                    <a:moveTo>
                      <a:pt x="f5" y="f4"/>
                    </a:moveTo>
                    <a:lnTo>
                      <a:pt x="f2" y="f4"/>
                    </a:lnTo>
                    <a:lnTo>
                      <a:pt x="f2" y="f6"/>
                    </a:lnTo>
                    <a:lnTo>
                      <a:pt x="f7" y="f8"/>
                    </a:lnTo>
                    <a:lnTo>
                      <a:pt x="f7" y="f2"/>
                    </a:lnTo>
                    <a:lnTo>
                      <a:pt x="f3" y="f2"/>
                    </a:lnTo>
                    <a:lnTo>
                      <a:pt x="f3" y="f9"/>
                    </a:lnTo>
                    <a:lnTo>
                      <a:pt x="f5" y="f10"/>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9" name="Freeform 38"/>
              <p:cNvSpPr/>
              <p:nvPr/>
            </p:nvSpPr>
            <p:spPr>
              <a:xfrm>
                <a:off x="11637360" y="4867200"/>
                <a:ext cx="18900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0" name="Freeform 39"/>
              <p:cNvSpPr/>
              <p:nvPr/>
            </p:nvSpPr>
            <p:spPr>
              <a:xfrm>
                <a:off x="11442240" y="5046840"/>
                <a:ext cx="307800" cy="1801800"/>
              </a:xfrm>
              <a:custGeom>
                <a:avLst/>
                <a:gdLst>
                  <a:gd name="f0" fmla="val 360"/>
                  <a:gd name="f1" fmla="val w"/>
                  <a:gd name="f2" fmla="val h"/>
                  <a:gd name="f3" fmla="val 0"/>
                  <a:gd name="f4" fmla="val 194"/>
                  <a:gd name="f5" fmla="val 1135"/>
                  <a:gd name="f6" fmla="val 18"/>
                  <a:gd name="f7" fmla="val 354"/>
                  <a:gd name="f8" fmla="val 176"/>
                  <a:gd name="f9" fmla="val 177"/>
                  <a:gd name="f10" fmla="val 183"/>
                  <a:gd name="f11" fmla="*/ f1 1 194"/>
                  <a:gd name="f12" fmla="*/ f2 1 1135"/>
                  <a:gd name="f13" fmla="val f3"/>
                  <a:gd name="f14" fmla="val f4"/>
                  <a:gd name="f15" fmla="val f5"/>
                  <a:gd name="f16" fmla="+- f15 0 f13"/>
                  <a:gd name="f17" fmla="+- f14 0 f13"/>
                  <a:gd name="f18" fmla="*/ f17 1 194"/>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 h="1135">
                    <a:moveTo>
                      <a:pt x="f6" y="f5"/>
                    </a:moveTo>
                    <a:lnTo>
                      <a:pt x="f3" y="f5"/>
                    </a:lnTo>
                    <a:lnTo>
                      <a:pt x="f3" y="f7"/>
                    </a:lnTo>
                    <a:lnTo>
                      <a:pt x="f8" y="f9"/>
                    </a:lnTo>
                    <a:lnTo>
                      <a:pt x="f8" y="f3"/>
                    </a:lnTo>
                    <a:lnTo>
                      <a:pt x="f4" y="f3"/>
                    </a:lnTo>
                    <a:lnTo>
                      <a:pt x="f4" y="f10"/>
                    </a:lnTo>
                    <a:lnTo>
                      <a:pt x="f6" y="f0"/>
                    </a:lnTo>
                    <a:lnTo>
                      <a:pt x="f6" y="f5"/>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1" name="Freeform 40"/>
              <p:cNvSpPr/>
              <p:nvPr/>
            </p:nvSpPr>
            <p:spPr>
              <a:xfrm>
                <a:off x="11850119" y="641664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2" name="Rectangle 41"/>
              <p:cNvSpPr/>
              <p:nvPr/>
            </p:nvSpPr>
            <p:spPr>
              <a:xfrm>
                <a:off x="11940840" y="6595920"/>
                <a:ext cx="23760" cy="252360"/>
              </a:xfrm>
              <a:prstGeom prst="rect">
                <a:avLst/>
              </a:pr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sp>
        <p:nvSpPr>
          <p:cNvPr id="43" name="Title 1"/>
          <p:cNvSpPr txBox="1">
            <a:spLocks noGrp="1"/>
          </p:cNvSpPr>
          <p:nvPr>
            <p:ph type="title"/>
          </p:nvPr>
        </p:nvSpPr>
        <p:spPr>
          <a:xfrm>
            <a:off x="1141560" y="609480"/>
            <a:ext cx="9906840" cy="1905120"/>
          </a:xfrm>
          <a:prstGeom prst="rect">
            <a:avLst/>
          </a:prstGeom>
          <a:noFill/>
          <a:ln>
            <a:noFill/>
          </a:ln>
        </p:spPr>
        <p:txBody>
          <a:bodyPr wrap="square" lIns="91440" tIns="45720" rIns="91440" bIns="45720" anchor="ctr"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44" name="Text Placeholder 2"/>
          <p:cNvSpPr txBox="1">
            <a:spLocks noGrp="1"/>
          </p:cNvSpPr>
          <p:nvPr>
            <p:ph type="body" idx="1"/>
          </p:nvPr>
        </p:nvSpPr>
        <p:spPr>
          <a:xfrm>
            <a:off x="1141560" y="2674440"/>
            <a:ext cx="3197160" cy="685799"/>
          </a:xfrm>
          <a:prstGeom prst="rect">
            <a:avLst/>
          </a:prstGeom>
          <a:noFill/>
          <a:ln>
            <a:noFill/>
          </a:ln>
        </p:spPr>
        <p:txBody>
          <a:bodyPr wrap="square" lIns="91440" tIns="45720" rIns="91440" bIns="45720" anchor="b"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45" name="Text Placeholder 3"/>
          <p:cNvSpPr txBox="1">
            <a:spLocks noGrp="1"/>
          </p:cNvSpPr>
          <p:nvPr>
            <p:ph type="body" sz="quarter" idx="4294967295"/>
          </p:nvPr>
        </p:nvSpPr>
        <p:spPr>
          <a:xfrm>
            <a:off x="1127880" y="3360240"/>
            <a:ext cx="3209040" cy="2431080"/>
          </a:xfrm>
          <a:prstGeom prst="rect">
            <a:avLst/>
          </a:prstGeom>
          <a:noFill/>
          <a:ln>
            <a:noFill/>
          </a:ln>
        </p:spPr>
        <p:txBody>
          <a:bodyPr wrap="square" lIns="91440" tIns="45720" rIns="91440" bIns="45720" anchor="t"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46" name="Text Placeholder 4"/>
          <p:cNvSpPr txBox="1">
            <a:spLocks noGrp="1"/>
          </p:cNvSpPr>
          <p:nvPr>
            <p:ph type="body" sz="quarter" idx="4294967295"/>
          </p:nvPr>
        </p:nvSpPr>
        <p:spPr>
          <a:xfrm>
            <a:off x="4515120" y="2677680"/>
            <a:ext cx="3184920" cy="685799"/>
          </a:xfrm>
          <a:prstGeom prst="rect">
            <a:avLst/>
          </a:prstGeom>
          <a:noFill/>
          <a:ln>
            <a:noFill/>
          </a:ln>
        </p:spPr>
        <p:txBody>
          <a:bodyPr wrap="square" lIns="91440" tIns="45720" rIns="91440" bIns="45720" anchor="b"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47" name="Text Placeholder 3"/>
          <p:cNvSpPr txBox="1">
            <a:spLocks noGrp="1"/>
          </p:cNvSpPr>
          <p:nvPr>
            <p:ph type="body" sz="quarter" idx="4294967295"/>
          </p:nvPr>
        </p:nvSpPr>
        <p:spPr>
          <a:xfrm>
            <a:off x="4504680" y="3363480"/>
            <a:ext cx="3196080" cy="2431080"/>
          </a:xfrm>
          <a:prstGeom prst="rect">
            <a:avLst/>
          </a:prstGeom>
          <a:noFill/>
          <a:ln>
            <a:noFill/>
          </a:ln>
        </p:spPr>
        <p:txBody>
          <a:bodyPr wrap="square" lIns="91440" tIns="45720" rIns="91440" bIns="45720" anchor="t"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48" name="Text Placeholder 4"/>
          <p:cNvSpPr txBox="1">
            <a:spLocks noGrp="1"/>
          </p:cNvSpPr>
          <p:nvPr>
            <p:ph type="body" sz="quarter" idx="4294967295"/>
          </p:nvPr>
        </p:nvSpPr>
        <p:spPr>
          <a:xfrm>
            <a:off x="7852680" y="2674440"/>
            <a:ext cx="3195360" cy="685799"/>
          </a:xfrm>
          <a:prstGeom prst="rect">
            <a:avLst/>
          </a:prstGeom>
          <a:noFill/>
          <a:ln>
            <a:noFill/>
          </a:ln>
        </p:spPr>
        <p:txBody>
          <a:bodyPr wrap="square" lIns="91440" tIns="45720" rIns="91440" bIns="45720" anchor="b"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49" name="Text Placeholder 3"/>
          <p:cNvSpPr txBox="1">
            <a:spLocks noGrp="1"/>
          </p:cNvSpPr>
          <p:nvPr>
            <p:ph type="body" sz="quarter" idx="4294967295"/>
          </p:nvPr>
        </p:nvSpPr>
        <p:spPr>
          <a:xfrm>
            <a:off x="7852680" y="3360240"/>
            <a:ext cx="3195360" cy="2431080"/>
          </a:xfrm>
          <a:prstGeom prst="rect">
            <a:avLst/>
          </a:prstGeom>
          <a:noFill/>
          <a:ln>
            <a:noFill/>
          </a:ln>
        </p:spPr>
        <p:txBody>
          <a:bodyPr wrap="square" lIns="91440" tIns="45720" rIns="91440" bIns="45720" anchor="t"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50" name="Date Placeholder 2"/>
          <p:cNvSpPr txBox="1">
            <a:spLocks noGrp="1"/>
          </p:cNvSpPr>
          <p:nvPr>
            <p:ph type="dt" sz="half" idx="2"/>
          </p:nvPr>
        </p:nvSpPr>
        <p:spPr>
          <a:xfrm>
            <a:off x="7457400" y="5883120"/>
            <a:ext cx="274356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6BACAA60-4F17-4A96-A853-CBB7D02BABB3}" type="datetime1">
              <a:rPr lang="en-US"/>
              <a:pPr lvl="0"/>
              <a:t>5/27/2016</a:t>
            </a:fld>
            <a:endParaRPr lang="en-US"/>
          </a:p>
        </p:txBody>
      </p:sp>
      <p:sp>
        <p:nvSpPr>
          <p:cNvPr id="51" name="Footer Placeholder 3"/>
          <p:cNvSpPr txBox="1">
            <a:spLocks noGrp="1"/>
          </p:cNvSpPr>
          <p:nvPr>
            <p:ph type="ftr" sz="quarter" idx="3"/>
          </p:nvPr>
        </p:nvSpPr>
        <p:spPr>
          <a:xfrm>
            <a:off x="1141560" y="5883120"/>
            <a:ext cx="6239880" cy="365040"/>
          </a:xfrm>
          <a:prstGeom prst="rect">
            <a:avLst/>
          </a:prstGeom>
          <a:noFill/>
          <a:ln>
            <a:noFill/>
          </a:ln>
        </p:spPr>
        <p:txBody>
          <a:bodyPr wrap="square" lIns="91440" tIns="45720" rIns="91440" bIns="45720" anchor="ctr"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52" name="Slide Number Placeholder 4"/>
          <p:cNvSpPr txBox="1">
            <a:spLocks noGrp="1"/>
          </p:cNvSpPr>
          <p:nvPr>
            <p:ph type="sldNum" sz="quarter" idx="4"/>
          </p:nvPr>
        </p:nvSpPr>
        <p:spPr>
          <a:xfrm>
            <a:off x="10276920" y="5883120"/>
            <a:ext cx="7711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48F330A4-8F4E-4D84-B121-C5DA80E614C2}" type="slidenum">
              <a:t>‹N°›</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rtl="0" hangingPunct="1">
        <a:lnSpc>
          <a:spcPct val="90000"/>
        </a:lnSpc>
        <a:spcBef>
          <a:spcPts val="0"/>
        </a:spcBef>
        <a:spcAft>
          <a:spcPts val="0"/>
        </a:spcAft>
        <a:buNone/>
        <a:tabLst/>
        <a:defRPr lang="fr-FR" sz="3600" b="0" i="0" u="none" strike="noStrike" kern="1200" spc="0" baseline="0">
          <a:ln>
            <a:noFill/>
          </a:ln>
          <a:solidFill>
            <a:srgbClr val="FFFFFF"/>
          </a:solidFill>
          <a:latin typeface="Tw Cen MT" pitchFamily="18"/>
          <a:ea typeface="Microsoft YaHei" pitchFamily="2"/>
          <a:cs typeface="Lucida Sans" pitchFamily="2"/>
        </a:defRPr>
      </a:lvl1pPr>
    </p:titleStyle>
    <p:bodyStyle>
      <a:lvl1pPr marL="0" marR="0" lvl="0" indent="0" algn="l" rtl="0" hangingPunct="1">
        <a:lnSpc>
          <a:spcPct val="120000"/>
        </a:lnSpc>
        <a:spcBef>
          <a:spcPts val="1001"/>
        </a:spcBef>
        <a:spcAft>
          <a:spcPts val="0"/>
        </a:spcAft>
        <a:buNone/>
        <a:tabLst/>
        <a:defRPr lang="fr-FR" sz="1400" b="0" i="0" u="none" strike="noStrike" kern="1200" spc="0" baseline="0">
          <a:solidFill>
            <a:srgbClr val="FFFFFF"/>
          </a:solidFill>
          <a:latin typeface="Tw Cen MT"/>
        </a:defRPr>
      </a:lvl1pPr>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a:gsLst>
            <a:gs pos="0">
              <a:srgbClr val="99FF33"/>
            </a:gs>
            <a:gs pos="100000">
              <a:srgbClr val="66CC00">
                <a:alpha val="85000"/>
              </a:srgbClr>
            </a:gs>
          </a:gsLst>
          <a:lin ang="0"/>
        </a:gradFill>
        <a:effectLst/>
      </p:bgPr>
    </p:bg>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13">
            <a:alphaModFix amt="30000"/>
          </a:blip>
          <a:srcRect/>
          <a:stretch>
            <a:fillRect/>
          </a:stretch>
        </p:blipFill>
        <p:spPr>
          <a:xfrm>
            <a:off x="0" y="0"/>
            <a:ext cx="12193200" cy="6858000"/>
          </a:xfrm>
          <a:prstGeom prst="rect">
            <a:avLst/>
          </a:prstGeom>
          <a:noFill/>
          <a:ln>
            <a:noFill/>
          </a:ln>
        </p:spPr>
      </p:pic>
      <p:grpSp>
        <p:nvGrpSpPr>
          <p:cNvPr id="3" name="Group 7"/>
          <p:cNvGrpSpPr/>
          <p:nvPr/>
        </p:nvGrpSpPr>
        <p:grpSpPr>
          <a:xfrm>
            <a:off x="-14400" y="0"/>
            <a:ext cx="12054959" cy="6857999"/>
            <a:chOff x="-14400" y="0"/>
            <a:chExt cx="12054959" cy="6857999"/>
          </a:xfrm>
        </p:grpSpPr>
        <p:grpSp>
          <p:nvGrpSpPr>
            <p:cNvPr id="4" name="Group 8"/>
            <p:cNvGrpSpPr/>
            <p:nvPr/>
          </p:nvGrpSpPr>
          <p:grpSpPr>
            <a:xfrm>
              <a:off x="-14400" y="0"/>
              <a:ext cx="1221119" cy="6857999"/>
              <a:chOff x="-14400" y="0"/>
              <a:chExt cx="1221119" cy="6857999"/>
            </a:xfrm>
          </p:grpSpPr>
          <p:sp>
            <p:nvSpPr>
              <p:cNvPr id="5" name="Rectangle 5"/>
              <p:cNvSpPr/>
              <p:nvPr/>
            </p:nvSpPr>
            <p:spPr>
              <a:xfrm>
                <a:off x="114480" y="468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Freeform 6"/>
              <p:cNvSpPr/>
              <p:nvPr/>
            </p:nvSpPr>
            <p:spPr>
              <a:xfrm>
                <a:off x="33480" y="217656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Freeform 7"/>
              <p:cNvSpPr/>
              <p:nvPr/>
            </p:nvSpPr>
            <p:spPr>
              <a:xfrm>
                <a:off x="28440" y="402120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Freeform 8"/>
              <p:cNvSpPr/>
              <p:nvPr/>
            </p:nvSpPr>
            <p:spPr>
              <a:xfrm>
                <a:off x="200160" y="4680"/>
                <a:ext cx="369719" cy="1811160"/>
              </a:xfrm>
              <a:custGeom>
                <a:avLst/>
                <a:gdLst>
                  <a:gd name="f0" fmla="val w"/>
                  <a:gd name="f1" fmla="val h"/>
                  <a:gd name="f2" fmla="val 0"/>
                  <a:gd name="f3" fmla="val 233"/>
                  <a:gd name="f4" fmla="val 1141"/>
                  <a:gd name="f5" fmla="val 218"/>
                  <a:gd name="f6" fmla="val 626"/>
                  <a:gd name="f7" fmla="val 15"/>
                  <a:gd name="f8" fmla="val 623"/>
                  <a:gd name="f9" fmla="val 1135"/>
                  <a:gd name="f10" fmla="*/ f0 1 233"/>
                  <a:gd name="f11" fmla="*/ f1 1 1141"/>
                  <a:gd name="f12" fmla="val f2"/>
                  <a:gd name="f13" fmla="val f3"/>
                  <a:gd name="f14" fmla="val f4"/>
                  <a:gd name="f15" fmla="+- f14 0 f12"/>
                  <a:gd name="f16" fmla="+- f13 0 f12"/>
                  <a:gd name="f17" fmla="*/ f16 1 233"/>
                  <a:gd name="f18" fmla="*/ f15 1 114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114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reeform 9"/>
              <p:cNvSpPr/>
              <p:nvPr/>
            </p:nvSpPr>
            <p:spPr>
              <a:xfrm>
                <a:off x="503280" y="1801800"/>
                <a:ext cx="190440" cy="189000"/>
              </a:xfrm>
              <a:custGeom>
                <a:avLst/>
                <a:gdLst>
                  <a:gd name="f0" fmla="val w"/>
                  <a:gd name="f1" fmla="val h"/>
                  <a:gd name="f2" fmla="val 0"/>
                  <a:gd name="f3" fmla="val 40"/>
                  <a:gd name="f4" fmla="val 20"/>
                  <a:gd name="f5" fmla="val 9"/>
                  <a:gd name="f6" fmla="val 31"/>
                  <a:gd name="f7" fmla="val 33"/>
                  <a:gd name="f8" fmla="val 6"/>
                  <a:gd name="f9" fmla="val 4"/>
                  <a:gd name="f10" fmla="val 11"/>
                  <a:gd name="f11" fmla="val 29"/>
                  <a:gd name="f12" fmla="val 36"/>
                  <a:gd name="f13" fmla="val 28"/>
                  <a:gd name="f14" fmla="*/ f0 1 40"/>
                  <a:gd name="f15" fmla="*/ f1 1 40"/>
                  <a:gd name="f16" fmla="val f2"/>
                  <a:gd name="f17" fmla="val f3"/>
                  <a:gd name="f18" fmla="+- f17 0 f16"/>
                  <a:gd name="f19" fmla="*/ f18 1 40"/>
                  <a:gd name="f20" fmla="*/ 0 1 f19"/>
                  <a:gd name="f21" fmla="*/ f17 1 f19"/>
                  <a:gd name="f22" fmla="*/ f20 f14 1"/>
                  <a:gd name="f23" fmla="*/ f21 f14 1"/>
                  <a:gd name="f24" fmla="*/ f21 f15 1"/>
                  <a:gd name="f25" fmla="*/ f20 f15 1"/>
                </a:gdLst>
                <a:ahLst/>
                <a:cxnLst>
                  <a:cxn ang="3cd4">
                    <a:pos x="hc" y="t"/>
                  </a:cxn>
                  <a:cxn ang="0">
                    <a:pos x="r" y="vc"/>
                  </a:cxn>
                  <a:cxn ang="cd4">
                    <a:pos x="hc" y="b"/>
                  </a:cxn>
                  <a:cxn ang="cd2">
                    <a:pos x="l" y="vc"/>
                  </a:cxn>
                </a:cxnLst>
                <a:rect l="f22" t="f25" r="f23" b="f24"/>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3"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Freeform 10"/>
              <p:cNvSpPr/>
              <p:nvPr/>
            </p:nvSpPr>
            <p:spPr>
              <a:xfrm>
                <a:off x="285840" y="4680"/>
                <a:ext cx="369719" cy="1430280"/>
              </a:xfrm>
              <a:custGeom>
                <a:avLst/>
                <a:gdLst>
                  <a:gd name="f0" fmla="val w"/>
                  <a:gd name="f1" fmla="val h"/>
                  <a:gd name="f2" fmla="val 0"/>
                  <a:gd name="f3" fmla="val 233"/>
                  <a:gd name="f4" fmla="val 901"/>
                  <a:gd name="f5" fmla="val 221"/>
                  <a:gd name="f6" fmla="val 383"/>
                  <a:gd name="f7" fmla="val 18"/>
                  <a:gd name="f8" fmla="val 380"/>
                  <a:gd name="f9" fmla="val 895"/>
                  <a:gd name="f10" fmla="*/ f0 1 233"/>
                  <a:gd name="f11" fmla="*/ f1 1 901"/>
                  <a:gd name="f12" fmla="val f2"/>
                  <a:gd name="f13" fmla="val f3"/>
                  <a:gd name="f14" fmla="val f4"/>
                  <a:gd name="f15" fmla="+- f14 0 f12"/>
                  <a:gd name="f16" fmla="+- f13 0 f12"/>
                  <a:gd name="f17" fmla="*/ f16 1 233"/>
                  <a:gd name="f18" fmla="*/ f15 1 90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90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Freeform 11"/>
              <p:cNvSpPr/>
              <p:nvPr/>
            </p:nvSpPr>
            <p:spPr>
              <a:xfrm>
                <a:off x="546120" y="0"/>
                <a:ext cx="152280" cy="912959"/>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Freeform 12"/>
              <p:cNvSpPr/>
              <p:nvPr/>
            </p:nvSpPr>
            <p:spPr>
              <a:xfrm>
                <a:off x="588960" y="1420920"/>
                <a:ext cx="190440" cy="190440"/>
              </a:xfrm>
              <a:custGeom>
                <a:avLst/>
                <a:gdLst>
                  <a:gd name="f0" fmla="val w"/>
                  <a:gd name="f1" fmla="val h"/>
                  <a:gd name="f2" fmla="val 0"/>
                  <a:gd name="f3" fmla="val 40"/>
                  <a:gd name="f4" fmla="val 20"/>
                  <a:gd name="f5" fmla="val 9"/>
                  <a:gd name="f6" fmla="val 31"/>
                  <a:gd name="f7" fmla="val 33"/>
                  <a:gd name="f8" fmla="val 7"/>
                  <a:gd name="f9" fmla="val 4"/>
                  <a:gd name="f10" fmla="val 11"/>
                  <a:gd name="f11" fmla="val 29"/>
                  <a:gd name="f12" fmla="val 36"/>
                  <a:gd name="f13" fmla="*/ f0 1 40"/>
                  <a:gd name="f14" fmla="*/ f1 1 40"/>
                  <a:gd name="f15" fmla="val f2"/>
                  <a:gd name="f16" fmla="val f3"/>
                  <a:gd name="f17" fmla="+- f16 0 f15"/>
                  <a:gd name="f18" fmla="*/ f17 1 40"/>
                  <a:gd name="f19" fmla="*/ 0 1 f18"/>
                  <a:gd name="f20" fmla="*/ f16 1 f18"/>
                  <a:gd name="f21" fmla="*/ f19 f13 1"/>
                  <a:gd name="f22" fmla="*/ f20 f13 1"/>
                  <a:gd name="f23" fmla="*/ f20 f14 1"/>
                  <a:gd name="f24" fmla="*/ f19 f14 1"/>
                </a:gdLst>
                <a:ahLst/>
                <a:cxnLst>
                  <a:cxn ang="3cd4">
                    <a:pos x="hc" y="t"/>
                  </a:cxn>
                  <a:cxn ang="0">
                    <a:pos x="r" y="vc"/>
                  </a:cxn>
                  <a:cxn ang="cd4">
                    <a:pos x="hc" y="b"/>
                  </a:cxn>
                  <a:cxn ang="cd2">
                    <a:pos x="l" y="vc"/>
                  </a:cxn>
                </a:cxnLst>
                <a:rect l="f21" t="f24" r="f22" b="f23"/>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1"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Freeform 13"/>
              <p:cNvSpPr/>
              <p:nvPr/>
            </p:nvSpPr>
            <p:spPr>
              <a:xfrm>
                <a:off x="588960" y="9032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4" name="Freeform 14"/>
              <p:cNvSpPr/>
              <p:nvPr/>
            </p:nvSpPr>
            <p:spPr>
              <a:xfrm>
                <a:off x="641520" y="0"/>
                <a:ext cx="422280" cy="527040"/>
              </a:xfrm>
              <a:custGeom>
                <a:avLst/>
                <a:gdLst>
                  <a:gd name="f0" fmla="val w"/>
                  <a:gd name="f1" fmla="val h"/>
                  <a:gd name="f2" fmla="val 0"/>
                  <a:gd name="f3" fmla="val 266"/>
                  <a:gd name="f4" fmla="val 332"/>
                  <a:gd name="f5" fmla="val 257"/>
                  <a:gd name="f6" fmla="val 48"/>
                  <a:gd name="f7" fmla="val 123"/>
                  <a:gd name="f8" fmla="val 6"/>
                  <a:gd name="f9" fmla="val 15"/>
                  <a:gd name="f10" fmla="val 63"/>
                  <a:gd name="f11" fmla="val 114"/>
                  <a:gd name="f12" fmla="val 320"/>
                  <a:gd name="f13" fmla="*/ f0 1 266"/>
                  <a:gd name="f14" fmla="*/ f1 1 332"/>
                  <a:gd name="f15" fmla="val f2"/>
                  <a:gd name="f16" fmla="val f3"/>
                  <a:gd name="f17" fmla="val f4"/>
                  <a:gd name="f18" fmla="+- f17 0 f15"/>
                  <a:gd name="f19" fmla="+- f16 0 f15"/>
                  <a:gd name="f20" fmla="*/ f19 1 266"/>
                  <a:gd name="f21" fmla="*/ f18 1 332"/>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6" h="332">
                    <a:moveTo>
                      <a:pt x="f5" y="f4"/>
                    </a:moveTo>
                    <a:lnTo>
                      <a:pt x="f6" y="f7"/>
                    </a:lnTo>
                    <a:lnTo>
                      <a:pt x="f2" y="f8"/>
                    </a:lnTo>
                    <a:lnTo>
                      <a:pt x="f9" y="f2"/>
                    </a:lnTo>
                    <a:lnTo>
                      <a:pt x="f10" y="f11"/>
                    </a:lnTo>
                    <a:lnTo>
                      <a:pt x="f3" y="f12"/>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Freeform 15"/>
              <p:cNvSpPr/>
              <p:nvPr/>
            </p:nvSpPr>
            <p:spPr>
              <a:xfrm>
                <a:off x="1020599" y="488880"/>
                <a:ext cx="162000" cy="147600"/>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val f2"/>
                  <a:gd name="f30" fmla="val f3"/>
                  <a:gd name="f31" fmla="val f4"/>
                  <a:gd name="f32" fmla="+- f31 0 f29"/>
                  <a:gd name="f33" fmla="+- f30 0 f29"/>
                  <a:gd name="f34" fmla="*/ f33 1 34"/>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Line 16"/>
              <p:cNvSpPr/>
              <p:nvPr/>
            </p:nvSpPr>
            <p:spPr>
              <a:xfrm>
                <a:off x="-4680" y="9360"/>
                <a:ext cx="360" cy="36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0">
                <a:solidFill>
                  <a:srgbClr val="FFFFFF"/>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7" name="Freeform 17"/>
              <p:cNvSpPr/>
              <p:nvPr/>
            </p:nvSpPr>
            <p:spPr>
              <a:xfrm>
                <a:off x="9360" y="1801800"/>
                <a:ext cx="123840" cy="127080"/>
              </a:xfrm>
              <a:custGeom>
                <a:avLst/>
                <a:gdLst>
                  <a:gd name="f0" fmla="val w"/>
                  <a:gd name="f1" fmla="val h"/>
                  <a:gd name="f2" fmla="val 0"/>
                  <a:gd name="f3" fmla="val 78"/>
                  <a:gd name="f4" fmla="val 80"/>
                  <a:gd name="f5" fmla="val 6"/>
                  <a:gd name="f6" fmla="val 71"/>
                  <a:gd name="f7" fmla="val 69"/>
                  <a:gd name="f8" fmla="val 9"/>
                  <a:gd name="f9" fmla="*/ f0 1 78"/>
                  <a:gd name="f10" fmla="*/ f1 1 80"/>
                  <a:gd name="f11" fmla="val f2"/>
                  <a:gd name="f12" fmla="val f3"/>
                  <a:gd name="f13" fmla="val f4"/>
                  <a:gd name="f14" fmla="+- f13 0 f11"/>
                  <a:gd name="f15" fmla="+- f12 0 f11"/>
                  <a:gd name="f16" fmla="*/ f15 1 78"/>
                  <a:gd name="f17" fmla="*/ f14 1 8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8" h="80">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8" name="Freeform 18"/>
              <p:cNvSpPr/>
              <p:nvPr/>
            </p:nvSpPr>
            <p:spPr>
              <a:xfrm>
                <a:off x="-9360" y="3549600"/>
                <a:ext cx="147600" cy="480960"/>
              </a:xfrm>
              <a:custGeom>
                <a:avLst/>
                <a:gdLst>
                  <a:gd name="f0" fmla="val w"/>
                  <a:gd name="f1" fmla="val h"/>
                  <a:gd name="f2" fmla="val 0"/>
                  <a:gd name="f3" fmla="val 93"/>
                  <a:gd name="f4" fmla="val 303"/>
                  <a:gd name="f5" fmla="val 78"/>
                  <a:gd name="f6" fmla="val 12"/>
                  <a:gd name="f7" fmla="val 69"/>
                  <a:gd name="f8" fmla="*/ f0 1 93"/>
                  <a:gd name="f9" fmla="*/ f1 1 303"/>
                  <a:gd name="f10" fmla="val f2"/>
                  <a:gd name="f11" fmla="val f3"/>
                  <a:gd name="f12" fmla="val f4"/>
                  <a:gd name="f13" fmla="+- f12 0 f10"/>
                  <a:gd name="f14" fmla="+- f11 0 f10"/>
                  <a:gd name="f15" fmla="*/ f14 1 93"/>
                  <a:gd name="f16" fmla="*/ f13 1 303"/>
                  <a:gd name="f17" fmla="*/ 0 1 f15"/>
                  <a:gd name="f18" fmla="*/ f11 1 f15"/>
                  <a:gd name="f19" fmla="*/ 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93" h="303">
                    <a:moveTo>
                      <a:pt x="f3" y="f4"/>
                    </a:moveTo>
                    <a:lnTo>
                      <a:pt x="f5" y="f4"/>
                    </a:lnTo>
                    <a:lnTo>
                      <a:pt x="f5" y="f5"/>
                    </a:lnTo>
                    <a:lnTo>
                      <a:pt x="f2" y="f6"/>
                    </a:lnTo>
                    <a:lnTo>
                      <a:pt x="f6" y="f2"/>
                    </a:lnTo>
                    <a:lnTo>
                      <a:pt x="f3" y="f7"/>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9" name="Freeform 19"/>
              <p:cNvSpPr/>
              <p:nvPr/>
            </p:nvSpPr>
            <p:spPr>
              <a:xfrm>
                <a:off x="128520" y="1382760"/>
                <a:ext cx="142920" cy="476280"/>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val f2"/>
                  <a:gd name="f12" fmla="val f3"/>
                  <a:gd name="f13" fmla="val f4"/>
                  <a:gd name="f14" fmla="+- f13 0 f11"/>
                  <a:gd name="f15" fmla="+- f12 0 f11"/>
                  <a:gd name="f16" fmla="*/ f15 1 90"/>
                  <a:gd name="f17" fmla="*/ f14 1 30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0" h="300">
                    <a:moveTo>
                      <a:pt x="f3" y="f4"/>
                    </a:moveTo>
                    <a:lnTo>
                      <a:pt x="f5" y="f4"/>
                    </a:lnTo>
                    <a:lnTo>
                      <a:pt x="f5" y="f6"/>
                    </a:lnTo>
                    <a:lnTo>
                      <a:pt x="f2" y="f7"/>
                    </a:lnTo>
                    <a:lnTo>
                      <a:pt x="f7" y="f2"/>
                    </a:lnTo>
                    <a:lnTo>
                      <a:pt x="f3" y="f8"/>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0" name="Freeform 20"/>
              <p:cNvSpPr/>
              <p:nvPr/>
            </p:nvSpPr>
            <p:spPr>
              <a:xfrm>
                <a:off x="204840" y="1849319"/>
                <a:ext cx="114480" cy="108000"/>
              </a:xfrm>
              <a:custGeom>
                <a:avLst/>
                <a:gdLst>
                  <a:gd name="f0" fmla="val w"/>
                  <a:gd name="f1" fmla="val h"/>
                  <a:gd name="f2" fmla="val 0"/>
                  <a:gd name="f3" fmla="val 24"/>
                  <a:gd name="f4" fmla="val 23"/>
                  <a:gd name="f5" fmla="val 12"/>
                  <a:gd name="f6" fmla="val 6"/>
                  <a:gd name="f7" fmla="val 18"/>
                  <a:gd name="f8" fmla="val 5"/>
                  <a:gd name="f9" fmla="val 4"/>
                  <a:gd name="f10" fmla="val 8"/>
                  <a:gd name="f11" fmla="val 16"/>
                  <a:gd name="f12" fmla="val 19"/>
                  <a:gd name="f13" fmla="val 20"/>
                  <a:gd name="f14" fmla="*/ f0 1 24"/>
                  <a:gd name="f15" fmla="*/ f1 1 23"/>
                  <a:gd name="f16" fmla="val f2"/>
                  <a:gd name="f17" fmla="val f3"/>
                  <a:gd name="f18" fmla="val f4"/>
                  <a:gd name="f19" fmla="+- f18 0 f16"/>
                  <a:gd name="f20" fmla="+- f17 0 f16"/>
                  <a:gd name="f21" fmla="*/ f20 1 24"/>
                  <a:gd name="f22" fmla="*/ f19 1 23"/>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4" h="23">
                    <a:moveTo>
                      <a:pt x="f5" y="f4"/>
                    </a:moveTo>
                    <a:cubicBezTo>
                      <a:pt x="f6" y="f4"/>
                      <a:pt x="f2" y="f7"/>
                      <a:pt x="f2" y="f5"/>
                    </a:cubicBezTo>
                    <a:cubicBezTo>
                      <a:pt x="f2" y="f8"/>
                      <a:pt x="f6" y="f2"/>
                      <a:pt x="f5" y="f2"/>
                    </a:cubicBezTo>
                    <a:cubicBezTo>
                      <a:pt x="f7" y="f2"/>
                      <a:pt x="f3" y="f8"/>
                      <a:pt x="f3" y="f5"/>
                    </a:cubicBezTo>
                    <a:cubicBezTo>
                      <a:pt x="f3" y="f7"/>
                      <a:pt x="f7" y="f4"/>
                      <a:pt x="f5" y="f4"/>
                    </a:cubicBezTo>
                    <a:close/>
                    <a:moveTo>
                      <a:pt x="f5" y="f9"/>
                    </a:moveTo>
                    <a:cubicBezTo>
                      <a:pt x="f10" y="f9"/>
                      <a:pt x="f9" y="f10"/>
                      <a:pt x="f9" y="f5"/>
                    </a:cubicBezTo>
                    <a:cubicBezTo>
                      <a:pt x="f9" y="f11"/>
                      <a:pt x="f10" y="f12"/>
                      <a:pt x="f5" y="f12"/>
                    </a:cubicBezTo>
                    <a:cubicBezTo>
                      <a:pt x="f11" y="f12"/>
                      <a:pt x="f13" y="f11"/>
                      <a:pt x="f13" y="f5"/>
                    </a:cubicBezTo>
                    <a:cubicBezTo>
                      <a:pt x="f13" y="f10"/>
                      <a:pt x="f11" y="f9"/>
                      <a:pt x="f5"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1" name="Rectangle 21"/>
              <p:cNvSpPr/>
              <p:nvPr/>
            </p:nvSpPr>
            <p:spPr>
              <a:xfrm>
                <a:off x="133200" y="466236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2" name="Freeform 22"/>
              <p:cNvSpPr/>
              <p:nvPr/>
            </p:nvSpPr>
            <p:spPr>
              <a:xfrm>
                <a:off x="223920" y="5041800"/>
                <a:ext cx="369719" cy="1801800"/>
              </a:xfrm>
              <a:custGeom>
                <a:avLst/>
                <a:gdLst>
                  <a:gd name="f0" fmla="val w"/>
                  <a:gd name="f1" fmla="val h"/>
                  <a:gd name="f2" fmla="val 0"/>
                  <a:gd name="f3" fmla="val 233"/>
                  <a:gd name="f4" fmla="val 1135"/>
                  <a:gd name="f5" fmla="val 15"/>
                  <a:gd name="f6" fmla="val 515"/>
                  <a:gd name="f7" fmla="val 512"/>
                  <a:gd name="f8" fmla="val 218"/>
                  <a:gd name="f9" fmla="val 6"/>
                  <a:gd name="f10" fmla="val 518"/>
                  <a:gd name="f11" fmla="*/ f0 1 233"/>
                  <a:gd name="f12" fmla="*/ f1 1 1135"/>
                  <a:gd name="f13" fmla="val f2"/>
                  <a:gd name="f14" fmla="val f3"/>
                  <a:gd name="f15" fmla="val f4"/>
                  <a:gd name="f16" fmla="+- f15 0 f13"/>
                  <a:gd name="f17" fmla="+- f14 0 f13"/>
                  <a:gd name="f18" fmla="*/ f17 1 233"/>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33" h="1135">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3" name="Freeform 23"/>
              <p:cNvSpPr/>
              <p:nvPr/>
            </p:nvSpPr>
            <p:spPr>
              <a:xfrm>
                <a:off x="52560" y="44816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4" name="Freeform 24"/>
              <p:cNvSpPr/>
              <p:nvPr/>
            </p:nvSpPr>
            <p:spPr>
              <a:xfrm>
                <a:off x="-14400" y="5627520"/>
                <a:ext cx="85680" cy="1216079"/>
              </a:xfrm>
              <a:custGeom>
                <a:avLst/>
                <a:gdLst>
                  <a:gd name="f0" fmla="val w"/>
                  <a:gd name="f1" fmla="val h"/>
                  <a:gd name="f2" fmla="val 0"/>
                  <a:gd name="f3" fmla="val 54"/>
                  <a:gd name="f4" fmla="val 766"/>
                  <a:gd name="f5" fmla="val 36"/>
                  <a:gd name="f6" fmla="val 149"/>
                  <a:gd name="f7" fmla="val 3"/>
                  <a:gd name="f8" fmla="val 18"/>
                  <a:gd name="f9" fmla="val 146"/>
                  <a:gd name="f10" fmla="*/ f0 1 54"/>
                  <a:gd name="f11" fmla="*/ f1 1 766"/>
                  <a:gd name="f12" fmla="val f2"/>
                  <a:gd name="f13" fmla="val f3"/>
                  <a:gd name="f14" fmla="val f4"/>
                  <a:gd name="f15" fmla="+- f14 0 f12"/>
                  <a:gd name="f16" fmla="+- f13 0 f12"/>
                  <a:gd name="f17" fmla="*/ f16 1 54"/>
                  <a:gd name="f18" fmla="*/ f15 1 766"/>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4" h="766">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5" name="Freeform 25"/>
              <p:cNvSpPr/>
              <p:nvPr/>
            </p:nvSpPr>
            <p:spPr>
              <a:xfrm>
                <a:off x="527040" y="4867200"/>
                <a:ext cx="19044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6" name="Freeform 26"/>
              <p:cNvSpPr/>
              <p:nvPr/>
            </p:nvSpPr>
            <p:spPr>
              <a:xfrm>
                <a:off x="309600" y="5423040"/>
                <a:ext cx="374760" cy="1425600"/>
              </a:xfrm>
              <a:custGeom>
                <a:avLst/>
                <a:gdLst>
                  <a:gd name="f0" fmla="val w"/>
                  <a:gd name="f1" fmla="val h"/>
                  <a:gd name="f2" fmla="val 0"/>
                  <a:gd name="f3" fmla="val 236"/>
                  <a:gd name="f4" fmla="val 898"/>
                  <a:gd name="f5" fmla="val 18"/>
                  <a:gd name="f6" fmla="val 515"/>
                  <a:gd name="f7" fmla="val 3"/>
                  <a:gd name="f8" fmla="val 512"/>
                  <a:gd name="f9" fmla="val 221"/>
                  <a:gd name="f10" fmla="val 6"/>
                  <a:gd name="f11" fmla="val 518"/>
                  <a:gd name="f12" fmla="*/ f0 1 236"/>
                  <a:gd name="f13" fmla="*/ f1 1 898"/>
                  <a:gd name="f14" fmla="val f2"/>
                  <a:gd name="f15" fmla="val f3"/>
                  <a:gd name="f16" fmla="val f4"/>
                  <a:gd name="f17" fmla="+- f16 0 f14"/>
                  <a:gd name="f18" fmla="+- f15 0 f14"/>
                  <a:gd name="f19" fmla="*/ f18 1 236"/>
                  <a:gd name="f20" fmla="*/ f17 1 898"/>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36" h="898">
                    <a:moveTo>
                      <a:pt x="f5" y="f4"/>
                    </a:moveTo>
                    <a:lnTo>
                      <a:pt x="f2" y="f4"/>
                    </a:lnTo>
                    <a:lnTo>
                      <a:pt x="f2" y="f6"/>
                    </a:lnTo>
                    <a:lnTo>
                      <a:pt x="f7" y="f8"/>
                    </a:lnTo>
                    <a:lnTo>
                      <a:pt x="f9" y="f2"/>
                    </a:lnTo>
                    <a:lnTo>
                      <a:pt x="f3" y="f10"/>
                    </a:lnTo>
                    <a:lnTo>
                      <a:pt x="f5" y="f11"/>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7" name="Freeform 27"/>
              <p:cNvSpPr/>
              <p:nvPr/>
            </p:nvSpPr>
            <p:spPr>
              <a:xfrm>
                <a:off x="569880" y="5945040"/>
                <a:ext cx="152280" cy="912959"/>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8" name="Freeform 28"/>
              <p:cNvSpPr/>
              <p:nvPr/>
            </p:nvSpPr>
            <p:spPr>
              <a:xfrm>
                <a:off x="612720" y="524664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9" name="Freeform 29"/>
              <p:cNvSpPr/>
              <p:nvPr/>
            </p:nvSpPr>
            <p:spPr>
              <a:xfrm>
                <a:off x="612720" y="576432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0" name="Freeform 30"/>
              <p:cNvSpPr/>
              <p:nvPr/>
            </p:nvSpPr>
            <p:spPr>
              <a:xfrm>
                <a:off x="669960" y="6330959"/>
                <a:ext cx="417600" cy="517680"/>
              </a:xfrm>
              <a:custGeom>
                <a:avLst/>
                <a:gdLst>
                  <a:gd name="f0" fmla="val w"/>
                  <a:gd name="f1" fmla="val h"/>
                  <a:gd name="f2" fmla="val 0"/>
                  <a:gd name="f3" fmla="val 263"/>
                  <a:gd name="f4" fmla="val 326"/>
                  <a:gd name="f5" fmla="val 15"/>
                  <a:gd name="f6" fmla="val 320"/>
                  <a:gd name="f7" fmla="val 45"/>
                  <a:gd name="f8" fmla="val 206"/>
                  <a:gd name="f9" fmla="val 48"/>
                  <a:gd name="f10" fmla="val 254"/>
                  <a:gd name="f11" fmla="val 12"/>
                  <a:gd name="f12" fmla="val 60"/>
                  <a:gd name="f13" fmla="val 215"/>
                  <a:gd name="f14" fmla="*/ f0 1 263"/>
                  <a:gd name="f15" fmla="*/ f1 1 326"/>
                  <a:gd name="f16" fmla="val f2"/>
                  <a:gd name="f17" fmla="val f3"/>
                  <a:gd name="f18" fmla="val f4"/>
                  <a:gd name="f19" fmla="+- f18 0 f16"/>
                  <a:gd name="f20" fmla="+- f17 0 f16"/>
                  <a:gd name="f21" fmla="*/ f20 1 263"/>
                  <a:gd name="f22" fmla="*/ f19 1 326"/>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63" h="326">
                    <a:moveTo>
                      <a:pt x="f5" y="f4"/>
                    </a:moveTo>
                    <a:lnTo>
                      <a:pt x="f2" y="f6"/>
                    </a:lnTo>
                    <a:lnTo>
                      <a:pt x="f7" y="f8"/>
                    </a:lnTo>
                    <a:lnTo>
                      <a:pt x="f9" y="f8"/>
                    </a:lnTo>
                    <a:lnTo>
                      <a:pt x="f10" y="f2"/>
                    </a:lnTo>
                    <a:lnTo>
                      <a:pt x="f3" y="f11"/>
                    </a:lnTo>
                    <a:lnTo>
                      <a:pt x="f12" y="f13"/>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1" name="Freeform 31"/>
              <p:cNvSpPr/>
              <p:nvPr/>
            </p:nvSpPr>
            <p:spPr>
              <a:xfrm>
                <a:off x="1049399" y="6221519"/>
                <a:ext cx="157320" cy="147600"/>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val f2"/>
                  <a:gd name="f30" fmla="val f3"/>
                  <a:gd name="f31" fmla="val f4"/>
                  <a:gd name="f32" fmla="+- f31 0 f29"/>
                  <a:gd name="f33" fmla="+- f30 0 f29"/>
                  <a:gd name="f34" fmla="*/ f33 1 33"/>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nvGrpSpPr>
            <p:cNvPr id="32" name="Group 9"/>
            <p:cNvGrpSpPr/>
            <p:nvPr/>
          </p:nvGrpSpPr>
          <p:grpSpPr>
            <a:xfrm>
              <a:off x="11365920" y="0"/>
              <a:ext cx="674639" cy="6848640"/>
              <a:chOff x="11365920" y="0"/>
              <a:chExt cx="674639" cy="6848640"/>
            </a:xfrm>
          </p:grpSpPr>
          <p:sp>
            <p:nvSpPr>
              <p:cNvPr id="33" name="Freeform 32"/>
              <p:cNvSpPr/>
              <p:nvPr/>
            </p:nvSpPr>
            <p:spPr>
              <a:xfrm>
                <a:off x="11485080" y="0"/>
                <a:ext cx="417600" cy="512640"/>
              </a:xfrm>
              <a:custGeom>
                <a:avLst/>
                <a:gdLst>
                  <a:gd name="f0" fmla="val w"/>
                  <a:gd name="f1" fmla="val h"/>
                  <a:gd name="f2" fmla="val 0"/>
                  <a:gd name="f3" fmla="val 263"/>
                  <a:gd name="f4" fmla="val 323"/>
                  <a:gd name="f5" fmla="val 12"/>
                  <a:gd name="f6" fmla="val 314"/>
                  <a:gd name="f7" fmla="val 203"/>
                  <a:gd name="f8" fmla="val 108"/>
                  <a:gd name="f9" fmla="val 248"/>
                  <a:gd name="f10" fmla="val 6"/>
                  <a:gd name="f11" fmla="val 218"/>
                  <a:gd name="f12" fmla="val 117"/>
                  <a:gd name="f13" fmla="*/ f0 1 263"/>
                  <a:gd name="f14" fmla="*/ f1 1 323"/>
                  <a:gd name="f15" fmla="val f2"/>
                  <a:gd name="f16" fmla="val f3"/>
                  <a:gd name="f17" fmla="val f4"/>
                  <a:gd name="f18" fmla="+- f17 0 f15"/>
                  <a:gd name="f19" fmla="+- f16 0 f15"/>
                  <a:gd name="f20" fmla="*/ f19 1 263"/>
                  <a:gd name="f21" fmla="*/ f18 1 323"/>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3" h="323">
                    <a:moveTo>
                      <a:pt x="f5" y="f4"/>
                    </a:moveTo>
                    <a:lnTo>
                      <a:pt x="f2" y="f6"/>
                    </a:lnTo>
                    <a:lnTo>
                      <a:pt x="f7" y="f8"/>
                    </a:lnTo>
                    <a:lnTo>
                      <a:pt x="f9" y="f2"/>
                    </a:lnTo>
                    <a:lnTo>
                      <a:pt x="f3" y="f10"/>
                    </a:lnTo>
                    <a:lnTo>
                      <a:pt x="f11" y="f12"/>
                    </a:lnTo>
                    <a:lnTo>
                      <a:pt x="f11" y="f12"/>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4" name="Freeform 33"/>
              <p:cNvSpPr/>
              <p:nvPr/>
            </p:nvSpPr>
            <p:spPr>
              <a:xfrm>
                <a:off x="11365920" y="474840"/>
                <a:ext cx="157320" cy="152280"/>
              </a:xfrm>
              <a:custGeom>
                <a:avLst/>
                <a:gdLst>
                  <a:gd name="f0" fmla="val w"/>
                  <a:gd name="f1" fmla="val h"/>
                  <a:gd name="f2" fmla="val 0"/>
                  <a:gd name="f3" fmla="val 33"/>
                  <a:gd name="f4" fmla="val 32"/>
                  <a:gd name="f5" fmla="val 17"/>
                  <a:gd name="f6" fmla="val 13"/>
                  <a:gd name="f7" fmla="val 9"/>
                  <a:gd name="f8" fmla="val 30"/>
                  <a:gd name="f9" fmla="val 6"/>
                  <a:gd name="f10" fmla="val 27"/>
                  <a:gd name="f11" fmla="val 21"/>
                  <a:gd name="f12" fmla="val 11"/>
                  <a:gd name="f13" fmla="val 5"/>
                  <a:gd name="f14" fmla="val 2"/>
                  <a:gd name="f15" fmla="val 25"/>
                  <a:gd name="f16" fmla="val 28"/>
                  <a:gd name="f17" fmla="val 31"/>
                  <a:gd name="f18" fmla="val 8"/>
                  <a:gd name="f19" fmla="val 12"/>
                  <a:gd name="f20" fmla="val 16"/>
                  <a:gd name="f21" fmla="val 20"/>
                  <a:gd name="f22" fmla="val 24"/>
                  <a:gd name="f23" fmla="val 4"/>
                  <a:gd name="f24" fmla="val 14"/>
                  <a:gd name="f25" fmla="val 23"/>
                  <a:gd name="f26" fmla="val 26"/>
                  <a:gd name="f27" fmla="*/ f0 1 33"/>
                  <a:gd name="f28" fmla="*/ f1 1 32"/>
                  <a:gd name="f29" fmla="val f2"/>
                  <a:gd name="f30" fmla="val f3"/>
                  <a:gd name="f31" fmla="val f4"/>
                  <a:gd name="f32" fmla="+- f31 0 f29"/>
                  <a:gd name="f33" fmla="+- f30 0 f29"/>
                  <a:gd name="f34" fmla="*/ f33 1 33"/>
                  <a:gd name="f35" fmla="*/ f32 1 32"/>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2">
                    <a:moveTo>
                      <a:pt x="f5" y="f4"/>
                    </a:moveTo>
                    <a:cubicBezTo>
                      <a:pt x="f6" y="f4"/>
                      <a:pt x="f7" y="f8"/>
                      <a:pt x="f9" y="f10"/>
                    </a:cubicBezTo>
                    <a:cubicBezTo>
                      <a:pt x="f2" y="f11"/>
                      <a:pt x="f2" y="f12"/>
                      <a:pt x="f9" y="f13"/>
                    </a:cubicBezTo>
                    <a:cubicBezTo>
                      <a:pt x="f7" y="f14"/>
                      <a:pt x="f6" y="f2"/>
                      <a:pt x="f5" y="f2"/>
                    </a:cubicBezTo>
                    <a:cubicBezTo>
                      <a:pt x="f11" y="f2"/>
                      <a:pt x="f15" y="f14"/>
                      <a:pt x="f16" y="f13"/>
                    </a:cubicBezTo>
                    <a:cubicBezTo>
                      <a:pt x="f17" y="f18"/>
                      <a:pt x="f3" y="f19"/>
                      <a:pt x="f3" y="f20"/>
                    </a:cubicBezTo>
                    <a:cubicBezTo>
                      <a:pt x="f3" y="f21"/>
                      <a:pt x="f17" y="f22"/>
                      <a:pt x="f16" y="f10"/>
                    </a:cubicBezTo>
                    <a:cubicBezTo>
                      <a:pt x="f15" y="f8"/>
                      <a:pt x="f11" y="f4"/>
                      <a:pt x="f5" y="f4"/>
                    </a:cubicBezTo>
                    <a:close/>
                    <a:moveTo>
                      <a:pt x="f5" y="f23"/>
                    </a:moveTo>
                    <a:cubicBezTo>
                      <a:pt x="f24" y="f23"/>
                      <a:pt x="f12" y="f9"/>
                      <a:pt x="f7" y="f18"/>
                    </a:cubicBezTo>
                    <a:cubicBezTo>
                      <a:pt x="f23" y="f19"/>
                      <a:pt x="f23" y="f21"/>
                      <a:pt x="f7" y="f22"/>
                    </a:cubicBezTo>
                    <a:cubicBezTo>
                      <a:pt x="f12" y="f10"/>
                      <a:pt x="f24" y="f16"/>
                      <a:pt x="f5" y="f16"/>
                    </a:cubicBezTo>
                    <a:cubicBezTo>
                      <a:pt x="f21" y="f16"/>
                      <a:pt x="f25" y="f10"/>
                      <a:pt x="f26" y="f22"/>
                    </a:cubicBezTo>
                    <a:cubicBezTo>
                      <a:pt x="f8" y="f21"/>
                      <a:pt x="f8" y="f19"/>
                      <a:pt x="f26" y="f18"/>
                    </a:cubicBezTo>
                    <a:cubicBezTo>
                      <a:pt x="f25" y="f9"/>
                      <a:pt x="f21" y="f23"/>
                      <a:pt x="f5" y="f23"/>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5" name="Freeform 34"/>
              <p:cNvSpPr/>
              <p:nvPr/>
            </p:nvSpPr>
            <p:spPr>
              <a:xfrm>
                <a:off x="11632679" y="1539720"/>
                <a:ext cx="18900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6" name="Freeform 35"/>
              <p:cNvSpPr/>
              <p:nvPr/>
            </p:nvSpPr>
            <p:spPr>
              <a:xfrm>
                <a:off x="11532600" y="5694480"/>
                <a:ext cx="298440" cy="1154160"/>
              </a:xfrm>
              <a:custGeom>
                <a:avLst/>
                <a:gdLst>
                  <a:gd name="f0" fmla="val w"/>
                  <a:gd name="f1" fmla="val h"/>
                  <a:gd name="f2" fmla="val 0"/>
                  <a:gd name="f3" fmla="val 188"/>
                  <a:gd name="f4" fmla="val 727"/>
                  <a:gd name="f5" fmla="val 15"/>
                  <a:gd name="f6" fmla="val 407"/>
                  <a:gd name="f7" fmla="val 176"/>
                  <a:gd name="f8" fmla="val 6"/>
                  <a:gd name="f9" fmla="val 410"/>
                  <a:gd name="f10" fmla="*/ f0 1 188"/>
                  <a:gd name="f11" fmla="*/ f1 1 727"/>
                  <a:gd name="f12" fmla="val f2"/>
                  <a:gd name="f13" fmla="val f3"/>
                  <a:gd name="f14" fmla="val f4"/>
                  <a:gd name="f15" fmla="+- f14 0 f12"/>
                  <a:gd name="f16" fmla="+- f13 0 f12"/>
                  <a:gd name="f17" fmla="*/ f16 1 188"/>
                  <a:gd name="f18" fmla="*/ f15 1 727"/>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88" h="727">
                    <a:moveTo>
                      <a:pt x="f5" y="f4"/>
                    </a:moveTo>
                    <a:lnTo>
                      <a:pt x="f2" y="f4"/>
                    </a:lnTo>
                    <a:lnTo>
                      <a:pt x="f2" y="f6"/>
                    </a:lnTo>
                    <a:lnTo>
                      <a:pt x="f2" y="f6"/>
                    </a:lnTo>
                    <a:lnTo>
                      <a:pt x="f7" y="f2"/>
                    </a:lnTo>
                    <a:lnTo>
                      <a:pt x="f3" y="f8"/>
                    </a:lnTo>
                    <a:lnTo>
                      <a:pt x="f5" y="f9"/>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7" name="Freeform 36"/>
              <p:cNvSpPr/>
              <p:nvPr/>
            </p:nvSpPr>
            <p:spPr>
              <a:xfrm>
                <a:off x="11774160" y="5551560"/>
                <a:ext cx="157320" cy="155520"/>
              </a:xfrm>
              <a:custGeom>
                <a:avLst/>
                <a:gdLst>
                  <a:gd name="f0" fmla="val w"/>
                  <a:gd name="f1" fmla="val h"/>
                  <a:gd name="f2" fmla="val 0"/>
                  <a:gd name="f3" fmla="val 33"/>
                  <a:gd name="f4" fmla="val 17"/>
                  <a:gd name="f5" fmla="val 8"/>
                  <a:gd name="f6" fmla="val 25"/>
                  <a:gd name="f7" fmla="val 16"/>
                  <a:gd name="f8" fmla="val 7"/>
                  <a:gd name="f9" fmla="val 26"/>
                  <a:gd name="f10" fmla="val 4"/>
                  <a:gd name="f11" fmla="val 10"/>
                  <a:gd name="f12" fmla="val 9"/>
                  <a:gd name="f13" fmla="val 23"/>
                  <a:gd name="f14" fmla="val 29"/>
                  <a:gd name="f15" fmla="*/ f0 1 33"/>
                  <a:gd name="f16" fmla="*/ f1 1 33"/>
                  <a:gd name="f17" fmla="val f2"/>
                  <a:gd name="f18" fmla="val f3"/>
                  <a:gd name="f19" fmla="+- f18 0 f17"/>
                  <a:gd name="f20" fmla="*/ f19 1 33"/>
                  <a:gd name="f21" fmla="*/ 0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3" h="33">
                    <a:moveTo>
                      <a:pt x="f4" y="f3"/>
                    </a:moveTo>
                    <a:cubicBezTo>
                      <a:pt x="f5" y="f3"/>
                      <a:pt x="f2" y="f6"/>
                      <a:pt x="f2" y="f7"/>
                    </a:cubicBezTo>
                    <a:cubicBezTo>
                      <a:pt x="f2" y="f8"/>
                      <a:pt x="f5" y="f2"/>
                      <a:pt x="f4" y="f2"/>
                    </a:cubicBezTo>
                    <a:cubicBezTo>
                      <a:pt x="f9" y="f2"/>
                      <a:pt x="f3" y="f8"/>
                      <a:pt x="f3" y="f7"/>
                    </a:cubicBezTo>
                    <a:cubicBezTo>
                      <a:pt x="f3" y="f6"/>
                      <a:pt x="f9" y="f3"/>
                      <a:pt x="f4" y="f3"/>
                    </a:cubicBezTo>
                    <a:close/>
                    <a:moveTo>
                      <a:pt x="f4" y="f10"/>
                    </a:moveTo>
                    <a:cubicBezTo>
                      <a:pt x="f11" y="f10"/>
                      <a:pt x="f10" y="f12"/>
                      <a:pt x="f10" y="f7"/>
                    </a:cubicBezTo>
                    <a:cubicBezTo>
                      <a:pt x="f10" y="f13"/>
                      <a:pt x="f11" y="f14"/>
                      <a:pt x="f4" y="f14"/>
                    </a:cubicBezTo>
                    <a:cubicBezTo>
                      <a:pt x="f13" y="f14"/>
                      <a:pt x="f14" y="f13"/>
                      <a:pt x="f14" y="f7"/>
                    </a:cubicBezTo>
                    <a:cubicBezTo>
                      <a:pt x="f14" y="f12"/>
                      <a:pt x="f13" y="f10"/>
                      <a:pt x="f4" y="f10"/>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8" name="Freeform 37"/>
              <p:cNvSpPr/>
              <p:nvPr/>
            </p:nvSpPr>
            <p:spPr>
              <a:xfrm>
                <a:off x="11712240" y="4680"/>
                <a:ext cx="304920" cy="1544760"/>
              </a:xfrm>
              <a:custGeom>
                <a:avLst/>
                <a:gdLst>
                  <a:gd name="f0" fmla="val w"/>
                  <a:gd name="f1" fmla="val h"/>
                  <a:gd name="f2" fmla="val 0"/>
                  <a:gd name="f3" fmla="val 192"/>
                  <a:gd name="f4" fmla="val 973"/>
                  <a:gd name="f5" fmla="val 15"/>
                  <a:gd name="f6" fmla="val 790"/>
                  <a:gd name="f7" fmla="val 174"/>
                  <a:gd name="f8" fmla="val 614"/>
                  <a:gd name="f9" fmla="val 620"/>
                  <a:gd name="f10" fmla="val 796"/>
                  <a:gd name="f11" fmla="*/ f0 1 192"/>
                  <a:gd name="f12" fmla="*/ f1 1 973"/>
                  <a:gd name="f13" fmla="val f2"/>
                  <a:gd name="f14" fmla="val f3"/>
                  <a:gd name="f15" fmla="val f4"/>
                  <a:gd name="f16" fmla="+- f15 0 f13"/>
                  <a:gd name="f17" fmla="+- f14 0 f13"/>
                  <a:gd name="f18" fmla="*/ f17 1 192"/>
                  <a:gd name="f19" fmla="*/ f16 1 973"/>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2" h="973">
                    <a:moveTo>
                      <a:pt x="f5" y="f4"/>
                    </a:moveTo>
                    <a:lnTo>
                      <a:pt x="f2" y="f4"/>
                    </a:lnTo>
                    <a:lnTo>
                      <a:pt x="f2" y="f6"/>
                    </a:lnTo>
                    <a:lnTo>
                      <a:pt x="f7" y="f8"/>
                    </a:lnTo>
                    <a:lnTo>
                      <a:pt x="f7" y="f2"/>
                    </a:lnTo>
                    <a:lnTo>
                      <a:pt x="f3" y="f2"/>
                    </a:lnTo>
                    <a:lnTo>
                      <a:pt x="f3" y="f9"/>
                    </a:lnTo>
                    <a:lnTo>
                      <a:pt x="f5" y="f10"/>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9" name="Freeform 38"/>
              <p:cNvSpPr/>
              <p:nvPr/>
            </p:nvSpPr>
            <p:spPr>
              <a:xfrm>
                <a:off x="11637360" y="4867200"/>
                <a:ext cx="18900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0" name="Freeform 39"/>
              <p:cNvSpPr/>
              <p:nvPr/>
            </p:nvSpPr>
            <p:spPr>
              <a:xfrm>
                <a:off x="11442240" y="5046840"/>
                <a:ext cx="307800" cy="1801800"/>
              </a:xfrm>
              <a:custGeom>
                <a:avLst/>
                <a:gdLst>
                  <a:gd name="f0" fmla="val 360"/>
                  <a:gd name="f1" fmla="val w"/>
                  <a:gd name="f2" fmla="val h"/>
                  <a:gd name="f3" fmla="val 0"/>
                  <a:gd name="f4" fmla="val 194"/>
                  <a:gd name="f5" fmla="val 1135"/>
                  <a:gd name="f6" fmla="val 18"/>
                  <a:gd name="f7" fmla="val 354"/>
                  <a:gd name="f8" fmla="val 176"/>
                  <a:gd name="f9" fmla="val 177"/>
                  <a:gd name="f10" fmla="val 183"/>
                  <a:gd name="f11" fmla="*/ f1 1 194"/>
                  <a:gd name="f12" fmla="*/ f2 1 1135"/>
                  <a:gd name="f13" fmla="val f3"/>
                  <a:gd name="f14" fmla="val f4"/>
                  <a:gd name="f15" fmla="val f5"/>
                  <a:gd name="f16" fmla="+- f15 0 f13"/>
                  <a:gd name="f17" fmla="+- f14 0 f13"/>
                  <a:gd name="f18" fmla="*/ f17 1 194"/>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 h="1135">
                    <a:moveTo>
                      <a:pt x="f6" y="f5"/>
                    </a:moveTo>
                    <a:lnTo>
                      <a:pt x="f3" y="f5"/>
                    </a:lnTo>
                    <a:lnTo>
                      <a:pt x="f3" y="f7"/>
                    </a:lnTo>
                    <a:lnTo>
                      <a:pt x="f8" y="f9"/>
                    </a:lnTo>
                    <a:lnTo>
                      <a:pt x="f8" y="f3"/>
                    </a:lnTo>
                    <a:lnTo>
                      <a:pt x="f4" y="f3"/>
                    </a:lnTo>
                    <a:lnTo>
                      <a:pt x="f4" y="f10"/>
                    </a:lnTo>
                    <a:lnTo>
                      <a:pt x="f6" y="f0"/>
                    </a:lnTo>
                    <a:lnTo>
                      <a:pt x="f6" y="f5"/>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1" name="Freeform 40"/>
              <p:cNvSpPr/>
              <p:nvPr/>
            </p:nvSpPr>
            <p:spPr>
              <a:xfrm>
                <a:off x="11850119" y="641664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2" name="Rectangle 41"/>
              <p:cNvSpPr/>
              <p:nvPr/>
            </p:nvSpPr>
            <p:spPr>
              <a:xfrm>
                <a:off x="11940840" y="6595920"/>
                <a:ext cx="23760" cy="252360"/>
              </a:xfrm>
              <a:prstGeom prst="rect">
                <a:avLst/>
              </a:pr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sp>
        <p:nvSpPr>
          <p:cNvPr id="43" name="Title 1"/>
          <p:cNvSpPr txBox="1">
            <a:spLocks noGrp="1"/>
          </p:cNvSpPr>
          <p:nvPr>
            <p:ph type="title"/>
          </p:nvPr>
        </p:nvSpPr>
        <p:spPr>
          <a:xfrm>
            <a:off x="1141560" y="609480"/>
            <a:ext cx="9906840" cy="1905120"/>
          </a:xfrm>
          <a:prstGeom prst="rect">
            <a:avLst/>
          </a:prstGeom>
          <a:noFill/>
          <a:ln>
            <a:noFill/>
          </a:ln>
        </p:spPr>
        <p:txBody>
          <a:bodyPr wrap="square" lIns="91440" tIns="45720" rIns="91440" bIns="45720" anchor="ctr"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44" name="Text Placeholder 2"/>
          <p:cNvSpPr txBox="1">
            <a:spLocks noGrp="1"/>
          </p:cNvSpPr>
          <p:nvPr>
            <p:ph type="body" idx="1"/>
          </p:nvPr>
        </p:nvSpPr>
        <p:spPr>
          <a:xfrm>
            <a:off x="1141560" y="4404600"/>
            <a:ext cx="3195720" cy="576360"/>
          </a:xfrm>
          <a:prstGeom prst="rect">
            <a:avLst/>
          </a:prstGeom>
          <a:noFill/>
          <a:ln>
            <a:noFill/>
          </a:ln>
        </p:spPr>
        <p:txBody>
          <a:bodyPr wrap="square" lIns="91440" tIns="45720" rIns="91440" bIns="45720" anchor="b"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45" name="Picture Placeholder 2"/>
          <p:cNvSpPr txBox="1">
            <a:spLocks noGrp="1"/>
          </p:cNvSpPr>
          <p:nvPr>
            <p:ph type="title" sz="quarter" idx="4294967295"/>
          </p:nvPr>
        </p:nvSpPr>
        <p:spPr>
          <a:xfrm>
            <a:off x="1141560" y="2666880"/>
            <a:ext cx="3195720" cy="1523880"/>
          </a:xfrm>
          <a:prstGeom prst="rect">
            <a:avLst/>
          </a:prstGeom>
          <a:noFill/>
          <a:ln w="19080">
            <a:solidFill>
              <a:srgbClr val="B4FFFF">
                <a:alpha val="60000"/>
              </a:srgbClr>
            </a:solidFill>
            <a:prstDash val="solid"/>
            <a:miter/>
          </a:ln>
          <a:effectLst>
            <a:outerShdw dist="38160" dir="5400000" algn="tl">
              <a:srgbClr val="000000">
                <a:alpha val="40000"/>
              </a:srgbClr>
            </a:outerShdw>
          </a:effectLst>
        </p:spPr>
        <p:txBody>
          <a:bodyPr wrap="square" lIns="91440" tIns="45720" rIns="91440" bIns="4572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Cliquez sur l'icône pour ajouter une image</a:t>
            </a:r>
          </a:p>
        </p:txBody>
      </p:sp>
      <p:sp>
        <p:nvSpPr>
          <p:cNvPr id="46" name="Text Placeholder 3"/>
          <p:cNvSpPr txBox="1">
            <a:spLocks noGrp="1"/>
          </p:cNvSpPr>
          <p:nvPr>
            <p:ph type="body" sz="quarter" idx="4294967295"/>
          </p:nvPr>
        </p:nvSpPr>
        <p:spPr>
          <a:xfrm>
            <a:off x="1141560" y="4980960"/>
            <a:ext cx="3195720" cy="817919"/>
          </a:xfrm>
          <a:prstGeom prst="rect">
            <a:avLst/>
          </a:prstGeom>
          <a:noFill/>
          <a:ln>
            <a:noFill/>
          </a:ln>
        </p:spPr>
        <p:txBody>
          <a:bodyPr wrap="square" lIns="91440" tIns="45720" rIns="91440" bIns="45720" anchor="t"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47" name="Text Placeholder 4"/>
          <p:cNvSpPr txBox="1">
            <a:spLocks noGrp="1"/>
          </p:cNvSpPr>
          <p:nvPr>
            <p:ph type="body" sz="quarter" idx="4294967295"/>
          </p:nvPr>
        </p:nvSpPr>
        <p:spPr>
          <a:xfrm>
            <a:off x="4489560" y="4404600"/>
            <a:ext cx="3200760" cy="576360"/>
          </a:xfrm>
          <a:prstGeom prst="rect">
            <a:avLst/>
          </a:prstGeom>
          <a:noFill/>
          <a:ln>
            <a:noFill/>
          </a:ln>
        </p:spPr>
        <p:txBody>
          <a:bodyPr wrap="square" lIns="91440" tIns="45720" rIns="91440" bIns="45720" anchor="b"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48" name="Picture Placeholder 2"/>
          <p:cNvSpPr txBox="1">
            <a:spLocks noGrp="1"/>
          </p:cNvSpPr>
          <p:nvPr>
            <p:ph type="title" sz="quarter" idx="4294967295"/>
          </p:nvPr>
        </p:nvSpPr>
        <p:spPr>
          <a:xfrm>
            <a:off x="4489560" y="2666880"/>
            <a:ext cx="3199320" cy="1523880"/>
          </a:xfrm>
          <a:prstGeom prst="rect">
            <a:avLst/>
          </a:prstGeom>
          <a:noFill/>
          <a:ln w="19080">
            <a:solidFill>
              <a:srgbClr val="B4FFFF">
                <a:alpha val="60000"/>
              </a:srgbClr>
            </a:solidFill>
            <a:prstDash val="solid"/>
            <a:miter/>
          </a:ln>
          <a:effectLst>
            <a:outerShdw dist="38160" dir="5400000" algn="tl">
              <a:srgbClr val="000000">
                <a:alpha val="40000"/>
              </a:srgbClr>
            </a:outerShdw>
          </a:effectLst>
        </p:spPr>
        <p:txBody>
          <a:bodyPr wrap="square" lIns="91440" tIns="45720" rIns="91440" bIns="4572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Cliquez sur l'icône pour ajouter une image</a:t>
            </a:r>
          </a:p>
        </p:txBody>
      </p:sp>
      <p:sp>
        <p:nvSpPr>
          <p:cNvPr id="49" name="Text Placeholder 3"/>
          <p:cNvSpPr txBox="1">
            <a:spLocks noGrp="1"/>
          </p:cNvSpPr>
          <p:nvPr>
            <p:ph type="body" sz="quarter" idx="4294967295"/>
          </p:nvPr>
        </p:nvSpPr>
        <p:spPr>
          <a:xfrm>
            <a:off x="4488120" y="4980960"/>
            <a:ext cx="3200760" cy="810360"/>
          </a:xfrm>
          <a:prstGeom prst="rect">
            <a:avLst/>
          </a:prstGeom>
          <a:noFill/>
          <a:ln>
            <a:noFill/>
          </a:ln>
        </p:spPr>
        <p:txBody>
          <a:bodyPr wrap="square" lIns="91440" tIns="45720" rIns="91440" bIns="45720" anchor="t"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50" name="Text Placeholder 4"/>
          <p:cNvSpPr txBox="1">
            <a:spLocks noGrp="1"/>
          </p:cNvSpPr>
          <p:nvPr>
            <p:ph type="body" sz="quarter" idx="4294967295"/>
          </p:nvPr>
        </p:nvSpPr>
        <p:spPr>
          <a:xfrm>
            <a:off x="7853040" y="4404600"/>
            <a:ext cx="3191040" cy="576360"/>
          </a:xfrm>
          <a:prstGeom prst="rect">
            <a:avLst/>
          </a:prstGeom>
          <a:noFill/>
          <a:ln>
            <a:noFill/>
          </a:ln>
        </p:spPr>
        <p:txBody>
          <a:bodyPr wrap="square" lIns="91440" tIns="45720" rIns="91440" bIns="45720" anchor="b"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51" name="Picture Placeholder 2"/>
          <p:cNvSpPr txBox="1">
            <a:spLocks noGrp="1"/>
          </p:cNvSpPr>
          <p:nvPr>
            <p:ph type="title" sz="quarter" idx="4294967295"/>
          </p:nvPr>
        </p:nvSpPr>
        <p:spPr>
          <a:xfrm>
            <a:off x="7852680" y="2666880"/>
            <a:ext cx="3195360" cy="1523880"/>
          </a:xfrm>
          <a:prstGeom prst="rect">
            <a:avLst/>
          </a:prstGeom>
          <a:noFill/>
          <a:ln w="19080">
            <a:solidFill>
              <a:srgbClr val="B4FFFF">
                <a:alpha val="60000"/>
              </a:srgbClr>
            </a:solidFill>
            <a:prstDash val="solid"/>
            <a:miter/>
          </a:ln>
          <a:effectLst>
            <a:outerShdw dist="38160" dir="5400000" algn="tl">
              <a:srgbClr val="000000">
                <a:alpha val="40000"/>
              </a:srgbClr>
            </a:outerShdw>
          </a:effectLst>
        </p:spPr>
        <p:txBody>
          <a:bodyPr wrap="square" lIns="91440" tIns="45720" rIns="91440" bIns="4572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Cliquez sur l'icône pour ajouter une image</a:t>
            </a:r>
          </a:p>
        </p:txBody>
      </p:sp>
      <p:sp>
        <p:nvSpPr>
          <p:cNvPr id="52" name="Text Placeholder 3"/>
          <p:cNvSpPr txBox="1">
            <a:spLocks noGrp="1"/>
          </p:cNvSpPr>
          <p:nvPr>
            <p:ph type="body" sz="quarter" idx="4294967295"/>
          </p:nvPr>
        </p:nvSpPr>
        <p:spPr>
          <a:xfrm>
            <a:off x="7852680" y="4980960"/>
            <a:ext cx="3195360" cy="810360"/>
          </a:xfrm>
          <a:prstGeom prst="rect">
            <a:avLst/>
          </a:prstGeom>
          <a:noFill/>
          <a:ln>
            <a:noFill/>
          </a:ln>
        </p:spPr>
        <p:txBody>
          <a:bodyPr wrap="square" lIns="91440" tIns="45720" rIns="91440" bIns="45720" anchor="t"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53" name="Date Placeholder 2"/>
          <p:cNvSpPr txBox="1">
            <a:spLocks noGrp="1"/>
          </p:cNvSpPr>
          <p:nvPr>
            <p:ph type="dt" sz="half" idx="2"/>
          </p:nvPr>
        </p:nvSpPr>
        <p:spPr>
          <a:xfrm>
            <a:off x="7457400" y="5883120"/>
            <a:ext cx="274356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9FB0B65F-5A87-433B-9696-97BECB8CD637}" type="datetime1">
              <a:rPr lang="en-US"/>
              <a:pPr lvl="0"/>
              <a:t>5/27/2016</a:t>
            </a:fld>
            <a:endParaRPr lang="en-US"/>
          </a:p>
        </p:txBody>
      </p:sp>
      <p:sp>
        <p:nvSpPr>
          <p:cNvPr id="54" name="Footer Placeholder 3"/>
          <p:cNvSpPr txBox="1">
            <a:spLocks noGrp="1"/>
          </p:cNvSpPr>
          <p:nvPr>
            <p:ph type="ftr" sz="quarter" idx="3"/>
          </p:nvPr>
        </p:nvSpPr>
        <p:spPr>
          <a:xfrm>
            <a:off x="1141560" y="5883120"/>
            <a:ext cx="6239880" cy="365040"/>
          </a:xfrm>
          <a:prstGeom prst="rect">
            <a:avLst/>
          </a:prstGeom>
          <a:noFill/>
          <a:ln>
            <a:noFill/>
          </a:ln>
        </p:spPr>
        <p:txBody>
          <a:bodyPr wrap="square" lIns="91440" tIns="45720" rIns="91440" bIns="45720" anchor="ctr"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55" name="Slide Number Placeholder 4"/>
          <p:cNvSpPr txBox="1">
            <a:spLocks noGrp="1"/>
          </p:cNvSpPr>
          <p:nvPr>
            <p:ph type="sldNum" sz="quarter" idx="4"/>
          </p:nvPr>
        </p:nvSpPr>
        <p:spPr>
          <a:xfrm>
            <a:off x="10276920" y="5883120"/>
            <a:ext cx="7711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FF5797F6-C4DA-4CB9-A53E-C04E577EFE9E}" type="slidenum">
              <a:t>‹N°›</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rtl="0" hangingPunct="1">
        <a:lnSpc>
          <a:spcPct val="120000"/>
        </a:lnSpc>
        <a:spcBef>
          <a:spcPts val="1001"/>
        </a:spcBef>
        <a:spcAft>
          <a:spcPts val="0"/>
        </a:spcAft>
        <a:buNone/>
        <a:tabLst/>
        <a:defRPr lang="fr-FR" sz="2000" b="0" i="0" u="none" strike="noStrike" kern="1200" spc="0" baseline="0">
          <a:ln>
            <a:noFill/>
          </a:ln>
          <a:solidFill>
            <a:srgbClr val="FFFFFF"/>
          </a:solidFill>
          <a:latin typeface="Tw Cen MT" pitchFamily="18"/>
          <a:ea typeface="Microsoft YaHei" pitchFamily="2"/>
          <a:cs typeface="Lucida Sans" pitchFamily="2"/>
        </a:defRPr>
      </a:lvl1pPr>
    </p:titleStyle>
    <p:bodyStyle>
      <a:lvl1pPr marL="0" marR="0" lvl="0" indent="0" algn="l" rtl="0" hangingPunct="1">
        <a:lnSpc>
          <a:spcPct val="120000"/>
        </a:lnSpc>
        <a:spcBef>
          <a:spcPts val="1001"/>
        </a:spcBef>
        <a:spcAft>
          <a:spcPts val="0"/>
        </a:spcAft>
        <a:buNone/>
        <a:tabLst/>
        <a:defRPr lang="fr-FR" sz="1400" b="0" i="0" u="none" strike="noStrike" kern="1200" spc="0" baseline="0">
          <a:solidFill>
            <a:srgbClr val="FFFFFF"/>
          </a:solidFill>
          <a:latin typeface="Tw Cen MT"/>
        </a:defRPr>
      </a:lvl1pPr>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a:gsLst>
            <a:gs pos="0">
              <a:srgbClr val="99FF33"/>
            </a:gs>
            <a:gs pos="100000">
              <a:srgbClr val="66CC00">
                <a:alpha val="85000"/>
              </a:srgbClr>
            </a:gs>
          </a:gsLst>
          <a:lin ang="0"/>
        </a:gradFill>
        <a:effectLst/>
      </p:bgPr>
    </p:bg>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13">
            <a:alphaModFix amt="30000"/>
          </a:blip>
          <a:srcRect/>
          <a:stretch>
            <a:fillRect/>
          </a:stretch>
        </p:blipFill>
        <p:spPr>
          <a:xfrm>
            <a:off x="0" y="0"/>
            <a:ext cx="12193200" cy="6858000"/>
          </a:xfrm>
          <a:prstGeom prst="rect">
            <a:avLst/>
          </a:prstGeom>
          <a:noFill/>
          <a:ln>
            <a:noFill/>
          </a:ln>
        </p:spPr>
      </p:pic>
      <p:grpSp>
        <p:nvGrpSpPr>
          <p:cNvPr id="3" name="Group 7"/>
          <p:cNvGrpSpPr/>
          <p:nvPr/>
        </p:nvGrpSpPr>
        <p:grpSpPr>
          <a:xfrm>
            <a:off x="-14400" y="0"/>
            <a:ext cx="12054959" cy="6857999"/>
            <a:chOff x="-14400" y="0"/>
            <a:chExt cx="12054959" cy="6857999"/>
          </a:xfrm>
        </p:grpSpPr>
        <p:grpSp>
          <p:nvGrpSpPr>
            <p:cNvPr id="4" name="Group 8"/>
            <p:cNvGrpSpPr/>
            <p:nvPr/>
          </p:nvGrpSpPr>
          <p:grpSpPr>
            <a:xfrm>
              <a:off x="-14400" y="0"/>
              <a:ext cx="1221119" cy="6857999"/>
              <a:chOff x="-14400" y="0"/>
              <a:chExt cx="1221119" cy="6857999"/>
            </a:xfrm>
          </p:grpSpPr>
          <p:sp>
            <p:nvSpPr>
              <p:cNvPr id="5" name="Rectangle 5"/>
              <p:cNvSpPr/>
              <p:nvPr/>
            </p:nvSpPr>
            <p:spPr>
              <a:xfrm>
                <a:off x="114480" y="468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Freeform 6"/>
              <p:cNvSpPr/>
              <p:nvPr/>
            </p:nvSpPr>
            <p:spPr>
              <a:xfrm>
                <a:off x="33480" y="217656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Freeform 7"/>
              <p:cNvSpPr/>
              <p:nvPr/>
            </p:nvSpPr>
            <p:spPr>
              <a:xfrm>
                <a:off x="28440" y="402120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Freeform 8"/>
              <p:cNvSpPr/>
              <p:nvPr/>
            </p:nvSpPr>
            <p:spPr>
              <a:xfrm>
                <a:off x="200160" y="4680"/>
                <a:ext cx="369719" cy="1811160"/>
              </a:xfrm>
              <a:custGeom>
                <a:avLst/>
                <a:gdLst>
                  <a:gd name="f0" fmla="val w"/>
                  <a:gd name="f1" fmla="val h"/>
                  <a:gd name="f2" fmla="val 0"/>
                  <a:gd name="f3" fmla="val 233"/>
                  <a:gd name="f4" fmla="val 1141"/>
                  <a:gd name="f5" fmla="val 218"/>
                  <a:gd name="f6" fmla="val 626"/>
                  <a:gd name="f7" fmla="val 15"/>
                  <a:gd name="f8" fmla="val 623"/>
                  <a:gd name="f9" fmla="val 1135"/>
                  <a:gd name="f10" fmla="*/ f0 1 233"/>
                  <a:gd name="f11" fmla="*/ f1 1 1141"/>
                  <a:gd name="f12" fmla="val f2"/>
                  <a:gd name="f13" fmla="val f3"/>
                  <a:gd name="f14" fmla="val f4"/>
                  <a:gd name="f15" fmla="+- f14 0 f12"/>
                  <a:gd name="f16" fmla="+- f13 0 f12"/>
                  <a:gd name="f17" fmla="*/ f16 1 233"/>
                  <a:gd name="f18" fmla="*/ f15 1 114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114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reeform 9"/>
              <p:cNvSpPr/>
              <p:nvPr/>
            </p:nvSpPr>
            <p:spPr>
              <a:xfrm>
                <a:off x="503280" y="1801800"/>
                <a:ext cx="190440" cy="189000"/>
              </a:xfrm>
              <a:custGeom>
                <a:avLst/>
                <a:gdLst>
                  <a:gd name="f0" fmla="val w"/>
                  <a:gd name="f1" fmla="val h"/>
                  <a:gd name="f2" fmla="val 0"/>
                  <a:gd name="f3" fmla="val 40"/>
                  <a:gd name="f4" fmla="val 20"/>
                  <a:gd name="f5" fmla="val 9"/>
                  <a:gd name="f6" fmla="val 31"/>
                  <a:gd name="f7" fmla="val 33"/>
                  <a:gd name="f8" fmla="val 6"/>
                  <a:gd name="f9" fmla="val 4"/>
                  <a:gd name="f10" fmla="val 11"/>
                  <a:gd name="f11" fmla="val 29"/>
                  <a:gd name="f12" fmla="val 36"/>
                  <a:gd name="f13" fmla="val 28"/>
                  <a:gd name="f14" fmla="*/ f0 1 40"/>
                  <a:gd name="f15" fmla="*/ f1 1 40"/>
                  <a:gd name="f16" fmla="val f2"/>
                  <a:gd name="f17" fmla="val f3"/>
                  <a:gd name="f18" fmla="+- f17 0 f16"/>
                  <a:gd name="f19" fmla="*/ f18 1 40"/>
                  <a:gd name="f20" fmla="*/ 0 1 f19"/>
                  <a:gd name="f21" fmla="*/ f17 1 f19"/>
                  <a:gd name="f22" fmla="*/ f20 f14 1"/>
                  <a:gd name="f23" fmla="*/ f21 f14 1"/>
                  <a:gd name="f24" fmla="*/ f21 f15 1"/>
                  <a:gd name="f25" fmla="*/ f20 f15 1"/>
                </a:gdLst>
                <a:ahLst/>
                <a:cxnLst>
                  <a:cxn ang="3cd4">
                    <a:pos x="hc" y="t"/>
                  </a:cxn>
                  <a:cxn ang="0">
                    <a:pos x="r" y="vc"/>
                  </a:cxn>
                  <a:cxn ang="cd4">
                    <a:pos x="hc" y="b"/>
                  </a:cxn>
                  <a:cxn ang="cd2">
                    <a:pos x="l" y="vc"/>
                  </a:cxn>
                </a:cxnLst>
                <a:rect l="f22" t="f25" r="f23" b="f24"/>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3"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Freeform 10"/>
              <p:cNvSpPr/>
              <p:nvPr/>
            </p:nvSpPr>
            <p:spPr>
              <a:xfrm>
                <a:off x="285840" y="4680"/>
                <a:ext cx="369719" cy="1430280"/>
              </a:xfrm>
              <a:custGeom>
                <a:avLst/>
                <a:gdLst>
                  <a:gd name="f0" fmla="val w"/>
                  <a:gd name="f1" fmla="val h"/>
                  <a:gd name="f2" fmla="val 0"/>
                  <a:gd name="f3" fmla="val 233"/>
                  <a:gd name="f4" fmla="val 901"/>
                  <a:gd name="f5" fmla="val 221"/>
                  <a:gd name="f6" fmla="val 383"/>
                  <a:gd name="f7" fmla="val 18"/>
                  <a:gd name="f8" fmla="val 380"/>
                  <a:gd name="f9" fmla="val 895"/>
                  <a:gd name="f10" fmla="*/ f0 1 233"/>
                  <a:gd name="f11" fmla="*/ f1 1 901"/>
                  <a:gd name="f12" fmla="val f2"/>
                  <a:gd name="f13" fmla="val f3"/>
                  <a:gd name="f14" fmla="val f4"/>
                  <a:gd name="f15" fmla="+- f14 0 f12"/>
                  <a:gd name="f16" fmla="+- f13 0 f12"/>
                  <a:gd name="f17" fmla="*/ f16 1 233"/>
                  <a:gd name="f18" fmla="*/ f15 1 90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90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Freeform 11"/>
              <p:cNvSpPr/>
              <p:nvPr/>
            </p:nvSpPr>
            <p:spPr>
              <a:xfrm>
                <a:off x="546120" y="0"/>
                <a:ext cx="152280" cy="912959"/>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Freeform 12"/>
              <p:cNvSpPr/>
              <p:nvPr/>
            </p:nvSpPr>
            <p:spPr>
              <a:xfrm>
                <a:off x="588960" y="1420920"/>
                <a:ext cx="190440" cy="190440"/>
              </a:xfrm>
              <a:custGeom>
                <a:avLst/>
                <a:gdLst>
                  <a:gd name="f0" fmla="val w"/>
                  <a:gd name="f1" fmla="val h"/>
                  <a:gd name="f2" fmla="val 0"/>
                  <a:gd name="f3" fmla="val 40"/>
                  <a:gd name="f4" fmla="val 20"/>
                  <a:gd name="f5" fmla="val 9"/>
                  <a:gd name="f6" fmla="val 31"/>
                  <a:gd name="f7" fmla="val 33"/>
                  <a:gd name="f8" fmla="val 7"/>
                  <a:gd name="f9" fmla="val 4"/>
                  <a:gd name="f10" fmla="val 11"/>
                  <a:gd name="f11" fmla="val 29"/>
                  <a:gd name="f12" fmla="val 36"/>
                  <a:gd name="f13" fmla="*/ f0 1 40"/>
                  <a:gd name="f14" fmla="*/ f1 1 40"/>
                  <a:gd name="f15" fmla="val f2"/>
                  <a:gd name="f16" fmla="val f3"/>
                  <a:gd name="f17" fmla="+- f16 0 f15"/>
                  <a:gd name="f18" fmla="*/ f17 1 40"/>
                  <a:gd name="f19" fmla="*/ 0 1 f18"/>
                  <a:gd name="f20" fmla="*/ f16 1 f18"/>
                  <a:gd name="f21" fmla="*/ f19 f13 1"/>
                  <a:gd name="f22" fmla="*/ f20 f13 1"/>
                  <a:gd name="f23" fmla="*/ f20 f14 1"/>
                  <a:gd name="f24" fmla="*/ f19 f14 1"/>
                </a:gdLst>
                <a:ahLst/>
                <a:cxnLst>
                  <a:cxn ang="3cd4">
                    <a:pos x="hc" y="t"/>
                  </a:cxn>
                  <a:cxn ang="0">
                    <a:pos x="r" y="vc"/>
                  </a:cxn>
                  <a:cxn ang="cd4">
                    <a:pos x="hc" y="b"/>
                  </a:cxn>
                  <a:cxn ang="cd2">
                    <a:pos x="l" y="vc"/>
                  </a:cxn>
                </a:cxnLst>
                <a:rect l="f21" t="f24" r="f22" b="f23"/>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1"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Freeform 13"/>
              <p:cNvSpPr/>
              <p:nvPr/>
            </p:nvSpPr>
            <p:spPr>
              <a:xfrm>
                <a:off x="588960" y="9032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4" name="Freeform 14"/>
              <p:cNvSpPr/>
              <p:nvPr/>
            </p:nvSpPr>
            <p:spPr>
              <a:xfrm>
                <a:off x="641520" y="0"/>
                <a:ext cx="422280" cy="527040"/>
              </a:xfrm>
              <a:custGeom>
                <a:avLst/>
                <a:gdLst>
                  <a:gd name="f0" fmla="val w"/>
                  <a:gd name="f1" fmla="val h"/>
                  <a:gd name="f2" fmla="val 0"/>
                  <a:gd name="f3" fmla="val 266"/>
                  <a:gd name="f4" fmla="val 332"/>
                  <a:gd name="f5" fmla="val 257"/>
                  <a:gd name="f6" fmla="val 48"/>
                  <a:gd name="f7" fmla="val 123"/>
                  <a:gd name="f8" fmla="val 6"/>
                  <a:gd name="f9" fmla="val 15"/>
                  <a:gd name="f10" fmla="val 63"/>
                  <a:gd name="f11" fmla="val 114"/>
                  <a:gd name="f12" fmla="val 320"/>
                  <a:gd name="f13" fmla="*/ f0 1 266"/>
                  <a:gd name="f14" fmla="*/ f1 1 332"/>
                  <a:gd name="f15" fmla="val f2"/>
                  <a:gd name="f16" fmla="val f3"/>
                  <a:gd name="f17" fmla="val f4"/>
                  <a:gd name="f18" fmla="+- f17 0 f15"/>
                  <a:gd name="f19" fmla="+- f16 0 f15"/>
                  <a:gd name="f20" fmla="*/ f19 1 266"/>
                  <a:gd name="f21" fmla="*/ f18 1 332"/>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6" h="332">
                    <a:moveTo>
                      <a:pt x="f5" y="f4"/>
                    </a:moveTo>
                    <a:lnTo>
                      <a:pt x="f6" y="f7"/>
                    </a:lnTo>
                    <a:lnTo>
                      <a:pt x="f2" y="f8"/>
                    </a:lnTo>
                    <a:lnTo>
                      <a:pt x="f9" y="f2"/>
                    </a:lnTo>
                    <a:lnTo>
                      <a:pt x="f10" y="f11"/>
                    </a:lnTo>
                    <a:lnTo>
                      <a:pt x="f3" y="f12"/>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Freeform 15"/>
              <p:cNvSpPr/>
              <p:nvPr/>
            </p:nvSpPr>
            <p:spPr>
              <a:xfrm>
                <a:off x="1020599" y="488880"/>
                <a:ext cx="162000" cy="147600"/>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val f2"/>
                  <a:gd name="f30" fmla="val f3"/>
                  <a:gd name="f31" fmla="val f4"/>
                  <a:gd name="f32" fmla="+- f31 0 f29"/>
                  <a:gd name="f33" fmla="+- f30 0 f29"/>
                  <a:gd name="f34" fmla="*/ f33 1 34"/>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Line 16"/>
              <p:cNvSpPr/>
              <p:nvPr/>
            </p:nvSpPr>
            <p:spPr>
              <a:xfrm>
                <a:off x="-4680" y="9360"/>
                <a:ext cx="360" cy="36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0">
                <a:solidFill>
                  <a:srgbClr val="FFFFFF"/>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7" name="Freeform 17"/>
              <p:cNvSpPr/>
              <p:nvPr/>
            </p:nvSpPr>
            <p:spPr>
              <a:xfrm>
                <a:off x="9360" y="1801800"/>
                <a:ext cx="123840" cy="127080"/>
              </a:xfrm>
              <a:custGeom>
                <a:avLst/>
                <a:gdLst>
                  <a:gd name="f0" fmla="val w"/>
                  <a:gd name="f1" fmla="val h"/>
                  <a:gd name="f2" fmla="val 0"/>
                  <a:gd name="f3" fmla="val 78"/>
                  <a:gd name="f4" fmla="val 80"/>
                  <a:gd name="f5" fmla="val 6"/>
                  <a:gd name="f6" fmla="val 71"/>
                  <a:gd name="f7" fmla="val 69"/>
                  <a:gd name="f8" fmla="val 9"/>
                  <a:gd name="f9" fmla="*/ f0 1 78"/>
                  <a:gd name="f10" fmla="*/ f1 1 80"/>
                  <a:gd name="f11" fmla="val f2"/>
                  <a:gd name="f12" fmla="val f3"/>
                  <a:gd name="f13" fmla="val f4"/>
                  <a:gd name="f14" fmla="+- f13 0 f11"/>
                  <a:gd name="f15" fmla="+- f12 0 f11"/>
                  <a:gd name="f16" fmla="*/ f15 1 78"/>
                  <a:gd name="f17" fmla="*/ f14 1 8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8" h="80">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8" name="Freeform 18"/>
              <p:cNvSpPr/>
              <p:nvPr/>
            </p:nvSpPr>
            <p:spPr>
              <a:xfrm>
                <a:off x="-9360" y="3549600"/>
                <a:ext cx="147600" cy="480960"/>
              </a:xfrm>
              <a:custGeom>
                <a:avLst/>
                <a:gdLst>
                  <a:gd name="f0" fmla="val w"/>
                  <a:gd name="f1" fmla="val h"/>
                  <a:gd name="f2" fmla="val 0"/>
                  <a:gd name="f3" fmla="val 93"/>
                  <a:gd name="f4" fmla="val 303"/>
                  <a:gd name="f5" fmla="val 78"/>
                  <a:gd name="f6" fmla="val 12"/>
                  <a:gd name="f7" fmla="val 69"/>
                  <a:gd name="f8" fmla="*/ f0 1 93"/>
                  <a:gd name="f9" fmla="*/ f1 1 303"/>
                  <a:gd name="f10" fmla="val f2"/>
                  <a:gd name="f11" fmla="val f3"/>
                  <a:gd name="f12" fmla="val f4"/>
                  <a:gd name="f13" fmla="+- f12 0 f10"/>
                  <a:gd name="f14" fmla="+- f11 0 f10"/>
                  <a:gd name="f15" fmla="*/ f14 1 93"/>
                  <a:gd name="f16" fmla="*/ f13 1 303"/>
                  <a:gd name="f17" fmla="*/ 0 1 f15"/>
                  <a:gd name="f18" fmla="*/ f11 1 f15"/>
                  <a:gd name="f19" fmla="*/ 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93" h="303">
                    <a:moveTo>
                      <a:pt x="f3" y="f4"/>
                    </a:moveTo>
                    <a:lnTo>
                      <a:pt x="f5" y="f4"/>
                    </a:lnTo>
                    <a:lnTo>
                      <a:pt x="f5" y="f5"/>
                    </a:lnTo>
                    <a:lnTo>
                      <a:pt x="f2" y="f6"/>
                    </a:lnTo>
                    <a:lnTo>
                      <a:pt x="f6" y="f2"/>
                    </a:lnTo>
                    <a:lnTo>
                      <a:pt x="f3" y="f7"/>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9" name="Freeform 19"/>
              <p:cNvSpPr/>
              <p:nvPr/>
            </p:nvSpPr>
            <p:spPr>
              <a:xfrm>
                <a:off x="128520" y="1382760"/>
                <a:ext cx="142920" cy="476280"/>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val f2"/>
                  <a:gd name="f12" fmla="val f3"/>
                  <a:gd name="f13" fmla="val f4"/>
                  <a:gd name="f14" fmla="+- f13 0 f11"/>
                  <a:gd name="f15" fmla="+- f12 0 f11"/>
                  <a:gd name="f16" fmla="*/ f15 1 90"/>
                  <a:gd name="f17" fmla="*/ f14 1 30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0" h="300">
                    <a:moveTo>
                      <a:pt x="f3" y="f4"/>
                    </a:moveTo>
                    <a:lnTo>
                      <a:pt x="f5" y="f4"/>
                    </a:lnTo>
                    <a:lnTo>
                      <a:pt x="f5" y="f6"/>
                    </a:lnTo>
                    <a:lnTo>
                      <a:pt x="f2" y="f7"/>
                    </a:lnTo>
                    <a:lnTo>
                      <a:pt x="f7" y="f2"/>
                    </a:lnTo>
                    <a:lnTo>
                      <a:pt x="f3" y="f8"/>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0" name="Freeform 20"/>
              <p:cNvSpPr/>
              <p:nvPr/>
            </p:nvSpPr>
            <p:spPr>
              <a:xfrm>
                <a:off x="204840" y="1849319"/>
                <a:ext cx="114480" cy="108000"/>
              </a:xfrm>
              <a:custGeom>
                <a:avLst/>
                <a:gdLst>
                  <a:gd name="f0" fmla="val w"/>
                  <a:gd name="f1" fmla="val h"/>
                  <a:gd name="f2" fmla="val 0"/>
                  <a:gd name="f3" fmla="val 24"/>
                  <a:gd name="f4" fmla="val 23"/>
                  <a:gd name="f5" fmla="val 12"/>
                  <a:gd name="f6" fmla="val 6"/>
                  <a:gd name="f7" fmla="val 18"/>
                  <a:gd name="f8" fmla="val 5"/>
                  <a:gd name="f9" fmla="val 4"/>
                  <a:gd name="f10" fmla="val 8"/>
                  <a:gd name="f11" fmla="val 16"/>
                  <a:gd name="f12" fmla="val 19"/>
                  <a:gd name="f13" fmla="val 20"/>
                  <a:gd name="f14" fmla="*/ f0 1 24"/>
                  <a:gd name="f15" fmla="*/ f1 1 23"/>
                  <a:gd name="f16" fmla="val f2"/>
                  <a:gd name="f17" fmla="val f3"/>
                  <a:gd name="f18" fmla="val f4"/>
                  <a:gd name="f19" fmla="+- f18 0 f16"/>
                  <a:gd name="f20" fmla="+- f17 0 f16"/>
                  <a:gd name="f21" fmla="*/ f20 1 24"/>
                  <a:gd name="f22" fmla="*/ f19 1 23"/>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4" h="23">
                    <a:moveTo>
                      <a:pt x="f5" y="f4"/>
                    </a:moveTo>
                    <a:cubicBezTo>
                      <a:pt x="f6" y="f4"/>
                      <a:pt x="f2" y="f7"/>
                      <a:pt x="f2" y="f5"/>
                    </a:cubicBezTo>
                    <a:cubicBezTo>
                      <a:pt x="f2" y="f8"/>
                      <a:pt x="f6" y="f2"/>
                      <a:pt x="f5" y="f2"/>
                    </a:cubicBezTo>
                    <a:cubicBezTo>
                      <a:pt x="f7" y="f2"/>
                      <a:pt x="f3" y="f8"/>
                      <a:pt x="f3" y="f5"/>
                    </a:cubicBezTo>
                    <a:cubicBezTo>
                      <a:pt x="f3" y="f7"/>
                      <a:pt x="f7" y="f4"/>
                      <a:pt x="f5" y="f4"/>
                    </a:cubicBezTo>
                    <a:close/>
                    <a:moveTo>
                      <a:pt x="f5" y="f9"/>
                    </a:moveTo>
                    <a:cubicBezTo>
                      <a:pt x="f10" y="f9"/>
                      <a:pt x="f9" y="f10"/>
                      <a:pt x="f9" y="f5"/>
                    </a:cubicBezTo>
                    <a:cubicBezTo>
                      <a:pt x="f9" y="f11"/>
                      <a:pt x="f10" y="f12"/>
                      <a:pt x="f5" y="f12"/>
                    </a:cubicBezTo>
                    <a:cubicBezTo>
                      <a:pt x="f11" y="f12"/>
                      <a:pt x="f13" y="f11"/>
                      <a:pt x="f13" y="f5"/>
                    </a:cubicBezTo>
                    <a:cubicBezTo>
                      <a:pt x="f13" y="f10"/>
                      <a:pt x="f11" y="f9"/>
                      <a:pt x="f5"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1" name="Rectangle 21"/>
              <p:cNvSpPr/>
              <p:nvPr/>
            </p:nvSpPr>
            <p:spPr>
              <a:xfrm>
                <a:off x="133200" y="466236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2" name="Freeform 22"/>
              <p:cNvSpPr/>
              <p:nvPr/>
            </p:nvSpPr>
            <p:spPr>
              <a:xfrm>
                <a:off x="223920" y="5041800"/>
                <a:ext cx="369719" cy="1801800"/>
              </a:xfrm>
              <a:custGeom>
                <a:avLst/>
                <a:gdLst>
                  <a:gd name="f0" fmla="val w"/>
                  <a:gd name="f1" fmla="val h"/>
                  <a:gd name="f2" fmla="val 0"/>
                  <a:gd name="f3" fmla="val 233"/>
                  <a:gd name="f4" fmla="val 1135"/>
                  <a:gd name="f5" fmla="val 15"/>
                  <a:gd name="f6" fmla="val 515"/>
                  <a:gd name="f7" fmla="val 512"/>
                  <a:gd name="f8" fmla="val 218"/>
                  <a:gd name="f9" fmla="val 6"/>
                  <a:gd name="f10" fmla="val 518"/>
                  <a:gd name="f11" fmla="*/ f0 1 233"/>
                  <a:gd name="f12" fmla="*/ f1 1 1135"/>
                  <a:gd name="f13" fmla="val f2"/>
                  <a:gd name="f14" fmla="val f3"/>
                  <a:gd name="f15" fmla="val f4"/>
                  <a:gd name="f16" fmla="+- f15 0 f13"/>
                  <a:gd name="f17" fmla="+- f14 0 f13"/>
                  <a:gd name="f18" fmla="*/ f17 1 233"/>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33" h="1135">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3" name="Freeform 23"/>
              <p:cNvSpPr/>
              <p:nvPr/>
            </p:nvSpPr>
            <p:spPr>
              <a:xfrm>
                <a:off x="52560" y="44816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4" name="Freeform 24"/>
              <p:cNvSpPr/>
              <p:nvPr/>
            </p:nvSpPr>
            <p:spPr>
              <a:xfrm>
                <a:off x="-14400" y="5627520"/>
                <a:ext cx="85680" cy="1216079"/>
              </a:xfrm>
              <a:custGeom>
                <a:avLst/>
                <a:gdLst>
                  <a:gd name="f0" fmla="val w"/>
                  <a:gd name="f1" fmla="val h"/>
                  <a:gd name="f2" fmla="val 0"/>
                  <a:gd name="f3" fmla="val 54"/>
                  <a:gd name="f4" fmla="val 766"/>
                  <a:gd name="f5" fmla="val 36"/>
                  <a:gd name="f6" fmla="val 149"/>
                  <a:gd name="f7" fmla="val 3"/>
                  <a:gd name="f8" fmla="val 18"/>
                  <a:gd name="f9" fmla="val 146"/>
                  <a:gd name="f10" fmla="*/ f0 1 54"/>
                  <a:gd name="f11" fmla="*/ f1 1 766"/>
                  <a:gd name="f12" fmla="val f2"/>
                  <a:gd name="f13" fmla="val f3"/>
                  <a:gd name="f14" fmla="val f4"/>
                  <a:gd name="f15" fmla="+- f14 0 f12"/>
                  <a:gd name="f16" fmla="+- f13 0 f12"/>
                  <a:gd name="f17" fmla="*/ f16 1 54"/>
                  <a:gd name="f18" fmla="*/ f15 1 766"/>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4" h="766">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5" name="Freeform 25"/>
              <p:cNvSpPr/>
              <p:nvPr/>
            </p:nvSpPr>
            <p:spPr>
              <a:xfrm>
                <a:off x="527040" y="4867200"/>
                <a:ext cx="19044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6" name="Freeform 26"/>
              <p:cNvSpPr/>
              <p:nvPr/>
            </p:nvSpPr>
            <p:spPr>
              <a:xfrm>
                <a:off x="309600" y="5423040"/>
                <a:ext cx="374760" cy="1425600"/>
              </a:xfrm>
              <a:custGeom>
                <a:avLst/>
                <a:gdLst>
                  <a:gd name="f0" fmla="val w"/>
                  <a:gd name="f1" fmla="val h"/>
                  <a:gd name="f2" fmla="val 0"/>
                  <a:gd name="f3" fmla="val 236"/>
                  <a:gd name="f4" fmla="val 898"/>
                  <a:gd name="f5" fmla="val 18"/>
                  <a:gd name="f6" fmla="val 515"/>
                  <a:gd name="f7" fmla="val 3"/>
                  <a:gd name="f8" fmla="val 512"/>
                  <a:gd name="f9" fmla="val 221"/>
                  <a:gd name="f10" fmla="val 6"/>
                  <a:gd name="f11" fmla="val 518"/>
                  <a:gd name="f12" fmla="*/ f0 1 236"/>
                  <a:gd name="f13" fmla="*/ f1 1 898"/>
                  <a:gd name="f14" fmla="val f2"/>
                  <a:gd name="f15" fmla="val f3"/>
                  <a:gd name="f16" fmla="val f4"/>
                  <a:gd name="f17" fmla="+- f16 0 f14"/>
                  <a:gd name="f18" fmla="+- f15 0 f14"/>
                  <a:gd name="f19" fmla="*/ f18 1 236"/>
                  <a:gd name="f20" fmla="*/ f17 1 898"/>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36" h="898">
                    <a:moveTo>
                      <a:pt x="f5" y="f4"/>
                    </a:moveTo>
                    <a:lnTo>
                      <a:pt x="f2" y="f4"/>
                    </a:lnTo>
                    <a:lnTo>
                      <a:pt x="f2" y="f6"/>
                    </a:lnTo>
                    <a:lnTo>
                      <a:pt x="f7" y="f8"/>
                    </a:lnTo>
                    <a:lnTo>
                      <a:pt x="f9" y="f2"/>
                    </a:lnTo>
                    <a:lnTo>
                      <a:pt x="f3" y="f10"/>
                    </a:lnTo>
                    <a:lnTo>
                      <a:pt x="f5" y="f11"/>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7" name="Freeform 27"/>
              <p:cNvSpPr/>
              <p:nvPr/>
            </p:nvSpPr>
            <p:spPr>
              <a:xfrm>
                <a:off x="569880" y="5945040"/>
                <a:ext cx="152280" cy="912959"/>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8" name="Freeform 28"/>
              <p:cNvSpPr/>
              <p:nvPr/>
            </p:nvSpPr>
            <p:spPr>
              <a:xfrm>
                <a:off x="612720" y="524664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9" name="Freeform 29"/>
              <p:cNvSpPr/>
              <p:nvPr/>
            </p:nvSpPr>
            <p:spPr>
              <a:xfrm>
                <a:off x="612720" y="576432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0" name="Freeform 30"/>
              <p:cNvSpPr/>
              <p:nvPr/>
            </p:nvSpPr>
            <p:spPr>
              <a:xfrm>
                <a:off x="669960" y="6330959"/>
                <a:ext cx="417600" cy="517680"/>
              </a:xfrm>
              <a:custGeom>
                <a:avLst/>
                <a:gdLst>
                  <a:gd name="f0" fmla="val w"/>
                  <a:gd name="f1" fmla="val h"/>
                  <a:gd name="f2" fmla="val 0"/>
                  <a:gd name="f3" fmla="val 263"/>
                  <a:gd name="f4" fmla="val 326"/>
                  <a:gd name="f5" fmla="val 15"/>
                  <a:gd name="f6" fmla="val 320"/>
                  <a:gd name="f7" fmla="val 45"/>
                  <a:gd name="f8" fmla="val 206"/>
                  <a:gd name="f9" fmla="val 48"/>
                  <a:gd name="f10" fmla="val 254"/>
                  <a:gd name="f11" fmla="val 12"/>
                  <a:gd name="f12" fmla="val 60"/>
                  <a:gd name="f13" fmla="val 215"/>
                  <a:gd name="f14" fmla="*/ f0 1 263"/>
                  <a:gd name="f15" fmla="*/ f1 1 326"/>
                  <a:gd name="f16" fmla="val f2"/>
                  <a:gd name="f17" fmla="val f3"/>
                  <a:gd name="f18" fmla="val f4"/>
                  <a:gd name="f19" fmla="+- f18 0 f16"/>
                  <a:gd name="f20" fmla="+- f17 0 f16"/>
                  <a:gd name="f21" fmla="*/ f20 1 263"/>
                  <a:gd name="f22" fmla="*/ f19 1 326"/>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63" h="326">
                    <a:moveTo>
                      <a:pt x="f5" y="f4"/>
                    </a:moveTo>
                    <a:lnTo>
                      <a:pt x="f2" y="f6"/>
                    </a:lnTo>
                    <a:lnTo>
                      <a:pt x="f7" y="f8"/>
                    </a:lnTo>
                    <a:lnTo>
                      <a:pt x="f9" y="f8"/>
                    </a:lnTo>
                    <a:lnTo>
                      <a:pt x="f10" y="f2"/>
                    </a:lnTo>
                    <a:lnTo>
                      <a:pt x="f3" y="f11"/>
                    </a:lnTo>
                    <a:lnTo>
                      <a:pt x="f12" y="f13"/>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1" name="Freeform 31"/>
              <p:cNvSpPr/>
              <p:nvPr/>
            </p:nvSpPr>
            <p:spPr>
              <a:xfrm>
                <a:off x="1049399" y="6221519"/>
                <a:ext cx="157320" cy="147600"/>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val f2"/>
                  <a:gd name="f30" fmla="val f3"/>
                  <a:gd name="f31" fmla="val f4"/>
                  <a:gd name="f32" fmla="+- f31 0 f29"/>
                  <a:gd name="f33" fmla="+- f30 0 f29"/>
                  <a:gd name="f34" fmla="*/ f33 1 33"/>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nvGrpSpPr>
            <p:cNvPr id="32" name="Group 9"/>
            <p:cNvGrpSpPr/>
            <p:nvPr/>
          </p:nvGrpSpPr>
          <p:grpSpPr>
            <a:xfrm>
              <a:off x="11365920" y="0"/>
              <a:ext cx="674639" cy="6848640"/>
              <a:chOff x="11365920" y="0"/>
              <a:chExt cx="674639" cy="6848640"/>
            </a:xfrm>
          </p:grpSpPr>
          <p:sp>
            <p:nvSpPr>
              <p:cNvPr id="33" name="Freeform 32"/>
              <p:cNvSpPr/>
              <p:nvPr/>
            </p:nvSpPr>
            <p:spPr>
              <a:xfrm>
                <a:off x="11485080" y="0"/>
                <a:ext cx="417600" cy="512640"/>
              </a:xfrm>
              <a:custGeom>
                <a:avLst/>
                <a:gdLst>
                  <a:gd name="f0" fmla="val w"/>
                  <a:gd name="f1" fmla="val h"/>
                  <a:gd name="f2" fmla="val 0"/>
                  <a:gd name="f3" fmla="val 263"/>
                  <a:gd name="f4" fmla="val 323"/>
                  <a:gd name="f5" fmla="val 12"/>
                  <a:gd name="f6" fmla="val 314"/>
                  <a:gd name="f7" fmla="val 203"/>
                  <a:gd name="f8" fmla="val 108"/>
                  <a:gd name="f9" fmla="val 248"/>
                  <a:gd name="f10" fmla="val 6"/>
                  <a:gd name="f11" fmla="val 218"/>
                  <a:gd name="f12" fmla="val 117"/>
                  <a:gd name="f13" fmla="*/ f0 1 263"/>
                  <a:gd name="f14" fmla="*/ f1 1 323"/>
                  <a:gd name="f15" fmla="val f2"/>
                  <a:gd name="f16" fmla="val f3"/>
                  <a:gd name="f17" fmla="val f4"/>
                  <a:gd name="f18" fmla="+- f17 0 f15"/>
                  <a:gd name="f19" fmla="+- f16 0 f15"/>
                  <a:gd name="f20" fmla="*/ f19 1 263"/>
                  <a:gd name="f21" fmla="*/ f18 1 323"/>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3" h="323">
                    <a:moveTo>
                      <a:pt x="f5" y="f4"/>
                    </a:moveTo>
                    <a:lnTo>
                      <a:pt x="f2" y="f6"/>
                    </a:lnTo>
                    <a:lnTo>
                      <a:pt x="f7" y="f8"/>
                    </a:lnTo>
                    <a:lnTo>
                      <a:pt x="f9" y="f2"/>
                    </a:lnTo>
                    <a:lnTo>
                      <a:pt x="f3" y="f10"/>
                    </a:lnTo>
                    <a:lnTo>
                      <a:pt x="f11" y="f12"/>
                    </a:lnTo>
                    <a:lnTo>
                      <a:pt x="f11" y="f12"/>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4" name="Freeform 33"/>
              <p:cNvSpPr/>
              <p:nvPr/>
            </p:nvSpPr>
            <p:spPr>
              <a:xfrm>
                <a:off x="11365920" y="474840"/>
                <a:ext cx="157320" cy="152280"/>
              </a:xfrm>
              <a:custGeom>
                <a:avLst/>
                <a:gdLst>
                  <a:gd name="f0" fmla="val w"/>
                  <a:gd name="f1" fmla="val h"/>
                  <a:gd name="f2" fmla="val 0"/>
                  <a:gd name="f3" fmla="val 33"/>
                  <a:gd name="f4" fmla="val 32"/>
                  <a:gd name="f5" fmla="val 17"/>
                  <a:gd name="f6" fmla="val 13"/>
                  <a:gd name="f7" fmla="val 9"/>
                  <a:gd name="f8" fmla="val 30"/>
                  <a:gd name="f9" fmla="val 6"/>
                  <a:gd name="f10" fmla="val 27"/>
                  <a:gd name="f11" fmla="val 21"/>
                  <a:gd name="f12" fmla="val 11"/>
                  <a:gd name="f13" fmla="val 5"/>
                  <a:gd name="f14" fmla="val 2"/>
                  <a:gd name="f15" fmla="val 25"/>
                  <a:gd name="f16" fmla="val 28"/>
                  <a:gd name="f17" fmla="val 31"/>
                  <a:gd name="f18" fmla="val 8"/>
                  <a:gd name="f19" fmla="val 12"/>
                  <a:gd name="f20" fmla="val 16"/>
                  <a:gd name="f21" fmla="val 20"/>
                  <a:gd name="f22" fmla="val 24"/>
                  <a:gd name="f23" fmla="val 4"/>
                  <a:gd name="f24" fmla="val 14"/>
                  <a:gd name="f25" fmla="val 23"/>
                  <a:gd name="f26" fmla="val 26"/>
                  <a:gd name="f27" fmla="*/ f0 1 33"/>
                  <a:gd name="f28" fmla="*/ f1 1 32"/>
                  <a:gd name="f29" fmla="val f2"/>
                  <a:gd name="f30" fmla="val f3"/>
                  <a:gd name="f31" fmla="val f4"/>
                  <a:gd name="f32" fmla="+- f31 0 f29"/>
                  <a:gd name="f33" fmla="+- f30 0 f29"/>
                  <a:gd name="f34" fmla="*/ f33 1 33"/>
                  <a:gd name="f35" fmla="*/ f32 1 32"/>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2">
                    <a:moveTo>
                      <a:pt x="f5" y="f4"/>
                    </a:moveTo>
                    <a:cubicBezTo>
                      <a:pt x="f6" y="f4"/>
                      <a:pt x="f7" y="f8"/>
                      <a:pt x="f9" y="f10"/>
                    </a:cubicBezTo>
                    <a:cubicBezTo>
                      <a:pt x="f2" y="f11"/>
                      <a:pt x="f2" y="f12"/>
                      <a:pt x="f9" y="f13"/>
                    </a:cubicBezTo>
                    <a:cubicBezTo>
                      <a:pt x="f7" y="f14"/>
                      <a:pt x="f6" y="f2"/>
                      <a:pt x="f5" y="f2"/>
                    </a:cubicBezTo>
                    <a:cubicBezTo>
                      <a:pt x="f11" y="f2"/>
                      <a:pt x="f15" y="f14"/>
                      <a:pt x="f16" y="f13"/>
                    </a:cubicBezTo>
                    <a:cubicBezTo>
                      <a:pt x="f17" y="f18"/>
                      <a:pt x="f3" y="f19"/>
                      <a:pt x="f3" y="f20"/>
                    </a:cubicBezTo>
                    <a:cubicBezTo>
                      <a:pt x="f3" y="f21"/>
                      <a:pt x="f17" y="f22"/>
                      <a:pt x="f16" y="f10"/>
                    </a:cubicBezTo>
                    <a:cubicBezTo>
                      <a:pt x="f15" y="f8"/>
                      <a:pt x="f11" y="f4"/>
                      <a:pt x="f5" y="f4"/>
                    </a:cubicBezTo>
                    <a:close/>
                    <a:moveTo>
                      <a:pt x="f5" y="f23"/>
                    </a:moveTo>
                    <a:cubicBezTo>
                      <a:pt x="f24" y="f23"/>
                      <a:pt x="f12" y="f9"/>
                      <a:pt x="f7" y="f18"/>
                    </a:cubicBezTo>
                    <a:cubicBezTo>
                      <a:pt x="f23" y="f19"/>
                      <a:pt x="f23" y="f21"/>
                      <a:pt x="f7" y="f22"/>
                    </a:cubicBezTo>
                    <a:cubicBezTo>
                      <a:pt x="f12" y="f10"/>
                      <a:pt x="f24" y="f16"/>
                      <a:pt x="f5" y="f16"/>
                    </a:cubicBezTo>
                    <a:cubicBezTo>
                      <a:pt x="f21" y="f16"/>
                      <a:pt x="f25" y="f10"/>
                      <a:pt x="f26" y="f22"/>
                    </a:cubicBezTo>
                    <a:cubicBezTo>
                      <a:pt x="f8" y="f21"/>
                      <a:pt x="f8" y="f19"/>
                      <a:pt x="f26" y="f18"/>
                    </a:cubicBezTo>
                    <a:cubicBezTo>
                      <a:pt x="f25" y="f9"/>
                      <a:pt x="f21" y="f23"/>
                      <a:pt x="f5" y="f23"/>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5" name="Freeform 34"/>
              <p:cNvSpPr/>
              <p:nvPr/>
            </p:nvSpPr>
            <p:spPr>
              <a:xfrm>
                <a:off x="11632679" y="1539720"/>
                <a:ext cx="18900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6" name="Freeform 35"/>
              <p:cNvSpPr/>
              <p:nvPr/>
            </p:nvSpPr>
            <p:spPr>
              <a:xfrm>
                <a:off x="11532600" y="5694480"/>
                <a:ext cx="298440" cy="1154160"/>
              </a:xfrm>
              <a:custGeom>
                <a:avLst/>
                <a:gdLst>
                  <a:gd name="f0" fmla="val w"/>
                  <a:gd name="f1" fmla="val h"/>
                  <a:gd name="f2" fmla="val 0"/>
                  <a:gd name="f3" fmla="val 188"/>
                  <a:gd name="f4" fmla="val 727"/>
                  <a:gd name="f5" fmla="val 15"/>
                  <a:gd name="f6" fmla="val 407"/>
                  <a:gd name="f7" fmla="val 176"/>
                  <a:gd name="f8" fmla="val 6"/>
                  <a:gd name="f9" fmla="val 410"/>
                  <a:gd name="f10" fmla="*/ f0 1 188"/>
                  <a:gd name="f11" fmla="*/ f1 1 727"/>
                  <a:gd name="f12" fmla="val f2"/>
                  <a:gd name="f13" fmla="val f3"/>
                  <a:gd name="f14" fmla="val f4"/>
                  <a:gd name="f15" fmla="+- f14 0 f12"/>
                  <a:gd name="f16" fmla="+- f13 0 f12"/>
                  <a:gd name="f17" fmla="*/ f16 1 188"/>
                  <a:gd name="f18" fmla="*/ f15 1 727"/>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88" h="727">
                    <a:moveTo>
                      <a:pt x="f5" y="f4"/>
                    </a:moveTo>
                    <a:lnTo>
                      <a:pt x="f2" y="f4"/>
                    </a:lnTo>
                    <a:lnTo>
                      <a:pt x="f2" y="f6"/>
                    </a:lnTo>
                    <a:lnTo>
                      <a:pt x="f2" y="f6"/>
                    </a:lnTo>
                    <a:lnTo>
                      <a:pt x="f7" y="f2"/>
                    </a:lnTo>
                    <a:lnTo>
                      <a:pt x="f3" y="f8"/>
                    </a:lnTo>
                    <a:lnTo>
                      <a:pt x="f5" y="f9"/>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7" name="Freeform 36"/>
              <p:cNvSpPr/>
              <p:nvPr/>
            </p:nvSpPr>
            <p:spPr>
              <a:xfrm>
                <a:off x="11774160" y="5551560"/>
                <a:ext cx="157320" cy="155520"/>
              </a:xfrm>
              <a:custGeom>
                <a:avLst/>
                <a:gdLst>
                  <a:gd name="f0" fmla="val w"/>
                  <a:gd name="f1" fmla="val h"/>
                  <a:gd name="f2" fmla="val 0"/>
                  <a:gd name="f3" fmla="val 33"/>
                  <a:gd name="f4" fmla="val 17"/>
                  <a:gd name="f5" fmla="val 8"/>
                  <a:gd name="f6" fmla="val 25"/>
                  <a:gd name="f7" fmla="val 16"/>
                  <a:gd name="f8" fmla="val 7"/>
                  <a:gd name="f9" fmla="val 26"/>
                  <a:gd name="f10" fmla="val 4"/>
                  <a:gd name="f11" fmla="val 10"/>
                  <a:gd name="f12" fmla="val 9"/>
                  <a:gd name="f13" fmla="val 23"/>
                  <a:gd name="f14" fmla="val 29"/>
                  <a:gd name="f15" fmla="*/ f0 1 33"/>
                  <a:gd name="f16" fmla="*/ f1 1 33"/>
                  <a:gd name="f17" fmla="val f2"/>
                  <a:gd name="f18" fmla="val f3"/>
                  <a:gd name="f19" fmla="+- f18 0 f17"/>
                  <a:gd name="f20" fmla="*/ f19 1 33"/>
                  <a:gd name="f21" fmla="*/ 0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3" h="33">
                    <a:moveTo>
                      <a:pt x="f4" y="f3"/>
                    </a:moveTo>
                    <a:cubicBezTo>
                      <a:pt x="f5" y="f3"/>
                      <a:pt x="f2" y="f6"/>
                      <a:pt x="f2" y="f7"/>
                    </a:cubicBezTo>
                    <a:cubicBezTo>
                      <a:pt x="f2" y="f8"/>
                      <a:pt x="f5" y="f2"/>
                      <a:pt x="f4" y="f2"/>
                    </a:cubicBezTo>
                    <a:cubicBezTo>
                      <a:pt x="f9" y="f2"/>
                      <a:pt x="f3" y="f8"/>
                      <a:pt x="f3" y="f7"/>
                    </a:cubicBezTo>
                    <a:cubicBezTo>
                      <a:pt x="f3" y="f6"/>
                      <a:pt x="f9" y="f3"/>
                      <a:pt x="f4" y="f3"/>
                    </a:cubicBezTo>
                    <a:close/>
                    <a:moveTo>
                      <a:pt x="f4" y="f10"/>
                    </a:moveTo>
                    <a:cubicBezTo>
                      <a:pt x="f11" y="f10"/>
                      <a:pt x="f10" y="f12"/>
                      <a:pt x="f10" y="f7"/>
                    </a:cubicBezTo>
                    <a:cubicBezTo>
                      <a:pt x="f10" y="f13"/>
                      <a:pt x="f11" y="f14"/>
                      <a:pt x="f4" y="f14"/>
                    </a:cubicBezTo>
                    <a:cubicBezTo>
                      <a:pt x="f13" y="f14"/>
                      <a:pt x="f14" y="f13"/>
                      <a:pt x="f14" y="f7"/>
                    </a:cubicBezTo>
                    <a:cubicBezTo>
                      <a:pt x="f14" y="f12"/>
                      <a:pt x="f13" y="f10"/>
                      <a:pt x="f4" y="f10"/>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8" name="Freeform 37"/>
              <p:cNvSpPr/>
              <p:nvPr/>
            </p:nvSpPr>
            <p:spPr>
              <a:xfrm>
                <a:off x="11712240" y="4680"/>
                <a:ext cx="304920" cy="1544760"/>
              </a:xfrm>
              <a:custGeom>
                <a:avLst/>
                <a:gdLst>
                  <a:gd name="f0" fmla="val w"/>
                  <a:gd name="f1" fmla="val h"/>
                  <a:gd name="f2" fmla="val 0"/>
                  <a:gd name="f3" fmla="val 192"/>
                  <a:gd name="f4" fmla="val 973"/>
                  <a:gd name="f5" fmla="val 15"/>
                  <a:gd name="f6" fmla="val 790"/>
                  <a:gd name="f7" fmla="val 174"/>
                  <a:gd name="f8" fmla="val 614"/>
                  <a:gd name="f9" fmla="val 620"/>
                  <a:gd name="f10" fmla="val 796"/>
                  <a:gd name="f11" fmla="*/ f0 1 192"/>
                  <a:gd name="f12" fmla="*/ f1 1 973"/>
                  <a:gd name="f13" fmla="val f2"/>
                  <a:gd name="f14" fmla="val f3"/>
                  <a:gd name="f15" fmla="val f4"/>
                  <a:gd name="f16" fmla="+- f15 0 f13"/>
                  <a:gd name="f17" fmla="+- f14 0 f13"/>
                  <a:gd name="f18" fmla="*/ f17 1 192"/>
                  <a:gd name="f19" fmla="*/ f16 1 973"/>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2" h="973">
                    <a:moveTo>
                      <a:pt x="f5" y="f4"/>
                    </a:moveTo>
                    <a:lnTo>
                      <a:pt x="f2" y="f4"/>
                    </a:lnTo>
                    <a:lnTo>
                      <a:pt x="f2" y="f6"/>
                    </a:lnTo>
                    <a:lnTo>
                      <a:pt x="f7" y="f8"/>
                    </a:lnTo>
                    <a:lnTo>
                      <a:pt x="f7" y="f2"/>
                    </a:lnTo>
                    <a:lnTo>
                      <a:pt x="f3" y="f2"/>
                    </a:lnTo>
                    <a:lnTo>
                      <a:pt x="f3" y="f9"/>
                    </a:lnTo>
                    <a:lnTo>
                      <a:pt x="f5" y="f10"/>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9" name="Freeform 38"/>
              <p:cNvSpPr/>
              <p:nvPr/>
            </p:nvSpPr>
            <p:spPr>
              <a:xfrm>
                <a:off x="11637360" y="4867200"/>
                <a:ext cx="18900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0" name="Freeform 39"/>
              <p:cNvSpPr/>
              <p:nvPr/>
            </p:nvSpPr>
            <p:spPr>
              <a:xfrm>
                <a:off x="11442240" y="5046840"/>
                <a:ext cx="307800" cy="1801800"/>
              </a:xfrm>
              <a:custGeom>
                <a:avLst/>
                <a:gdLst>
                  <a:gd name="f0" fmla="val 360"/>
                  <a:gd name="f1" fmla="val w"/>
                  <a:gd name="f2" fmla="val h"/>
                  <a:gd name="f3" fmla="val 0"/>
                  <a:gd name="f4" fmla="val 194"/>
                  <a:gd name="f5" fmla="val 1135"/>
                  <a:gd name="f6" fmla="val 18"/>
                  <a:gd name="f7" fmla="val 354"/>
                  <a:gd name="f8" fmla="val 176"/>
                  <a:gd name="f9" fmla="val 177"/>
                  <a:gd name="f10" fmla="val 183"/>
                  <a:gd name="f11" fmla="*/ f1 1 194"/>
                  <a:gd name="f12" fmla="*/ f2 1 1135"/>
                  <a:gd name="f13" fmla="val f3"/>
                  <a:gd name="f14" fmla="val f4"/>
                  <a:gd name="f15" fmla="val f5"/>
                  <a:gd name="f16" fmla="+- f15 0 f13"/>
                  <a:gd name="f17" fmla="+- f14 0 f13"/>
                  <a:gd name="f18" fmla="*/ f17 1 194"/>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 h="1135">
                    <a:moveTo>
                      <a:pt x="f6" y="f5"/>
                    </a:moveTo>
                    <a:lnTo>
                      <a:pt x="f3" y="f5"/>
                    </a:lnTo>
                    <a:lnTo>
                      <a:pt x="f3" y="f7"/>
                    </a:lnTo>
                    <a:lnTo>
                      <a:pt x="f8" y="f9"/>
                    </a:lnTo>
                    <a:lnTo>
                      <a:pt x="f8" y="f3"/>
                    </a:lnTo>
                    <a:lnTo>
                      <a:pt x="f4" y="f3"/>
                    </a:lnTo>
                    <a:lnTo>
                      <a:pt x="f4" y="f10"/>
                    </a:lnTo>
                    <a:lnTo>
                      <a:pt x="f6" y="f0"/>
                    </a:lnTo>
                    <a:lnTo>
                      <a:pt x="f6" y="f5"/>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1" name="Freeform 40"/>
              <p:cNvSpPr/>
              <p:nvPr/>
            </p:nvSpPr>
            <p:spPr>
              <a:xfrm>
                <a:off x="11850119" y="641664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2" name="Rectangle 41"/>
              <p:cNvSpPr/>
              <p:nvPr/>
            </p:nvSpPr>
            <p:spPr>
              <a:xfrm>
                <a:off x="11940840" y="6595920"/>
                <a:ext cx="23760" cy="252360"/>
              </a:xfrm>
              <a:prstGeom prst="rect">
                <a:avLst/>
              </a:pr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sp>
        <p:nvSpPr>
          <p:cNvPr id="43" name="Title 1"/>
          <p:cNvSpPr txBox="1">
            <a:spLocks noGrp="1"/>
          </p:cNvSpPr>
          <p:nvPr>
            <p:ph type="title"/>
          </p:nvPr>
        </p:nvSpPr>
        <p:spPr>
          <a:xfrm>
            <a:off x="1141560" y="618480"/>
            <a:ext cx="9906840" cy="1478519"/>
          </a:xfrm>
          <a:prstGeom prst="rect">
            <a:avLst/>
          </a:prstGeom>
          <a:noFill/>
          <a:ln>
            <a:noFill/>
          </a:ln>
        </p:spPr>
        <p:txBody>
          <a:bodyPr wrap="square" lIns="91440" tIns="45720" rIns="91440" bIns="45720" anchor="ctr"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44" name="Vertical Text Placeholder 2"/>
          <p:cNvSpPr txBox="1">
            <a:spLocks noGrp="1"/>
          </p:cNvSpPr>
          <p:nvPr>
            <p:ph type="body" idx="1"/>
          </p:nvPr>
        </p:nvSpPr>
        <p:spPr>
          <a:xfrm>
            <a:off x="1141560" y="2249640"/>
            <a:ext cx="9906840" cy="3541679"/>
          </a:xfrm>
          <a:prstGeom prst="rect">
            <a:avLst/>
          </a:prstGeom>
          <a:noFill/>
          <a:ln>
            <a:noFill/>
          </a:ln>
        </p:spPr>
        <p:txBody>
          <a:bodyPr vert="eaVert" wrap="square" lIns="91440" tIns="45720" rIns="91440" bIns="45720" anchor="t"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5" name="Date Placeholder 3"/>
          <p:cNvSpPr txBox="1">
            <a:spLocks noGrp="1"/>
          </p:cNvSpPr>
          <p:nvPr>
            <p:ph type="dt" sz="half" idx="2"/>
          </p:nvPr>
        </p:nvSpPr>
        <p:spPr>
          <a:xfrm>
            <a:off x="7457400" y="5883120"/>
            <a:ext cx="274356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C2C02160-9E1C-46E3-AF66-8C9AF6E8DDD0}" type="datetime1">
              <a:rPr lang="en-US"/>
              <a:pPr lvl="0"/>
              <a:t>5/27/2016</a:t>
            </a:fld>
            <a:endParaRPr lang="en-US"/>
          </a:p>
        </p:txBody>
      </p:sp>
      <p:sp>
        <p:nvSpPr>
          <p:cNvPr id="46" name="Footer Placeholder 4"/>
          <p:cNvSpPr txBox="1">
            <a:spLocks noGrp="1"/>
          </p:cNvSpPr>
          <p:nvPr>
            <p:ph type="ftr" sz="quarter" idx="3"/>
          </p:nvPr>
        </p:nvSpPr>
        <p:spPr>
          <a:xfrm>
            <a:off x="1141560" y="5883120"/>
            <a:ext cx="6239880" cy="365040"/>
          </a:xfrm>
          <a:prstGeom prst="rect">
            <a:avLst/>
          </a:prstGeom>
          <a:noFill/>
          <a:ln>
            <a:noFill/>
          </a:ln>
        </p:spPr>
        <p:txBody>
          <a:bodyPr wrap="square" lIns="91440" tIns="45720" rIns="91440" bIns="45720" anchor="ctr"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47" name="Slide Number Placeholder 5"/>
          <p:cNvSpPr txBox="1">
            <a:spLocks noGrp="1"/>
          </p:cNvSpPr>
          <p:nvPr>
            <p:ph type="sldNum" sz="quarter" idx="4"/>
          </p:nvPr>
        </p:nvSpPr>
        <p:spPr>
          <a:xfrm>
            <a:off x="10276920" y="5883120"/>
            <a:ext cx="7711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A7A802B0-7CCD-4115-A47B-FDF574FC9770}" type="slidenum">
              <a:t>‹N°›</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rtl="0" hangingPunct="1">
        <a:lnSpc>
          <a:spcPct val="90000"/>
        </a:lnSpc>
        <a:spcBef>
          <a:spcPts val="0"/>
        </a:spcBef>
        <a:spcAft>
          <a:spcPts val="0"/>
        </a:spcAft>
        <a:buNone/>
        <a:tabLst/>
        <a:defRPr lang="fr-FR" sz="3600" b="0" i="0" u="none" strike="noStrike" kern="1200" spc="0" baseline="0">
          <a:ln>
            <a:noFill/>
          </a:ln>
          <a:solidFill>
            <a:srgbClr val="FFFFFF"/>
          </a:solidFill>
          <a:latin typeface="Tw Cen MT" pitchFamily="18"/>
          <a:ea typeface="Microsoft YaHei" pitchFamily="2"/>
          <a:cs typeface="Lucida Sans" pitchFamily="2"/>
        </a:defRPr>
      </a:lvl1pPr>
    </p:titleStyle>
    <p:bodyStyle>
      <a:lvl1pPr marL="228600" marR="0" lvl="0" indent="-228600" algn="l" rtl="0" hangingPunct="1">
        <a:lnSpc>
          <a:spcPct val="120000"/>
        </a:lnSpc>
        <a:spcBef>
          <a:spcPts val="1001"/>
        </a:spcBef>
        <a:spcAft>
          <a:spcPts val="0"/>
        </a:spcAft>
        <a:buSzPct val="125000"/>
        <a:buFont typeface="Arial" pitchFamily="34"/>
        <a:buChar char="•"/>
        <a:tabLst/>
        <a:defRPr lang="fr-FR" sz="2400" b="0" i="0" u="none" strike="noStrike" kern="1200" spc="0" baseline="0">
          <a:solidFill>
            <a:srgbClr val="FFFFFF"/>
          </a:solidFill>
          <a:latin typeface="Tw Cen MT"/>
        </a:defRPr>
      </a:lvl1pPr>
      <a:lvl2pPr marL="685799" marR="0" lvl="1" indent="-228600" algn="l" rtl="0" hangingPunct="1">
        <a:lnSpc>
          <a:spcPct val="120000"/>
        </a:lnSpc>
        <a:spcBef>
          <a:spcPts val="499"/>
        </a:spcBef>
        <a:spcAft>
          <a:spcPts val="0"/>
        </a:spcAft>
        <a:buSzPct val="125000"/>
        <a:buFont typeface="Arial" pitchFamily="34"/>
        <a:buChar char="•"/>
        <a:tabLst/>
        <a:defRPr lang="fr-FR" sz="2000" b="0" i="0" u="none" strike="noStrike" kern="1200" spc="0" baseline="0">
          <a:solidFill>
            <a:srgbClr val="FFFFFF"/>
          </a:solidFill>
          <a:latin typeface="Tw Cen MT"/>
        </a:defRPr>
      </a:lvl2pPr>
      <a:lvl3pPr marL="1143000" marR="0" lvl="2" indent="-228600" algn="l" rtl="0" hangingPunct="1">
        <a:lnSpc>
          <a:spcPct val="120000"/>
        </a:lnSpc>
        <a:spcBef>
          <a:spcPts val="499"/>
        </a:spcBef>
        <a:spcAft>
          <a:spcPts val="0"/>
        </a:spcAft>
        <a:buSzPct val="125000"/>
        <a:buFont typeface="Arial" pitchFamily="34"/>
        <a:buChar char="•"/>
        <a:tabLst/>
        <a:defRPr lang="fr-FR" sz="1800" b="0" i="0" u="none" strike="noStrike" kern="1200" spc="0" baseline="0">
          <a:solidFill>
            <a:srgbClr val="FFFFFF"/>
          </a:solidFill>
          <a:latin typeface="Tw Cen MT"/>
        </a:defRPr>
      </a:lvl3pPr>
      <a:lvl4pPr marL="1600200" marR="0" lvl="3" indent="-228600" algn="l" rtl="0" hangingPunct="1">
        <a:lnSpc>
          <a:spcPct val="120000"/>
        </a:lnSpc>
        <a:spcBef>
          <a:spcPts val="499"/>
        </a:spcBef>
        <a:spcAft>
          <a:spcPts val="0"/>
        </a:spcAft>
        <a:buSzPct val="125000"/>
        <a:buFont typeface="Arial" pitchFamily="34"/>
        <a:buChar char="•"/>
        <a:tabLst/>
        <a:defRPr lang="fr-FR" sz="1600" b="0" i="0" u="none" strike="noStrike" kern="1200" spc="0" baseline="0">
          <a:solidFill>
            <a:srgbClr val="FFFFFF"/>
          </a:solidFill>
          <a:latin typeface="Tw Cen MT"/>
        </a:defRPr>
      </a:lvl4pPr>
      <a:lvl5pPr marL="2057400" marR="0" lvl="4" indent="-228600" algn="l" rtl="0" hangingPunct="1">
        <a:lnSpc>
          <a:spcPct val="120000"/>
        </a:lnSpc>
        <a:spcBef>
          <a:spcPts val="499"/>
        </a:spcBef>
        <a:spcAft>
          <a:spcPts val="0"/>
        </a:spcAft>
        <a:buSzPct val="125000"/>
        <a:buFont typeface="Arial" pitchFamily="34"/>
        <a:buChar char="•"/>
        <a:tabLst/>
        <a:defRPr lang="fr-FR" sz="1600" b="0" i="0" u="none" strike="noStrike" kern="1200" spc="0" baseline="0">
          <a:solidFill>
            <a:srgbClr val="FFFFFF"/>
          </a:solidFill>
          <a:latin typeface="Tw Cen MT"/>
        </a:defRPr>
      </a:lvl5pPr>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a:gsLst>
            <a:gs pos="0">
              <a:srgbClr val="99FF33"/>
            </a:gs>
            <a:gs pos="100000">
              <a:srgbClr val="66CC00">
                <a:alpha val="85000"/>
              </a:srgbClr>
            </a:gs>
          </a:gsLst>
          <a:lin ang="0"/>
        </a:gradFill>
        <a:effectLst/>
      </p:bgPr>
    </p:bg>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13">
            <a:alphaModFix amt="30000"/>
          </a:blip>
          <a:srcRect/>
          <a:stretch>
            <a:fillRect/>
          </a:stretch>
        </p:blipFill>
        <p:spPr>
          <a:xfrm>
            <a:off x="0" y="0"/>
            <a:ext cx="12193200" cy="6858000"/>
          </a:xfrm>
          <a:prstGeom prst="rect">
            <a:avLst/>
          </a:prstGeom>
          <a:noFill/>
          <a:ln>
            <a:noFill/>
          </a:ln>
        </p:spPr>
      </p:pic>
      <p:grpSp>
        <p:nvGrpSpPr>
          <p:cNvPr id="3" name="Group 7"/>
          <p:cNvGrpSpPr/>
          <p:nvPr/>
        </p:nvGrpSpPr>
        <p:grpSpPr>
          <a:xfrm>
            <a:off x="-14400" y="0"/>
            <a:ext cx="12054959" cy="6857999"/>
            <a:chOff x="-14400" y="0"/>
            <a:chExt cx="12054959" cy="6857999"/>
          </a:xfrm>
        </p:grpSpPr>
        <p:grpSp>
          <p:nvGrpSpPr>
            <p:cNvPr id="4" name="Group 8"/>
            <p:cNvGrpSpPr/>
            <p:nvPr/>
          </p:nvGrpSpPr>
          <p:grpSpPr>
            <a:xfrm>
              <a:off x="-14400" y="0"/>
              <a:ext cx="1221119" cy="6857999"/>
              <a:chOff x="-14400" y="0"/>
              <a:chExt cx="1221119" cy="6857999"/>
            </a:xfrm>
          </p:grpSpPr>
          <p:sp>
            <p:nvSpPr>
              <p:cNvPr id="5" name="Rectangle 5"/>
              <p:cNvSpPr/>
              <p:nvPr/>
            </p:nvSpPr>
            <p:spPr>
              <a:xfrm>
                <a:off x="114480" y="468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Freeform 6"/>
              <p:cNvSpPr/>
              <p:nvPr/>
            </p:nvSpPr>
            <p:spPr>
              <a:xfrm>
                <a:off x="33480" y="217656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Freeform 7"/>
              <p:cNvSpPr/>
              <p:nvPr/>
            </p:nvSpPr>
            <p:spPr>
              <a:xfrm>
                <a:off x="28440" y="402120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Freeform 8"/>
              <p:cNvSpPr/>
              <p:nvPr/>
            </p:nvSpPr>
            <p:spPr>
              <a:xfrm>
                <a:off x="200160" y="4680"/>
                <a:ext cx="369719" cy="1811160"/>
              </a:xfrm>
              <a:custGeom>
                <a:avLst/>
                <a:gdLst>
                  <a:gd name="f0" fmla="val w"/>
                  <a:gd name="f1" fmla="val h"/>
                  <a:gd name="f2" fmla="val 0"/>
                  <a:gd name="f3" fmla="val 233"/>
                  <a:gd name="f4" fmla="val 1141"/>
                  <a:gd name="f5" fmla="val 218"/>
                  <a:gd name="f6" fmla="val 626"/>
                  <a:gd name="f7" fmla="val 15"/>
                  <a:gd name="f8" fmla="val 623"/>
                  <a:gd name="f9" fmla="val 1135"/>
                  <a:gd name="f10" fmla="*/ f0 1 233"/>
                  <a:gd name="f11" fmla="*/ f1 1 1141"/>
                  <a:gd name="f12" fmla="val f2"/>
                  <a:gd name="f13" fmla="val f3"/>
                  <a:gd name="f14" fmla="val f4"/>
                  <a:gd name="f15" fmla="+- f14 0 f12"/>
                  <a:gd name="f16" fmla="+- f13 0 f12"/>
                  <a:gd name="f17" fmla="*/ f16 1 233"/>
                  <a:gd name="f18" fmla="*/ f15 1 114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114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reeform 9"/>
              <p:cNvSpPr/>
              <p:nvPr/>
            </p:nvSpPr>
            <p:spPr>
              <a:xfrm>
                <a:off x="503280" y="1801800"/>
                <a:ext cx="190440" cy="189000"/>
              </a:xfrm>
              <a:custGeom>
                <a:avLst/>
                <a:gdLst>
                  <a:gd name="f0" fmla="val w"/>
                  <a:gd name="f1" fmla="val h"/>
                  <a:gd name="f2" fmla="val 0"/>
                  <a:gd name="f3" fmla="val 40"/>
                  <a:gd name="f4" fmla="val 20"/>
                  <a:gd name="f5" fmla="val 9"/>
                  <a:gd name="f6" fmla="val 31"/>
                  <a:gd name="f7" fmla="val 33"/>
                  <a:gd name="f8" fmla="val 6"/>
                  <a:gd name="f9" fmla="val 4"/>
                  <a:gd name="f10" fmla="val 11"/>
                  <a:gd name="f11" fmla="val 29"/>
                  <a:gd name="f12" fmla="val 36"/>
                  <a:gd name="f13" fmla="val 28"/>
                  <a:gd name="f14" fmla="*/ f0 1 40"/>
                  <a:gd name="f15" fmla="*/ f1 1 40"/>
                  <a:gd name="f16" fmla="val f2"/>
                  <a:gd name="f17" fmla="val f3"/>
                  <a:gd name="f18" fmla="+- f17 0 f16"/>
                  <a:gd name="f19" fmla="*/ f18 1 40"/>
                  <a:gd name="f20" fmla="*/ 0 1 f19"/>
                  <a:gd name="f21" fmla="*/ f17 1 f19"/>
                  <a:gd name="f22" fmla="*/ f20 f14 1"/>
                  <a:gd name="f23" fmla="*/ f21 f14 1"/>
                  <a:gd name="f24" fmla="*/ f21 f15 1"/>
                  <a:gd name="f25" fmla="*/ f20 f15 1"/>
                </a:gdLst>
                <a:ahLst/>
                <a:cxnLst>
                  <a:cxn ang="3cd4">
                    <a:pos x="hc" y="t"/>
                  </a:cxn>
                  <a:cxn ang="0">
                    <a:pos x="r" y="vc"/>
                  </a:cxn>
                  <a:cxn ang="cd4">
                    <a:pos x="hc" y="b"/>
                  </a:cxn>
                  <a:cxn ang="cd2">
                    <a:pos x="l" y="vc"/>
                  </a:cxn>
                </a:cxnLst>
                <a:rect l="f22" t="f25" r="f23" b="f24"/>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3"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Freeform 10"/>
              <p:cNvSpPr/>
              <p:nvPr/>
            </p:nvSpPr>
            <p:spPr>
              <a:xfrm>
                <a:off x="285840" y="4680"/>
                <a:ext cx="369719" cy="1430280"/>
              </a:xfrm>
              <a:custGeom>
                <a:avLst/>
                <a:gdLst>
                  <a:gd name="f0" fmla="val w"/>
                  <a:gd name="f1" fmla="val h"/>
                  <a:gd name="f2" fmla="val 0"/>
                  <a:gd name="f3" fmla="val 233"/>
                  <a:gd name="f4" fmla="val 901"/>
                  <a:gd name="f5" fmla="val 221"/>
                  <a:gd name="f6" fmla="val 383"/>
                  <a:gd name="f7" fmla="val 18"/>
                  <a:gd name="f8" fmla="val 380"/>
                  <a:gd name="f9" fmla="val 895"/>
                  <a:gd name="f10" fmla="*/ f0 1 233"/>
                  <a:gd name="f11" fmla="*/ f1 1 901"/>
                  <a:gd name="f12" fmla="val f2"/>
                  <a:gd name="f13" fmla="val f3"/>
                  <a:gd name="f14" fmla="val f4"/>
                  <a:gd name="f15" fmla="+- f14 0 f12"/>
                  <a:gd name="f16" fmla="+- f13 0 f12"/>
                  <a:gd name="f17" fmla="*/ f16 1 233"/>
                  <a:gd name="f18" fmla="*/ f15 1 90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90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Freeform 11"/>
              <p:cNvSpPr/>
              <p:nvPr/>
            </p:nvSpPr>
            <p:spPr>
              <a:xfrm>
                <a:off x="546120" y="0"/>
                <a:ext cx="152280" cy="912959"/>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Freeform 12"/>
              <p:cNvSpPr/>
              <p:nvPr/>
            </p:nvSpPr>
            <p:spPr>
              <a:xfrm>
                <a:off x="588960" y="1420920"/>
                <a:ext cx="190440" cy="190440"/>
              </a:xfrm>
              <a:custGeom>
                <a:avLst/>
                <a:gdLst>
                  <a:gd name="f0" fmla="val w"/>
                  <a:gd name="f1" fmla="val h"/>
                  <a:gd name="f2" fmla="val 0"/>
                  <a:gd name="f3" fmla="val 40"/>
                  <a:gd name="f4" fmla="val 20"/>
                  <a:gd name="f5" fmla="val 9"/>
                  <a:gd name="f6" fmla="val 31"/>
                  <a:gd name="f7" fmla="val 33"/>
                  <a:gd name="f8" fmla="val 7"/>
                  <a:gd name="f9" fmla="val 4"/>
                  <a:gd name="f10" fmla="val 11"/>
                  <a:gd name="f11" fmla="val 29"/>
                  <a:gd name="f12" fmla="val 36"/>
                  <a:gd name="f13" fmla="*/ f0 1 40"/>
                  <a:gd name="f14" fmla="*/ f1 1 40"/>
                  <a:gd name="f15" fmla="val f2"/>
                  <a:gd name="f16" fmla="val f3"/>
                  <a:gd name="f17" fmla="+- f16 0 f15"/>
                  <a:gd name="f18" fmla="*/ f17 1 40"/>
                  <a:gd name="f19" fmla="*/ 0 1 f18"/>
                  <a:gd name="f20" fmla="*/ f16 1 f18"/>
                  <a:gd name="f21" fmla="*/ f19 f13 1"/>
                  <a:gd name="f22" fmla="*/ f20 f13 1"/>
                  <a:gd name="f23" fmla="*/ f20 f14 1"/>
                  <a:gd name="f24" fmla="*/ f19 f14 1"/>
                </a:gdLst>
                <a:ahLst/>
                <a:cxnLst>
                  <a:cxn ang="3cd4">
                    <a:pos x="hc" y="t"/>
                  </a:cxn>
                  <a:cxn ang="0">
                    <a:pos x="r" y="vc"/>
                  </a:cxn>
                  <a:cxn ang="cd4">
                    <a:pos x="hc" y="b"/>
                  </a:cxn>
                  <a:cxn ang="cd2">
                    <a:pos x="l" y="vc"/>
                  </a:cxn>
                </a:cxnLst>
                <a:rect l="f21" t="f24" r="f22" b="f23"/>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1"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Freeform 13"/>
              <p:cNvSpPr/>
              <p:nvPr/>
            </p:nvSpPr>
            <p:spPr>
              <a:xfrm>
                <a:off x="588960" y="9032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4" name="Freeform 14"/>
              <p:cNvSpPr/>
              <p:nvPr/>
            </p:nvSpPr>
            <p:spPr>
              <a:xfrm>
                <a:off x="641520" y="0"/>
                <a:ext cx="422280" cy="527040"/>
              </a:xfrm>
              <a:custGeom>
                <a:avLst/>
                <a:gdLst>
                  <a:gd name="f0" fmla="val w"/>
                  <a:gd name="f1" fmla="val h"/>
                  <a:gd name="f2" fmla="val 0"/>
                  <a:gd name="f3" fmla="val 266"/>
                  <a:gd name="f4" fmla="val 332"/>
                  <a:gd name="f5" fmla="val 257"/>
                  <a:gd name="f6" fmla="val 48"/>
                  <a:gd name="f7" fmla="val 123"/>
                  <a:gd name="f8" fmla="val 6"/>
                  <a:gd name="f9" fmla="val 15"/>
                  <a:gd name="f10" fmla="val 63"/>
                  <a:gd name="f11" fmla="val 114"/>
                  <a:gd name="f12" fmla="val 320"/>
                  <a:gd name="f13" fmla="*/ f0 1 266"/>
                  <a:gd name="f14" fmla="*/ f1 1 332"/>
                  <a:gd name="f15" fmla="val f2"/>
                  <a:gd name="f16" fmla="val f3"/>
                  <a:gd name="f17" fmla="val f4"/>
                  <a:gd name="f18" fmla="+- f17 0 f15"/>
                  <a:gd name="f19" fmla="+- f16 0 f15"/>
                  <a:gd name="f20" fmla="*/ f19 1 266"/>
                  <a:gd name="f21" fmla="*/ f18 1 332"/>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6" h="332">
                    <a:moveTo>
                      <a:pt x="f5" y="f4"/>
                    </a:moveTo>
                    <a:lnTo>
                      <a:pt x="f6" y="f7"/>
                    </a:lnTo>
                    <a:lnTo>
                      <a:pt x="f2" y="f8"/>
                    </a:lnTo>
                    <a:lnTo>
                      <a:pt x="f9" y="f2"/>
                    </a:lnTo>
                    <a:lnTo>
                      <a:pt x="f10" y="f11"/>
                    </a:lnTo>
                    <a:lnTo>
                      <a:pt x="f3" y="f12"/>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Freeform 15"/>
              <p:cNvSpPr/>
              <p:nvPr/>
            </p:nvSpPr>
            <p:spPr>
              <a:xfrm>
                <a:off x="1020599" y="488880"/>
                <a:ext cx="162000" cy="147600"/>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val f2"/>
                  <a:gd name="f30" fmla="val f3"/>
                  <a:gd name="f31" fmla="val f4"/>
                  <a:gd name="f32" fmla="+- f31 0 f29"/>
                  <a:gd name="f33" fmla="+- f30 0 f29"/>
                  <a:gd name="f34" fmla="*/ f33 1 34"/>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Line 16"/>
              <p:cNvSpPr/>
              <p:nvPr/>
            </p:nvSpPr>
            <p:spPr>
              <a:xfrm>
                <a:off x="-4680" y="9360"/>
                <a:ext cx="360" cy="36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0">
                <a:solidFill>
                  <a:srgbClr val="FFFFFF"/>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7" name="Freeform 17"/>
              <p:cNvSpPr/>
              <p:nvPr/>
            </p:nvSpPr>
            <p:spPr>
              <a:xfrm>
                <a:off x="9360" y="1801800"/>
                <a:ext cx="123840" cy="127080"/>
              </a:xfrm>
              <a:custGeom>
                <a:avLst/>
                <a:gdLst>
                  <a:gd name="f0" fmla="val w"/>
                  <a:gd name="f1" fmla="val h"/>
                  <a:gd name="f2" fmla="val 0"/>
                  <a:gd name="f3" fmla="val 78"/>
                  <a:gd name="f4" fmla="val 80"/>
                  <a:gd name="f5" fmla="val 6"/>
                  <a:gd name="f6" fmla="val 71"/>
                  <a:gd name="f7" fmla="val 69"/>
                  <a:gd name="f8" fmla="val 9"/>
                  <a:gd name="f9" fmla="*/ f0 1 78"/>
                  <a:gd name="f10" fmla="*/ f1 1 80"/>
                  <a:gd name="f11" fmla="val f2"/>
                  <a:gd name="f12" fmla="val f3"/>
                  <a:gd name="f13" fmla="val f4"/>
                  <a:gd name="f14" fmla="+- f13 0 f11"/>
                  <a:gd name="f15" fmla="+- f12 0 f11"/>
                  <a:gd name="f16" fmla="*/ f15 1 78"/>
                  <a:gd name="f17" fmla="*/ f14 1 8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8" h="80">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8" name="Freeform 18"/>
              <p:cNvSpPr/>
              <p:nvPr/>
            </p:nvSpPr>
            <p:spPr>
              <a:xfrm>
                <a:off x="-9360" y="3549600"/>
                <a:ext cx="147600" cy="480960"/>
              </a:xfrm>
              <a:custGeom>
                <a:avLst/>
                <a:gdLst>
                  <a:gd name="f0" fmla="val w"/>
                  <a:gd name="f1" fmla="val h"/>
                  <a:gd name="f2" fmla="val 0"/>
                  <a:gd name="f3" fmla="val 93"/>
                  <a:gd name="f4" fmla="val 303"/>
                  <a:gd name="f5" fmla="val 78"/>
                  <a:gd name="f6" fmla="val 12"/>
                  <a:gd name="f7" fmla="val 69"/>
                  <a:gd name="f8" fmla="*/ f0 1 93"/>
                  <a:gd name="f9" fmla="*/ f1 1 303"/>
                  <a:gd name="f10" fmla="val f2"/>
                  <a:gd name="f11" fmla="val f3"/>
                  <a:gd name="f12" fmla="val f4"/>
                  <a:gd name="f13" fmla="+- f12 0 f10"/>
                  <a:gd name="f14" fmla="+- f11 0 f10"/>
                  <a:gd name="f15" fmla="*/ f14 1 93"/>
                  <a:gd name="f16" fmla="*/ f13 1 303"/>
                  <a:gd name="f17" fmla="*/ 0 1 f15"/>
                  <a:gd name="f18" fmla="*/ f11 1 f15"/>
                  <a:gd name="f19" fmla="*/ 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93" h="303">
                    <a:moveTo>
                      <a:pt x="f3" y="f4"/>
                    </a:moveTo>
                    <a:lnTo>
                      <a:pt x="f5" y="f4"/>
                    </a:lnTo>
                    <a:lnTo>
                      <a:pt x="f5" y="f5"/>
                    </a:lnTo>
                    <a:lnTo>
                      <a:pt x="f2" y="f6"/>
                    </a:lnTo>
                    <a:lnTo>
                      <a:pt x="f6" y="f2"/>
                    </a:lnTo>
                    <a:lnTo>
                      <a:pt x="f3" y="f7"/>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9" name="Freeform 19"/>
              <p:cNvSpPr/>
              <p:nvPr/>
            </p:nvSpPr>
            <p:spPr>
              <a:xfrm>
                <a:off x="128520" y="1382760"/>
                <a:ext cx="142920" cy="476280"/>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val f2"/>
                  <a:gd name="f12" fmla="val f3"/>
                  <a:gd name="f13" fmla="val f4"/>
                  <a:gd name="f14" fmla="+- f13 0 f11"/>
                  <a:gd name="f15" fmla="+- f12 0 f11"/>
                  <a:gd name="f16" fmla="*/ f15 1 90"/>
                  <a:gd name="f17" fmla="*/ f14 1 30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0" h="300">
                    <a:moveTo>
                      <a:pt x="f3" y="f4"/>
                    </a:moveTo>
                    <a:lnTo>
                      <a:pt x="f5" y="f4"/>
                    </a:lnTo>
                    <a:lnTo>
                      <a:pt x="f5" y="f6"/>
                    </a:lnTo>
                    <a:lnTo>
                      <a:pt x="f2" y="f7"/>
                    </a:lnTo>
                    <a:lnTo>
                      <a:pt x="f7" y="f2"/>
                    </a:lnTo>
                    <a:lnTo>
                      <a:pt x="f3" y="f8"/>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0" name="Freeform 20"/>
              <p:cNvSpPr/>
              <p:nvPr/>
            </p:nvSpPr>
            <p:spPr>
              <a:xfrm>
                <a:off x="204840" y="1849319"/>
                <a:ext cx="114480" cy="108000"/>
              </a:xfrm>
              <a:custGeom>
                <a:avLst/>
                <a:gdLst>
                  <a:gd name="f0" fmla="val w"/>
                  <a:gd name="f1" fmla="val h"/>
                  <a:gd name="f2" fmla="val 0"/>
                  <a:gd name="f3" fmla="val 24"/>
                  <a:gd name="f4" fmla="val 23"/>
                  <a:gd name="f5" fmla="val 12"/>
                  <a:gd name="f6" fmla="val 6"/>
                  <a:gd name="f7" fmla="val 18"/>
                  <a:gd name="f8" fmla="val 5"/>
                  <a:gd name="f9" fmla="val 4"/>
                  <a:gd name="f10" fmla="val 8"/>
                  <a:gd name="f11" fmla="val 16"/>
                  <a:gd name="f12" fmla="val 19"/>
                  <a:gd name="f13" fmla="val 20"/>
                  <a:gd name="f14" fmla="*/ f0 1 24"/>
                  <a:gd name="f15" fmla="*/ f1 1 23"/>
                  <a:gd name="f16" fmla="val f2"/>
                  <a:gd name="f17" fmla="val f3"/>
                  <a:gd name="f18" fmla="val f4"/>
                  <a:gd name="f19" fmla="+- f18 0 f16"/>
                  <a:gd name="f20" fmla="+- f17 0 f16"/>
                  <a:gd name="f21" fmla="*/ f20 1 24"/>
                  <a:gd name="f22" fmla="*/ f19 1 23"/>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4" h="23">
                    <a:moveTo>
                      <a:pt x="f5" y="f4"/>
                    </a:moveTo>
                    <a:cubicBezTo>
                      <a:pt x="f6" y="f4"/>
                      <a:pt x="f2" y="f7"/>
                      <a:pt x="f2" y="f5"/>
                    </a:cubicBezTo>
                    <a:cubicBezTo>
                      <a:pt x="f2" y="f8"/>
                      <a:pt x="f6" y="f2"/>
                      <a:pt x="f5" y="f2"/>
                    </a:cubicBezTo>
                    <a:cubicBezTo>
                      <a:pt x="f7" y="f2"/>
                      <a:pt x="f3" y="f8"/>
                      <a:pt x="f3" y="f5"/>
                    </a:cubicBezTo>
                    <a:cubicBezTo>
                      <a:pt x="f3" y="f7"/>
                      <a:pt x="f7" y="f4"/>
                      <a:pt x="f5" y="f4"/>
                    </a:cubicBezTo>
                    <a:close/>
                    <a:moveTo>
                      <a:pt x="f5" y="f9"/>
                    </a:moveTo>
                    <a:cubicBezTo>
                      <a:pt x="f10" y="f9"/>
                      <a:pt x="f9" y="f10"/>
                      <a:pt x="f9" y="f5"/>
                    </a:cubicBezTo>
                    <a:cubicBezTo>
                      <a:pt x="f9" y="f11"/>
                      <a:pt x="f10" y="f12"/>
                      <a:pt x="f5" y="f12"/>
                    </a:cubicBezTo>
                    <a:cubicBezTo>
                      <a:pt x="f11" y="f12"/>
                      <a:pt x="f13" y="f11"/>
                      <a:pt x="f13" y="f5"/>
                    </a:cubicBezTo>
                    <a:cubicBezTo>
                      <a:pt x="f13" y="f10"/>
                      <a:pt x="f11" y="f9"/>
                      <a:pt x="f5"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1" name="Rectangle 21"/>
              <p:cNvSpPr/>
              <p:nvPr/>
            </p:nvSpPr>
            <p:spPr>
              <a:xfrm>
                <a:off x="133200" y="466236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2" name="Freeform 22"/>
              <p:cNvSpPr/>
              <p:nvPr/>
            </p:nvSpPr>
            <p:spPr>
              <a:xfrm>
                <a:off x="223920" y="5041800"/>
                <a:ext cx="369719" cy="1801800"/>
              </a:xfrm>
              <a:custGeom>
                <a:avLst/>
                <a:gdLst>
                  <a:gd name="f0" fmla="val w"/>
                  <a:gd name="f1" fmla="val h"/>
                  <a:gd name="f2" fmla="val 0"/>
                  <a:gd name="f3" fmla="val 233"/>
                  <a:gd name="f4" fmla="val 1135"/>
                  <a:gd name="f5" fmla="val 15"/>
                  <a:gd name="f6" fmla="val 515"/>
                  <a:gd name="f7" fmla="val 512"/>
                  <a:gd name="f8" fmla="val 218"/>
                  <a:gd name="f9" fmla="val 6"/>
                  <a:gd name="f10" fmla="val 518"/>
                  <a:gd name="f11" fmla="*/ f0 1 233"/>
                  <a:gd name="f12" fmla="*/ f1 1 1135"/>
                  <a:gd name="f13" fmla="val f2"/>
                  <a:gd name="f14" fmla="val f3"/>
                  <a:gd name="f15" fmla="val f4"/>
                  <a:gd name="f16" fmla="+- f15 0 f13"/>
                  <a:gd name="f17" fmla="+- f14 0 f13"/>
                  <a:gd name="f18" fmla="*/ f17 1 233"/>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33" h="1135">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3" name="Freeform 23"/>
              <p:cNvSpPr/>
              <p:nvPr/>
            </p:nvSpPr>
            <p:spPr>
              <a:xfrm>
                <a:off x="52560" y="44816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4" name="Freeform 24"/>
              <p:cNvSpPr/>
              <p:nvPr/>
            </p:nvSpPr>
            <p:spPr>
              <a:xfrm>
                <a:off x="-14400" y="5627520"/>
                <a:ext cx="85680" cy="1216079"/>
              </a:xfrm>
              <a:custGeom>
                <a:avLst/>
                <a:gdLst>
                  <a:gd name="f0" fmla="val w"/>
                  <a:gd name="f1" fmla="val h"/>
                  <a:gd name="f2" fmla="val 0"/>
                  <a:gd name="f3" fmla="val 54"/>
                  <a:gd name="f4" fmla="val 766"/>
                  <a:gd name="f5" fmla="val 36"/>
                  <a:gd name="f6" fmla="val 149"/>
                  <a:gd name="f7" fmla="val 3"/>
                  <a:gd name="f8" fmla="val 18"/>
                  <a:gd name="f9" fmla="val 146"/>
                  <a:gd name="f10" fmla="*/ f0 1 54"/>
                  <a:gd name="f11" fmla="*/ f1 1 766"/>
                  <a:gd name="f12" fmla="val f2"/>
                  <a:gd name="f13" fmla="val f3"/>
                  <a:gd name="f14" fmla="val f4"/>
                  <a:gd name="f15" fmla="+- f14 0 f12"/>
                  <a:gd name="f16" fmla="+- f13 0 f12"/>
                  <a:gd name="f17" fmla="*/ f16 1 54"/>
                  <a:gd name="f18" fmla="*/ f15 1 766"/>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4" h="766">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5" name="Freeform 25"/>
              <p:cNvSpPr/>
              <p:nvPr/>
            </p:nvSpPr>
            <p:spPr>
              <a:xfrm>
                <a:off x="527040" y="4867200"/>
                <a:ext cx="19044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6" name="Freeform 26"/>
              <p:cNvSpPr/>
              <p:nvPr/>
            </p:nvSpPr>
            <p:spPr>
              <a:xfrm>
                <a:off x="309600" y="5423040"/>
                <a:ext cx="374760" cy="1425600"/>
              </a:xfrm>
              <a:custGeom>
                <a:avLst/>
                <a:gdLst>
                  <a:gd name="f0" fmla="val w"/>
                  <a:gd name="f1" fmla="val h"/>
                  <a:gd name="f2" fmla="val 0"/>
                  <a:gd name="f3" fmla="val 236"/>
                  <a:gd name="f4" fmla="val 898"/>
                  <a:gd name="f5" fmla="val 18"/>
                  <a:gd name="f6" fmla="val 515"/>
                  <a:gd name="f7" fmla="val 3"/>
                  <a:gd name="f8" fmla="val 512"/>
                  <a:gd name="f9" fmla="val 221"/>
                  <a:gd name="f10" fmla="val 6"/>
                  <a:gd name="f11" fmla="val 518"/>
                  <a:gd name="f12" fmla="*/ f0 1 236"/>
                  <a:gd name="f13" fmla="*/ f1 1 898"/>
                  <a:gd name="f14" fmla="val f2"/>
                  <a:gd name="f15" fmla="val f3"/>
                  <a:gd name="f16" fmla="val f4"/>
                  <a:gd name="f17" fmla="+- f16 0 f14"/>
                  <a:gd name="f18" fmla="+- f15 0 f14"/>
                  <a:gd name="f19" fmla="*/ f18 1 236"/>
                  <a:gd name="f20" fmla="*/ f17 1 898"/>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36" h="898">
                    <a:moveTo>
                      <a:pt x="f5" y="f4"/>
                    </a:moveTo>
                    <a:lnTo>
                      <a:pt x="f2" y="f4"/>
                    </a:lnTo>
                    <a:lnTo>
                      <a:pt x="f2" y="f6"/>
                    </a:lnTo>
                    <a:lnTo>
                      <a:pt x="f7" y="f8"/>
                    </a:lnTo>
                    <a:lnTo>
                      <a:pt x="f9" y="f2"/>
                    </a:lnTo>
                    <a:lnTo>
                      <a:pt x="f3" y="f10"/>
                    </a:lnTo>
                    <a:lnTo>
                      <a:pt x="f5" y="f11"/>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7" name="Freeform 27"/>
              <p:cNvSpPr/>
              <p:nvPr/>
            </p:nvSpPr>
            <p:spPr>
              <a:xfrm>
                <a:off x="569880" y="5945040"/>
                <a:ext cx="152280" cy="912959"/>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8" name="Freeform 28"/>
              <p:cNvSpPr/>
              <p:nvPr/>
            </p:nvSpPr>
            <p:spPr>
              <a:xfrm>
                <a:off x="612720" y="524664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9" name="Freeform 29"/>
              <p:cNvSpPr/>
              <p:nvPr/>
            </p:nvSpPr>
            <p:spPr>
              <a:xfrm>
                <a:off x="612720" y="576432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0" name="Freeform 30"/>
              <p:cNvSpPr/>
              <p:nvPr/>
            </p:nvSpPr>
            <p:spPr>
              <a:xfrm>
                <a:off x="669960" y="6330959"/>
                <a:ext cx="417600" cy="517680"/>
              </a:xfrm>
              <a:custGeom>
                <a:avLst/>
                <a:gdLst>
                  <a:gd name="f0" fmla="val w"/>
                  <a:gd name="f1" fmla="val h"/>
                  <a:gd name="f2" fmla="val 0"/>
                  <a:gd name="f3" fmla="val 263"/>
                  <a:gd name="f4" fmla="val 326"/>
                  <a:gd name="f5" fmla="val 15"/>
                  <a:gd name="f6" fmla="val 320"/>
                  <a:gd name="f7" fmla="val 45"/>
                  <a:gd name="f8" fmla="val 206"/>
                  <a:gd name="f9" fmla="val 48"/>
                  <a:gd name="f10" fmla="val 254"/>
                  <a:gd name="f11" fmla="val 12"/>
                  <a:gd name="f12" fmla="val 60"/>
                  <a:gd name="f13" fmla="val 215"/>
                  <a:gd name="f14" fmla="*/ f0 1 263"/>
                  <a:gd name="f15" fmla="*/ f1 1 326"/>
                  <a:gd name="f16" fmla="val f2"/>
                  <a:gd name="f17" fmla="val f3"/>
                  <a:gd name="f18" fmla="val f4"/>
                  <a:gd name="f19" fmla="+- f18 0 f16"/>
                  <a:gd name="f20" fmla="+- f17 0 f16"/>
                  <a:gd name="f21" fmla="*/ f20 1 263"/>
                  <a:gd name="f22" fmla="*/ f19 1 326"/>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63" h="326">
                    <a:moveTo>
                      <a:pt x="f5" y="f4"/>
                    </a:moveTo>
                    <a:lnTo>
                      <a:pt x="f2" y="f6"/>
                    </a:lnTo>
                    <a:lnTo>
                      <a:pt x="f7" y="f8"/>
                    </a:lnTo>
                    <a:lnTo>
                      <a:pt x="f9" y="f8"/>
                    </a:lnTo>
                    <a:lnTo>
                      <a:pt x="f10" y="f2"/>
                    </a:lnTo>
                    <a:lnTo>
                      <a:pt x="f3" y="f11"/>
                    </a:lnTo>
                    <a:lnTo>
                      <a:pt x="f12" y="f13"/>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1" name="Freeform 31"/>
              <p:cNvSpPr/>
              <p:nvPr/>
            </p:nvSpPr>
            <p:spPr>
              <a:xfrm>
                <a:off x="1049399" y="6221519"/>
                <a:ext cx="157320" cy="147600"/>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val f2"/>
                  <a:gd name="f30" fmla="val f3"/>
                  <a:gd name="f31" fmla="val f4"/>
                  <a:gd name="f32" fmla="+- f31 0 f29"/>
                  <a:gd name="f33" fmla="+- f30 0 f29"/>
                  <a:gd name="f34" fmla="*/ f33 1 33"/>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nvGrpSpPr>
            <p:cNvPr id="32" name="Group 9"/>
            <p:cNvGrpSpPr/>
            <p:nvPr/>
          </p:nvGrpSpPr>
          <p:grpSpPr>
            <a:xfrm>
              <a:off x="11365920" y="0"/>
              <a:ext cx="674639" cy="6848640"/>
              <a:chOff x="11365920" y="0"/>
              <a:chExt cx="674639" cy="6848640"/>
            </a:xfrm>
          </p:grpSpPr>
          <p:sp>
            <p:nvSpPr>
              <p:cNvPr id="33" name="Freeform 32"/>
              <p:cNvSpPr/>
              <p:nvPr/>
            </p:nvSpPr>
            <p:spPr>
              <a:xfrm>
                <a:off x="11485080" y="0"/>
                <a:ext cx="417600" cy="512640"/>
              </a:xfrm>
              <a:custGeom>
                <a:avLst/>
                <a:gdLst>
                  <a:gd name="f0" fmla="val w"/>
                  <a:gd name="f1" fmla="val h"/>
                  <a:gd name="f2" fmla="val 0"/>
                  <a:gd name="f3" fmla="val 263"/>
                  <a:gd name="f4" fmla="val 323"/>
                  <a:gd name="f5" fmla="val 12"/>
                  <a:gd name="f6" fmla="val 314"/>
                  <a:gd name="f7" fmla="val 203"/>
                  <a:gd name="f8" fmla="val 108"/>
                  <a:gd name="f9" fmla="val 248"/>
                  <a:gd name="f10" fmla="val 6"/>
                  <a:gd name="f11" fmla="val 218"/>
                  <a:gd name="f12" fmla="val 117"/>
                  <a:gd name="f13" fmla="*/ f0 1 263"/>
                  <a:gd name="f14" fmla="*/ f1 1 323"/>
                  <a:gd name="f15" fmla="val f2"/>
                  <a:gd name="f16" fmla="val f3"/>
                  <a:gd name="f17" fmla="val f4"/>
                  <a:gd name="f18" fmla="+- f17 0 f15"/>
                  <a:gd name="f19" fmla="+- f16 0 f15"/>
                  <a:gd name="f20" fmla="*/ f19 1 263"/>
                  <a:gd name="f21" fmla="*/ f18 1 323"/>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3" h="323">
                    <a:moveTo>
                      <a:pt x="f5" y="f4"/>
                    </a:moveTo>
                    <a:lnTo>
                      <a:pt x="f2" y="f6"/>
                    </a:lnTo>
                    <a:lnTo>
                      <a:pt x="f7" y="f8"/>
                    </a:lnTo>
                    <a:lnTo>
                      <a:pt x="f9" y="f2"/>
                    </a:lnTo>
                    <a:lnTo>
                      <a:pt x="f3" y="f10"/>
                    </a:lnTo>
                    <a:lnTo>
                      <a:pt x="f11" y="f12"/>
                    </a:lnTo>
                    <a:lnTo>
                      <a:pt x="f11" y="f12"/>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4" name="Freeform 33"/>
              <p:cNvSpPr/>
              <p:nvPr/>
            </p:nvSpPr>
            <p:spPr>
              <a:xfrm>
                <a:off x="11365920" y="474840"/>
                <a:ext cx="157320" cy="152280"/>
              </a:xfrm>
              <a:custGeom>
                <a:avLst/>
                <a:gdLst>
                  <a:gd name="f0" fmla="val w"/>
                  <a:gd name="f1" fmla="val h"/>
                  <a:gd name="f2" fmla="val 0"/>
                  <a:gd name="f3" fmla="val 33"/>
                  <a:gd name="f4" fmla="val 32"/>
                  <a:gd name="f5" fmla="val 17"/>
                  <a:gd name="f6" fmla="val 13"/>
                  <a:gd name="f7" fmla="val 9"/>
                  <a:gd name="f8" fmla="val 30"/>
                  <a:gd name="f9" fmla="val 6"/>
                  <a:gd name="f10" fmla="val 27"/>
                  <a:gd name="f11" fmla="val 21"/>
                  <a:gd name="f12" fmla="val 11"/>
                  <a:gd name="f13" fmla="val 5"/>
                  <a:gd name="f14" fmla="val 2"/>
                  <a:gd name="f15" fmla="val 25"/>
                  <a:gd name="f16" fmla="val 28"/>
                  <a:gd name="f17" fmla="val 31"/>
                  <a:gd name="f18" fmla="val 8"/>
                  <a:gd name="f19" fmla="val 12"/>
                  <a:gd name="f20" fmla="val 16"/>
                  <a:gd name="f21" fmla="val 20"/>
                  <a:gd name="f22" fmla="val 24"/>
                  <a:gd name="f23" fmla="val 4"/>
                  <a:gd name="f24" fmla="val 14"/>
                  <a:gd name="f25" fmla="val 23"/>
                  <a:gd name="f26" fmla="val 26"/>
                  <a:gd name="f27" fmla="*/ f0 1 33"/>
                  <a:gd name="f28" fmla="*/ f1 1 32"/>
                  <a:gd name="f29" fmla="val f2"/>
                  <a:gd name="f30" fmla="val f3"/>
                  <a:gd name="f31" fmla="val f4"/>
                  <a:gd name="f32" fmla="+- f31 0 f29"/>
                  <a:gd name="f33" fmla="+- f30 0 f29"/>
                  <a:gd name="f34" fmla="*/ f33 1 33"/>
                  <a:gd name="f35" fmla="*/ f32 1 32"/>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2">
                    <a:moveTo>
                      <a:pt x="f5" y="f4"/>
                    </a:moveTo>
                    <a:cubicBezTo>
                      <a:pt x="f6" y="f4"/>
                      <a:pt x="f7" y="f8"/>
                      <a:pt x="f9" y="f10"/>
                    </a:cubicBezTo>
                    <a:cubicBezTo>
                      <a:pt x="f2" y="f11"/>
                      <a:pt x="f2" y="f12"/>
                      <a:pt x="f9" y="f13"/>
                    </a:cubicBezTo>
                    <a:cubicBezTo>
                      <a:pt x="f7" y="f14"/>
                      <a:pt x="f6" y="f2"/>
                      <a:pt x="f5" y="f2"/>
                    </a:cubicBezTo>
                    <a:cubicBezTo>
                      <a:pt x="f11" y="f2"/>
                      <a:pt x="f15" y="f14"/>
                      <a:pt x="f16" y="f13"/>
                    </a:cubicBezTo>
                    <a:cubicBezTo>
                      <a:pt x="f17" y="f18"/>
                      <a:pt x="f3" y="f19"/>
                      <a:pt x="f3" y="f20"/>
                    </a:cubicBezTo>
                    <a:cubicBezTo>
                      <a:pt x="f3" y="f21"/>
                      <a:pt x="f17" y="f22"/>
                      <a:pt x="f16" y="f10"/>
                    </a:cubicBezTo>
                    <a:cubicBezTo>
                      <a:pt x="f15" y="f8"/>
                      <a:pt x="f11" y="f4"/>
                      <a:pt x="f5" y="f4"/>
                    </a:cubicBezTo>
                    <a:close/>
                    <a:moveTo>
                      <a:pt x="f5" y="f23"/>
                    </a:moveTo>
                    <a:cubicBezTo>
                      <a:pt x="f24" y="f23"/>
                      <a:pt x="f12" y="f9"/>
                      <a:pt x="f7" y="f18"/>
                    </a:cubicBezTo>
                    <a:cubicBezTo>
                      <a:pt x="f23" y="f19"/>
                      <a:pt x="f23" y="f21"/>
                      <a:pt x="f7" y="f22"/>
                    </a:cubicBezTo>
                    <a:cubicBezTo>
                      <a:pt x="f12" y="f10"/>
                      <a:pt x="f24" y="f16"/>
                      <a:pt x="f5" y="f16"/>
                    </a:cubicBezTo>
                    <a:cubicBezTo>
                      <a:pt x="f21" y="f16"/>
                      <a:pt x="f25" y="f10"/>
                      <a:pt x="f26" y="f22"/>
                    </a:cubicBezTo>
                    <a:cubicBezTo>
                      <a:pt x="f8" y="f21"/>
                      <a:pt x="f8" y="f19"/>
                      <a:pt x="f26" y="f18"/>
                    </a:cubicBezTo>
                    <a:cubicBezTo>
                      <a:pt x="f25" y="f9"/>
                      <a:pt x="f21" y="f23"/>
                      <a:pt x="f5" y="f23"/>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5" name="Freeform 34"/>
              <p:cNvSpPr/>
              <p:nvPr/>
            </p:nvSpPr>
            <p:spPr>
              <a:xfrm>
                <a:off x="11632679" y="1539720"/>
                <a:ext cx="18900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6" name="Freeform 35"/>
              <p:cNvSpPr/>
              <p:nvPr/>
            </p:nvSpPr>
            <p:spPr>
              <a:xfrm>
                <a:off x="11532600" y="5694480"/>
                <a:ext cx="298440" cy="1154160"/>
              </a:xfrm>
              <a:custGeom>
                <a:avLst/>
                <a:gdLst>
                  <a:gd name="f0" fmla="val w"/>
                  <a:gd name="f1" fmla="val h"/>
                  <a:gd name="f2" fmla="val 0"/>
                  <a:gd name="f3" fmla="val 188"/>
                  <a:gd name="f4" fmla="val 727"/>
                  <a:gd name="f5" fmla="val 15"/>
                  <a:gd name="f6" fmla="val 407"/>
                  <a:gd name="f7" fmla="val 176"/>
                  <a:gd name="f8" fmla="val 6"/>
                  <a:gd name="f9" fmla="val 410"/>
                  <a:gd name="f10" fmla="*/ f0 1 188"/>
                  <a:gd name="f11" fmla="*/ f1 1 727"/>
                  <a:gd name="f12" fmla="val f2"/>
                  <a:gd name="f13" fmla="val f3"/>
                  <a:gd name="f14" fmla="val f4"/>
                  <a:gd name="f15" fmla="+- f14 0 f12"/>
                  <a:gd name="f16" fmla="+- f13 0 f12"/>
                  <a:gd name="f17" fmla="*/ f16 1 188"/>
                  <a:gd name="f18" fmla="*/ f15 1 727"/>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88" h="727">
                    <a:moveTo>
                      <a:pt x="f5" y="f4"/>
                    </a:moveTo>
                    <a:lnTo>
                      <a:pt x="f2" y="f4"/>
                    </a:lnTo>
                    <a:lnTo>
                      <a:pt x="f2" y="f6"/>
                    </a:lnTo>
                    <a:lnTo>
                      <a:pt x="f2" y="f6"/>
                    </a:lnTo>
                    <a:lnTo>
                      <a:pt x="f7" y="f2"/>
                    </a:lnTo>
                    <a:lnTo>
                      <a:pt x="f3" y="f8"/>
                    </a:lnTo>
                    <a:lnTo>
                      <a:pt x="f5" y="f9"/>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7" name="Freeform 36"/>
              <p:cNvSpPr/>
              <p:nvPr/>
            </p:nvSpPr>
            <p:spPr>
              <a:xfrm>
                <a:off x="11774160" y="5551560"/>
                <a:ext cx="157320" cy="155520"/>
              </a:xfrm>
              <a:custGeom>
                <a:avLst/>
                <a:gdLst>
                  <a:gd name="f0" fmla="val w"/>
                  <a:gd name="f1" fmla="val h"/>
                  <a:gd name="f2" fmla="val 0"/>
                  <a:gd name="f3" fmla="val 33"/>
                  <a:gd name="f4" fmla="val 17"/>
                  <a:gd name="f5" fmla="val 8"/>
                  <a:gd name="f6" fmla="val 25"/>
                  <a:gd name="f7" fmla="val 16"/>
                  <a:gd name="f8" fmla="val 7"/>
                  <a:gd name="f9" fmla="val 26"/>
                  <a:gd name="f10" fmla="val 4"/>
                  <a:gd name="f11" fmla="val 10"/>
                  <a:gd name="f12" fmla="val 9"/>
                  <a:gd name="f13" fmla="val 23"/>
                  <a:gd name="f14" fmla="val 29"/>
                  <a:gd name="f15" fmla="*/ f0 1 33"/>
                  <a:gd name="f16" fmla="*/ f1 1 33"/>
                  <a:gd name="f17" fmla="val f2"/>
                  <a:gd name="f18" fmla="val f3"/>
                  <a:gd name="f19" fmla="+- f18 0 f17"/>
                  <a:gd name="f20" fmla="*/ f19 1 33"/>
                  <a:gd name="f21" fmla="*/ 0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3" h="33">
                    <a:moveTo>
                      <a:pt x="f4" y="f3"/>
                    </a:moveTo>
                    <a:cubicBezTo>
                      <a:pt x="f5" y="f3"/>
                      <a:pt x="f2" y="f6"/>
                      <a:pt x="f2" y="f7"/>
                    </a:cubicBezTo>
                    <a:cubicBezTo>
                      <a:pt x="f2" y="f8"/>
                      <a:pt x="f5" y="f2"/>
                      <a:pt x="f4" y="f2"/>
                    </a:cubicBezTo>
                    <a:cubicBezTo>
                      <a:pt x="f9" y="f2"/>
                      <a:pt x="f3" y="f8"/>
                      <a:pt x="f3" y="f7"/>
                    </a:cubicBezTo>
                    <a:cubicBezTo>
                      <a:pt x="f3" y="f6"/>
                      <a:pt x="f9" y="f3"/>
                      <a:pt x="f4" y="f3"/>
                    </a:cubicBezTo>
                    <a:close/>
                    <a:moveTo>
                      <a:pt x="f4" y="f10"/>
                    </a:moveTo>
                    <a:cubicBezTo>
                      <a:pt x="f11" y="f10"/>
                      <a:pt x="f10" y="f12"/>
                      <a:pt x="f10" y="f7"/>
                    </a:cubicBezTo>
                    <a:cubicBezTo>
                      <a:pt x="f10" y="f13"/>
                      <a:pt x="f11" y="f14"/>
                      <a:pt x="f4" y="f14"/>
                    </a:cubicBezTo>
                    <a:cubicBezTo>
                      <a:pt x="f13" y="f14"/>
                      <a:pt x="f14" y="f13"/>
                      <a:pt x="f14" y="f7"/>
                    </a:cubicBezTo>
                    <a:cubicBezTo>
                      <a:pt x="f14" y="f12"/>
                      <a:pt x="f13" y="f10"/>
                      <a:pt x="f4" y="f10"/>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8" name="Freeform 37"/>
              <p:cNvSpPr/>
              <p:nvPr/>
            </p:nvSpPr>
            <p:spPr>
              <a:xfrm>
                <a:off x="11712240" y="4680"/>
                <a:ext cx="304920" cy="1544760"/>
              </a:xfrm>
              <a:custGeom>
                <a:avLst/>
                <a:gdLst>
                  <a:gd name="f0" fmla="val w"/>
                  <a:gd name="f1" fmla="val h"/>
                  <a:gd name="f2" fmla="val 0"/>
                  <a:gd name="f3" fmla="val 192"/>
                  <a:gd name="f4" fmla="val 973"/>
                  <a:gd name="f5" fmla="val 15"/>
                  <a:gd name="f6" fmla="val 790"/>
                  <a:gd name="f7" fmla="val 174"/>
                  <a:gd name="f8" fmla="val 614"/>
                  <a:gd name="f9" fmla="val 620"/>
                  <a:gd name="f10" fmla="val 796"/>
                  <a:gd name="f11" fmla="*/ f0 1 192"/>
                  <a:gd name="f12" fmla="*/ f1 1 973"/>
                  <a:gd name="f13" fmla="val f2"/>
                  <a:gd name="f14" fmla="val f3"/>
                  <a:gd name="f15" fmla="val f4"/>
                  <a:gd name="f16" fmla="+- f15 0 f13"/>
                  <a:gd name="f17" fmla="+- f14 0 f13"/>
                  <a:gd name="f18" fmla="*/ f17 1 192"/>
                  <a:gd name="f19" fmla="*/ f16 1 973"/>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2" h="973">
                    <a:moveTo>
                      <a:pt x="f5" y="f4"/>
                    </a:moveTo>
                    <a:lnTo>
                      <a:pt x="f2" y="f4"/>
                    </a:lnTo>
                    <a:lnTo>
                      <a:pt x="f2" y="f6"/>
                    </a:lnTo>
                    <a:lnTo>
                      <a:pt x="f7" y="f8"/>
                    </a:lnTo>
                    <a:lnTo>
                      <a:pt x="f7" y="f2"/>
                    </a:lnTo>
                    <a:lnTo>
                      <a:pt x="f3" y="f2"/>
                    </a:lnTo>
                    <a:lnTo>
                      <a:pt x="f3" y="f9"/>
                    </a:lnTo>
                    <a:lnTo>
                      <a:pt x="f5" y="f10"/>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9" name="Freeform 38"/>
              <p:cNvSpPr/>
              <p:nvPr/>
            </p:nvSpPr>
            <p:spPr>
              <a:xfrm>
                <a:off x="11637360" y="4867200"/>
                <a:ext cx="18900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0" name="Freeform 39"/>
              <p:cNvSpPr/>
              <p:nvPr/>
            </p:nvSpPr>
            <p:spPr>
              <a:xfrm>
                <a:off x="11442240" y="5046840"/>
                <a:ext cx="307800" cy="1801800"/>
              </a:xfrm>
              <a:custGeom>
                <a:avLst/>
                <a:gdLst>
                  <a:gd name="f0" fmla="val 360"/>
                  <a:gd name="f1" fmla="val w"/>
                  <a:gd name="f2" fmla="val h"/>
                  <a:gd name="f3" fmla="val 0"/>
                  <a:gd name="f4" fmla="val 194"/>
                  <a:gd name="f5" fmla="val 1135"/>
                  <a:gd name="f6" fmla="val 18"/>
                  <a:gd name="f7" fmla="val 354"/>
                  <a:gd name="f8" fmla="val 176"/>
                  <a:gd name="f9" fmla="val 177"/>
                  <a:gd name="f10" fmla="val 183"/>
                  <a:gd name="f11" fmla="*/ f1 1 194"/>
                  <a:gd name="f12" fmla="*/ f2 1 1135"/>
                  <a:gd name="f13" fmla="val f3"/>
                  <a:gd name="f14" fmla="val f4"/>
                  <a:gd name="f15" fmla="val f5"/>
                  <a:gd name="f16" fmla="+- f15 0 f13"/>
                  <a:gd name="f17" fmla="+- f14 0 f13"/>
                  <a:gd name="f18" fmla="*/ f17 1 194"/>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 h="1135">
                    <a:moveTo>
                      <a:pt x="f6" y="f5"/>
                    </a:moveTo>
                    <a:lnTo>
                      <a:pt x="f3" y="f5"/>
                    </a:lnTo>
                    <a:lnTo>
                      <a:pt x="f3" y="f7"/>
                    </a:lnTo>
                    <a:lnTo>
                      <a:pt x="f8" y="f9"/>
                    </a:lnTo>
                    <a:lnTo>
                      <a:pt x="f8" y="f3"/>
                    </a:lnTo>
                    <a:lnTo>
                      <a:pt x="f4" y="f3"/>
                    </a:lnTo>
                    <a:lnTo>
                      <a:pt x="f4" y="f10"/>
                    </a:lnTo>
                    <a:lnTo>
                      <a:pt x="f6" y="f0"/>
                    </a:lnTo>
                    <a:lnTo>
                      <a:pt x="f6" y="f5"/>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1" name="Freeform 40"/>
              <p:cNvSpPr/>
              <p:nvPr/>
            </p:nvSpPr>
            <p:spPr>
              <a:xfrm>
                <a:off x="11850119" y="641664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2" name="Rectangle 41"/>
              <p:cNvSpPr/>
              <p:nvPr/>
            </p:nvSpPr>
            <p:spPr>
              <a:xfrm>
                <a:off x="11940840" y="6595920"/>
                <a:ext cx="23760" cy="252360"/>
              </a:xfrm>
              <a:prstGeom prst="rect">
                <a:avLst/>
              </a:pr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sp>
        <p:nvSpPr>
          <p:cNvPr id="43" name="Vertical Title 1"/>
          <p:cNvSpPr txBox="1">
            <a:spLocks noGrp="1"/>
          </p:cNvSpPr>
          <p:nvPr>
            <p:ph type="title"/>
          </p:nvPr>
        </p:nvSpPr>
        <p:spPr>
          <a:xfrm>
            <a:off x="9043200" y="609480"/>
            <a:ext cx="2004840" cy="5181480"/>
          </a:xfrm>
          <a:prstGeom prst="rect">
            <a:avLst/>
          </a:prstGeom>
          <a:noFill/>
          <a:ln>
            <a:noFill/>
          </a:ln>
        </p:spPr>
        <p:txBody>
          <a:bodyPr vert="eaVert" wrap="square" lIns="91440" tIns="45720" rIns="91440" bIns="45720" anchor="t"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44" name="Vertical Text Placeholder 2"/>
          <p:cNvSpPr txBox="1">
            <a:spLocks noGrp="1"/>
          </p:cNvSpPr>
          <p:nvPr>
            <p:ph type="body" idx="1"/>
          </p:nvPr>
        </p:nvSpPr>
        <p:spPr>
          <a:xfrm>
            <a:off x="1141560" y="609480"/>
            <a:ext cx="7749360" cy="5181480"/>
          </a:xfrm>
          <a:prstGeom prst="rect">
            <a:avLst/>
          </a:prstGeom>
          <a:noFill/>
          <a:ln>
            <a:noFill/>
          </a:ln>
        </p:spPr>
        <p:txBody>
          <a:bodyPr vert="eaVert" wrap="square" lIns="91440" tIns="45720" rIns="91440" bIns="45720" anchor="t"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5" name="Date Placeholder 3"/>
          <p:cNvSpPr txBox="1">
            <a:spLocks noGrp="1"/>
          </p:cNvSpPr>
          <p:nvPr>
            <p:ph type="dt" sz="half" idx="2"/>
          </p:nvPr>
        </p:nvSpPr>
        <p:spPr>
          <a:xfrm>
            <a:off x="7457400" y="5883120"/>
            <a:ext cx="274356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AB0F46EC-E108-4BD1-868A-D8E9D534EB7A}" type="datetime1">
              <a:rPr lang="en-US"/>
              <a:pPr lvl="0"/>
              <a:t>5/27/2016</a:t>
            </a:fld>
            <a:endParaRPr lang="en-US"/>
          </a:p>
        </p:txBody>
      </p:sp>
      <p:sp>
        <p:nvSpPr>
          <p:cNvPr id="46" name="Footer Placeholder 4"/>
          <p:cNvSpPr txBox="1">
            <a:spLocks noGrp="1"/>
          </p:cNvSpPr>
          <p:nvPr>
            <p:ph type="ftr" sz="quarter" idx="3"/>
          </p:nvPr>
        </p:nvSpPr>
        <p:spPr>
          <a:xfrm>
            <a:off x="1141560" y="5883120"/>
            <a:ext cx="6239880" cy="365040"/>
          </a:xfrm>
          <a:prstGeom prst="rect">
            <a:avLst/>
          </a:prstGeom>
          <a:noFill/>
          <a:ln>
            <a:noFill/>
          </a:ln>
        </p:spPr>
        <p:txBody>
          <a:bodyPr wrap="square" lIns="91440" tIns="45720" rIns="91440" bIns="45720" anchor="ctr"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47" name="Slide Number Placeholder 5"/>
          <p:cNvSpPr txBox="1">
            <a:spLocks noGrp="1"/>
          </p:cNvSpPr>
          <p:nvPr>
            <p:ph type="sldNum" sz="quarter" idx="4"/>
          </p:nvPr>
        </p:nvSpPr>
        <p:spPr>
          <a:xfrm>
            <a:off x="10276920" y="5883120"/>
            <a:ext cx="7711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BEE40E83-B38F-4405-A770-0F05711B718E}" type="slidenum">
              <a:t>‹N°›</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rtl="0" hangingPunct="1">
        <a:lnSpc>
          <a:spcPct val="90000"/>
        </a:lnSpc>
        <a:spcBef>
          <a:spcPts val="0"/>
        </a:spcBef>
        <a:spcAft>
          <a:spcPts val="0"/>
        </a:spcAft>
        <a:buNone/>
        <a:tabLst/>
        <a:defRPr lang="fr-FR" sz="3600" b="0" i="0" u="none" strike="noStrike" kern="1200" spc="0" baseline="0">
          <a:ln>
            <a:noFill/>
          </a:ln>
          <a:solidFill>
            <a:srgbClr val="FFFFFF"/>
          </a:solidFill>
          <a:latin typeface="Tw Cen MT" pitchFamily="18"/>
          <a:ea typeface="Microsoft YaHei" pitchFamily="2"/>
          <a:cs typeface="Lucida Sans" pitchFamily="2"/>
        </a:defRPr>
      </a:lvl1pPr>
    </p:titleStyle>
    <p:bodyStyle>
      <a:lvl1pPr marL="228600" marR="0" lvl="0" indent="-228600" algn="l" rtl="0" hangingPunct="1">
        <a:lnSpc>
          <a:spcPct val="120000"/>
        </a:lnSpc>
        <a:spcBef>
          <a:spcPts val="1001"/>
        </a:spcBef>
        <a:spcAft>
          <a:spcPts val="0"/>
        </a:spcAft>
        <a:buSzPct val="125000"/>
        <a:buFont typeface="Arial" pitchFamily="34"/>
        <a:buChar char="•"/>
        <a:tabLst/>
        <a:defRPr lang="fr-FR" sz="2400" b="0" i="0" u="none" strike="noStrike" kern="1200" spc="0" baseline="0">
          <a:solidFill>
            <a:srgbClr val="FFFFFF"/>
          </a:solidFill>
          <a:latin typeface="Tw Cen MT"/>
        </a:defRPr>
      </a:lvl1pPr>
      <a:lvl2pPr marL="685799" marR="0" lvl="1" indent="-228600" algn="l" rtl="0" hangingPunct="1">
        <a:lnSpc>
          <a:spcPct val="120000"/>
        </a:lnSpc>
        <a:spcBef>
          <a:spcPts val="499"/>
        </a:spcBef>
        <a:spcAft>
          <a:spcPts val="0"/>
        </a:spcAft>
        <a:buSzPct val="125000"/>
        <a:buFont typeface="Arial" pitchFamily="34"/>
        <a:buChar char="•"/>
        <a:tabLst/>
        <a:defRPr lang="fr-FR" sz="2000" b="0" i="0" u="none" strike="noStrike" kern="1200" spc="0" baseline="0">
          <a:solidFill>
            <a:srgbClr val="FFFFFF"/>
          </a:solidFill>
          <a:latin typeface="Tw Cen MT"/>
        </a:defRPr>
      </a:lvl2pPr>
      <a:lvl3pPr marL="1143000" marR="0" lvl="2" indent="-228600" algn="l" rtl="0" hangingPunct="1">
        <a:lnSpc>
          <a:spcPct val="120000"/>
        </a:lnSpc>
        <a:spcBef>
          <a:spcPts val="499"/>
        </a:spcBef>
        <a:spcAft>
          <a:spcPts val="0"/>
        </a:spcAft>
        <a:buSzPct val="125000"/>
        <a:buFont typeface="Arial" pitchFamily="34"/>
        <a:buChar char="•"/>
        <a:tabLst/>
        <a:defRPr lang="fr-FR" sz="1800" b="0" i="0" u="none" strike="noStrike" kern="1200" spc="0" baseline="0">
          <a:solidFill>
            <a:srgbClr val="FFFFFF"/>
          </a:solidFill>
          <a:latin typeface="Tw Cen MT"/>
        </a:defRPr>
      </a:lvl3pPr>
      <a:lvl4pPr marL="1600200" marR="0" lvl="3" indent="-228600" algn="l" rtl="0" hangingPunct="1">
        <a:lnSpc>
          <a:spcPct val="120000"/>
        </a:lnSpc>
        <a:spcBef>
          <a:spcPts val="499"/>
        </a:spcBef>
        <a:spcAft>
          <a:spcPts val="0"/>
        </a:spcAft>
        <a:buSzPct val="125000"/>
        <a:buFont typeface="Arial" pitchFamily="34"/>
        <a:buChar char="•"/>
        <a:tabLst/>
        <a:defRPr lang="fr-FR" sz="1600" b="0" i="0" u="none" strike="noStrike" kern="1200" spc="0" baseline="0">
          <a:solidFill>
            <a:srgbClr val="FFFFFF"/>
          </a:solidFill>
          <a:latin typeface="Tw Cen MT"/>
        </a:defRPr>
      </a:lvl4pPr>
      <a:lvl5pPr marL="2057400" marR="0" lvl="4" indent="-228600" algn="l" rtl="0" hangingPunct="1">
        <a:lnSpc>
          <a:spcPct val="120000"/>
        </a:lnSpc>
        <a:spcBef>
          <a:spcPts val="499"/>
        </a:spcBef>
        <a:spcAft>
          <a:spcPts val="0"/>
        </a:spcAft>
        <a:buSzPct val="125000"/>
        <a:buFont typeface="Arial" pitchFamily="34"/>
        <a:buChar char="•"/>
        <a:tabLst/>
        <a:defRPr lang="fr-FR" sz="1600" b="0" i="0" u="none" strike="noStrike" kern="1200" spc="0" baseline="0">
          <a:solidFill>
            <a:srgbClr val="FFFFFF"/>
          </a:solidFill>
          <a:latin typeface="Tw Cen MT"/>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4388"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09600" y="1600200"/>
            <a:ext cx="10974388"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7B226-5F93-46CE-B801-8EA11E5EA963}" type="datetimeFigureOut">
              <a:rPr lang="fr-FR" smtClean="0"/>
              <a:t>27/05/2016</a:t>
            </a:fld>
            <a:endParaRPr lang="fr-FR"/>
          </a:p>
        </p:txBody>
      </p:sp>
      <p:sp>
        <p:nvSpPr>
          <p:cNvPr id="5" name="Espace réservé du pied de page 4"/>
          <p:cNvSpPr>
            <a:spLocks noGrp="1"/>
          </p:cNvSpPr>
          <p:nvPr>
            <p:ph type="ftr" sz="quarter" idx="3"/>
          </p:nvPr>
        </p:nvSpPr>
        <p:spPr>
          <a:xfrm>
            <a:off x="4165600" y="6356350"/>
            <a:ext cx="386238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9188"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F1ACB-608F-4155-83FF-D23AB2EB4D3B}"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99FF33"/>
            </a:gs>
            <a:gs pos="100000">
              <a:srgbClr val="66CC00">
                <a:alpha val="85000"/>
              </a:srgbClr>
            </a:gs>
          </a:gsLst>
          <a:lin ang="0"/>
        </a:gradFill>
        <a:effectLst/>
      </p:bgPr>
    </p:bg>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13">
            <a:alphaModFix amt="30000"/>
          </a:blip>
          <a:srcRect/>
          <a:stretch>
            <a:fillRect/>
          </a:stretch>
        </p:blipFill>
        <p:spPr>
          <a:xfrm>
            <a:off x="0" y="0"/>
            <a:ext cx="12193200" cy="6858000"/>
          </a:xfrm>
          <a:prstGeom prst="rect">
            <a:avLst/>
          </a:prstGeom>
          <a:noFill/>
          <a:ln>
            <a:noFill/>
          </a:ln>
        </p:spPr>
      </p:pic>
      <p:grpSp>
        <p:nvGrpSpPr>
          <p:cNvPr id="3" name="Group 7"/>
          <p:cNvGrpSpPr/>
          <p:nvPr/>
        </p:nvGrpSpPr>
        <p:grpSpPr>
          <a:xfrm>
            <a:off x="-14400" y="0"/>
            <a:ext cx="12054959" cy="6857999"/>
            <a:chOff x="-14400" y="0"/>
            <a:chExt cx="12054959" cy="6857999"/>
          </a:xfrm>
        </p:grpSpPr>
        <p:grpSp>
          <p:nvGrpSpPr>
            <p:cNvPr id="4" name="Group 8"/>
            <p:cNvGrpSpPr/>
            <p:nvPr/>
          </p:nvGrpSpPr>
          <p:grpSpPr>
            <a:xfrm>
              <a:off x="-14400" y="0"/>
              <a:ext cx="1221119" cy="6857999"/>
              <a:chOff x="-14400" y="0"/>
              <a:chExt cx="1221119" cy="6857999"/>
            </a:xfrm>
          </p:grpSpPr>
          <p:sp>
            <p:nvSpPr>
              <p:cNvPr id="5" name="Rectangle 5"/>
              <p:cNvSpPr/>
              <p:nvPr/>
            </p:nvSpPr>
            <p:spPr>
              <a:xfrm>
                <a:off x="114480" y="468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Freeform 6"/>
              <p:cNvSpPr/>
              <p:nvPr/>
            </p:nvSpPr>
            <p:spPr>
              <a:xfrm>
                <a:off x="33480" y="217656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Freeform 7"/>
              <p:cNvSpPr/>
              <p:nvPr/>
            </p:nvSpPr>
            <p:spPr>
              <a:xfrm>
                <a:off x="28440" y="402120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Freeform 8"/>
              <p:cNvSpPr/>
              <p:nvPr/>
            </p:nvSpPr>
            <p:spPr>
              <a:xfrm>
                <a:off x="200160" y="4680"/>
                <a:ext cx="369719" cy="1811160"/>
              </a:xfrm>
              <a:custGeom>
                <a:avLst/>
                <a:gdLst>
                  <a:gd name="f0" fmla="val w"/>
                  <a:gd name="f1" fmla="val h"/>
                  <a:gd name="f2" fmla="val 0"/>
                  <a:gd name="f3" fmla="val 233"/>
                  <a:gd name="f4" fmla="val 1141"/>
                  <a:gd name="f5" fmla="val 218"/>
                  <a:gd name="f6" fmla="val 626"/>
                  <a:gd name="f7" fmla="val 15"/>
                  <a:gd name="f8" fmla="val 623"/>
                  <a:gd name="f9" fmla="val 1135"/>
                  <a:gd name="f10" fmla="*/ f0 1 233"/>
                  <a:gd name="f11" fmla="*/ f1 1 1141"/>
                  <a:gd name="f12" fmla="val f2"/>
                  <a:gd name="f13" fmla="val f3"/>
                  <a:gd name="f14" fmla="val f4"/>
                  <a:gd name="f15" fmla="+- f14 0 f12"/>
                  <a:gd name="f16" fmla="+- f13 0 f12"/>
                  <a:gd name="f17" fmla="*/ f16 1 233"/>
                  <a:gd name="f18" fmla="*/ f15 1 114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114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reeform 9"/>
              <p:cNvSpPr/>
              <p:nvPr/>
            </p:nvSpPr>
            <p:spPr>
              <a:xfrm>
                <a:off x="503280" y="1801800"/>
                <a:ext cx="190440" cy="189000"/>
              </a:xfrm>
              <a:custGeom>
                <a:avLst/>
                <a:gdLst>
                  <a:gd name="f0" fmla="val w"/>
                  <a:gd name="f1" fmla="val h"/>
                  <a:gd name="f2" fmla="val 0"/>
                  <a:gd name="f3" fmla="val 40"/>
                  <a:gd name="f4" fmla="val 20"/>
                  <a:gd name="f5" fmla="val 9"/>
                  <a:gd name="f6" fmla="val 31"/>
                  <a:gd name="f7" fmla="val 33"/>
                  <a:gd name="f8" fmla="val 6"/>
                  <a:gd name="f9" fmla="val 4"/>
                  <a:gd name="f10" fmla="val 11"/>
                  <a:gd name="f11" fmla="val 29"/>
                  <a:gd name="f12" fmla="val 36"/>
                  <a:gd name="f13" fmla="val 28"/>
                  <a:gd name="f14" fmla="*/ f0 1 40"/>
                  <a:gd name="f15" fmla="*/ f1 1 40"/>
                  <a:gd name="f16" fmla="val f2"/>
                  <a:gd name="f17" fmla="val f3"/>
                  <a:gd name="f18" fmla="+- f17 0 f16"/>
                  <a:gd name="f19" fmla="*/ f18 1 40"/>
                  <a:gd name="f20" fmla="*/ 0 1 f19"/>
                  <a:gd name="f21" fmla="*/ f17 1 f19"/>
                  <a:gd name="f22" fmla="*/ f20 f14 1"/>
                  <a:gd name="f23" fmla="*/ f21 f14 1"/>
                  <a:gd name="f24" fmla="*/ f21 f15 1"/>
                  <a:gd name="f25" fmla="*/ f20 f15 1"/>
                </a:gdLst>
                <a:ahLst/>
                <a:cxnLst>
                  <a:cxn ang="3cd4">
                    <a:pos x="hc" y="t"/>
                  </a:cxn>
                  <a:cxn ang="0">
                    <a:pos x="r" y="vc"/>
                  </a:cxn>
                  <a:cxn ang="cd4">
                    <a:pos x="hc" y="b"/>
                  </a:cxn>
                  <a:cxn ang="cd2">
                    <a:pos x="l" y="vc"/>
                  </a:cxn>
                </a:cxnLst>
                <a:rect l="f22" t="f25" r="f23" b="f24"/>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3"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Freeform 10"/>
              <p:cNvSpPr/>
              <p:nvPr/>
            </p:nvSpPr>
            <p:spPr>
              <a:xfrm>
                <a:off x="285840" y="4680"/>
                <a:ext cx="369719" cy="1430280"/>
              </a:xfrm>
              <a:custGeom>
                <a:avLst/>
                <a:gdLst>
                  <a:gd name="f0" fmla="val w"/>
                  <a:gd name="f1" fmla="val h"/>
                  <a:gd name="f2" fmla="val 0"/>
                  <a:gd name="f3" fmla="val 233"/>
                  <a:gd name="f4" fmla="val 901"/>
                  <a:gd name="f5" fmla="val 221"/>
                  <a:gd name="f6" fmla="val 383"/>
                  <a:gd name="f7" fmla="val 18"/>
                  <a:gd name="f8" fmla="val 380"/>
                  <a:gd name="f9" fmla="val 895"/>
                  <a:gd name="f10" fmla="*/ f0 1 233"/>
                  <a:gd name="f11" fmla="*/ f1 1 901"/>
                  <a:gd name="f12" fmla="val f2"/>
                  <a:gd name="f13" fmla="val f3"/>
                  <a:gd name="f14" fmla="val f4"/>
                  <a:gd name="f15" fmla="+- f14 0 f12"/>
                  <a:gd name="f16" fmla="+- f13 0 f12"/>
                  <a:gd name="f17" fmla="*/ f16 1 233"/>
                  <a:gd name="f18" fmla="*/ f15 1 90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90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Freeform 11"/>
              <p:cNvSpPr/>
              <p:nvPr/>
            </p:nvSpPr>
            <p:spPr>
              <a:xfrm>
                <a:off x="546120" y="0"/>
                <a:ext cx="152280" cy="912959"/>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Freeform 12"/>
              <p:cNvSpPr/>
              <p:nvPr/>
            </p:nvSpPr>
            <p:spPr>
              <a:xfrm>
                <a:off x="588960" y="1420920"/>
                <a:ext cx="190440" cy="190440"/>
              </a:xfrm>
              <a:custGeom>
                <a:avLst/>
                <a:gdLst>
                  <a:gd name="f0" fmla="val w"/>
                  <a:gd name="f1" fmla="val h"/>
                  <a:gd name="f2" fmla="val 0"/>
                  <a:gd name="f3" fmla="val 40"/>
                  <a:gd name="f4" fmla="val 20"/>
                  <a:gd name="f5" fmla="val 9"/>
                  <a:gd name="f6" fmla="val 31"/>
                  <a:gd name="f7" fmla="val 33"/>
                  <a:gd name="f8" fmla="val 7"/>
                  <a:gd name="f9" fmla="val 4"/>
                  <a:gd name="f10" fmla="val 11"/>
                  <a:gd name="f11" fmla="val 29"/>
                  <a:gd name="f12" fmla="val 36"/>
                  <a:gd name="f13" fmla="*/ f0 1 40"/>
                  <a:gd name="f14" fmla="*/ f1 1 40"/>
                  <a:gd name="f15" fmla="val f2"/>
                  <a:gd name="f16" fmla="val f3"/>
                  <a:gd name="f17" fmla="+- f16 0 f15"/>
                  <a:gd name="f18" fmla="*/ f17 1 40"/>
                  <a:gd name="f19" fmla="*/ 0 1 f18"/>
                  <a:gd name="f20" fmla="*/ f16 1 f18"/>
                  <a:gd name="f21" fmla="*/ f19 f13 1"/>
                  <a:gd name="f22" fmla="*/ f20 f13 1"/>
                  <a:gd name="f23" fmla="*/ f20 f14 1"/>
                  <a:gd name="f24" fmla="*/ f19 f14 1"/>
                </a:gdLst>
                <a:ahLst/>
                <a:cxnLst>
                  <a:cxn ang="3cd4">
                    <a:pos x="hc" y="t"/>
                  </a:cxn>
                  <a:cxn ang="0">
                    <a:pos x="r" y="vc"/>
                  </a:cxn>
                  <a:cxn ang="cd4">
                    <a:pos x="hc" y="b"/>
                  </a:cxn>
                  <a:cxn ang="cd2">
                    <a:pos x="l" y="vc"/>
                  </a:cxn>
                </a:cxnLst>
                <a:rect l="f21" t="f24" r="f22" b="f23"/>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1"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Freeform 13"/>
              <p:cNvSpPr/>
              <p:nvPr/>
            </p:nvSpPr>
            <p:spPr>
              <a:xfrm>
                <a:off x="588960" y="9032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4" name="Freeform 14"/>
              <p:cNvSpPr/>
              <p:nvPr/>
            </p:nvSpPr>
            <p:spPr>
              <a:xfrm>
                <a:off x="641520" y="0"/>
                <a:ext cx="422280" cy="527040"/>
              </a:xfrm>
              <a:custGeom>
                <a:avLst/>
                <a:gdLst>
                  <a:gd name="f0" fmla="val w"/>
                  <a:gd name="f1" fmla="val h"/>
                  <a:gd name="f2" fmla="val 0"/>
                  <a:gd name="f3" fmla="val 266"/>
                  <a:gd name="f4" fmla="val 332"/>
                  <a:gd name="f5" fmla="val 257"/>
                  <a:gd name="f6" fmla="val 48"/>
                  <a:gd name="f7" fmla="val 123"/>
                  <a:gd name="f8" fmla="val 6"/>
                  <a:gd name="f9" fmla="val 15"/>
                  <a:gd name="f10" fmla="val 63"/>
                  <a:gd name="f11" fmla="val 114"/>
                  <a:gd name="f12" fmla="val 320"/>
                  <a:gd name="f13" fmla="*/ f0 1 266"/>
                  <a:gd name="f14" fmla="*/ f1 1 332"/>
                  <a:gd name="f15" fmla="val f2"/>
                  <a:gd name="f16" fmla="val f3"/>
                  <a:gd name="f17" fmla="val f4"/>
                  <a:gd name="f18" fmla="+- f17 0 f15"/>
                  <a:gd name="f19" fmla="+- f16 0 f15"/>
                  <a:gd name="f20" fmla="*/ f19 1 266"/>
                  <a:gd name="f21" fmla="*/ f18 1 332"/>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6" h="332">
                    <a:moveTo>
                      <a:pt x="f5" y="f4"/>
                    </a:moveTo>
                    <a:lnTo>
                      <a:pt x="f6" y="f7"/>
                    </a:lnTo>
                    <a:lnTo>
                      <a:pt x="f2" y="f8"/>
                    </a:lnTo>
                    <a:lnTo>
                      <a:pt x="f9" y="f2"/>
                    </a:lnTo>
                    <a:lnTo>
                      <a:pt x="f10" y="f11"/>
                    </a:lnTo>
                    <a:lnTo>
                      <a:pt x="f3" y="f12"/>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Freeform 15"/>
              <p:cNvSpPr/>
              <p:nvPr/>
            </p:nvSpPr>
            <p:spPr>
              <a:xfrm>
                <a:off x="1020599" y="488880"/>
                <a:ext cx="162000" cy="147600"/>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val f2"/>
                  <a:gd name="f30" fmla="val f3"/>
                  <a:gd name="f31" fmla="val f4"/>
                  <a:gd name="f32" fmla="+- f31 0 f29"/>
                  <a:gd name="f33" fmla="+- f30 0 f29"/>
                  <a:gd name="f34" fmla="*/ f33 1 34"/>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Line 16"/>
              <p:cNvSpPr/>
              <p:nvPr/>
            </p:nvSpPr>
            <p:spPr>
              <a:xfrm>
                <a:off x="-4680" y="9360"/>
                <a:ext cx="360" cy="36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0">
                <a:solidFill>
                  <a:srgbClr val="FFFFFF"/>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7" name="Freeform 17"/>
              <p:cNvSpPr/>
              <p:nvPr/>
            </p:nvSpPr>
            <p:spPr>
              <a:xfrm>
                <a:off x="9360" y="1801800"/>
                <a:ext cx="123840" cy="127080"/>
              </a:xfrm>
              <a:custGeom>
                <a:avLst/>
                <a:gdLst>
                  <a:gd name="f0" fmla="val w"/>
                  <a:gd name="f1" fmla="val h"/>
                  <a:gd name="f2" fmla="val 0"/>
                  <a:gd name="f3" fmla="val 78"/>
                  <a:gd name="f4" fmla="val 80"/>
                  <a:gd name="f5" fmla="val 6"/>
                  <a:gd name="f6" fmla="val 71"/>
                  <a:gd name="f7" fmla="val 69"/>
                  <a:gd name="f8" fmla="val 9"/>
                  <a:gd name="f9" fmla="*/ f0 1 78"/>
                  <a:gd name="f10" fmla="*/ f1 1 80"/>
                  <a:gd name="f11" fmla="val f2"/>
                  <a:gd name="f12" fmla="val f3"/>
                  <a:gd name="f13" fmla="val f4"/>
                  <a:gd name="f14" fmla="+- f13 0 f11"/>
                  <a:gd name="f15" fmla="+- f12 0 f11"/>
                  <a:gd name="f16" fmla="*/ f15 1 78"/>
                  <a:gd name="f17" fmla="*/ f14 1 8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8" h="80">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8" name="Freeform 18"/>
              <p:cNvSpPr/>
              <p:nvPr/>
            </p:nvSpPr>
            <p:spPr>
              <a:xfrm>
                <a:off x="-9360" y="3549600"/>
                <a:ext cx="147600" cy="480960"/>
              </a:xfrm>
              <a:custGeom>
                <a:avLst/>
                <a:gdLst>
                  <a:gd name="f0" fmla="val w"/>
                  <a:gd name="f1" fmla="val h"/>
                  <a:gd name="f2" fmla="val 0"/>
                  <a:gd name="f3" fmla="val 93"/>
                  <a:gd name="f4" fmla="val 303"/>
                  <a:gd name="f5" fmla="val 78"/>
                  <a:gd name="f6" fmla="val 12"/>
                  <a:gd name="f7" fmla="val 69"/>
                  <a:gd name="f8" fmla="*/ f0 1 93"/>
                  <a:gd name="f9" fmla="*/ f1 1 303"/>
                  <a:gd name="f10" fmla="val f2"/>
                  <a:gd name="f11" fmla="val f3"/>
                  <a:gd name="f12" fmla="val f4"/>
                  <a:gd name="f13" fmla="+- f12 0 f10"/>
                  <a:gd name="f14" fmla="+- f11 0 f10"/>
                  <a:gd name="f15" fmla="*/ f14 1 93"/>
                  <a:gd name="f16" fmla="*/ f13 1 303"/>
                  <a:gd name="f17" fmla="*/ 0 1 f15"/>
                  <a:gd name="f18" fmla="*/ f11 1 f15"/>
                  <a:gd name="f19" fmla="*/ 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93" h="303">
                    <a:moveTo>
                      <a:pt x="f3" y="f4"/>
                    </a:moveTo>
                    <a:lnTo>
                      <a:pt x="f5" y="f4"/>
                    </a:lnTo>
                    <a:lnTo>
                      <a:pt x="f5" y="f5"/>
                    </a:lnTo>
                    <a:lnTo>
                      <a:pt x="f2" y="f6"/>
                    </a:lnTo>
                    <a:lnTo>
                      <a:pt x="f6" y="f2"/>
                    </a:lnTo>
                    <a:lnTo>
                      <a:pt x="f3" y="f7"/>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9" name="Freeform 19"/>
              <p:cNvSpPr/>
              <p:nvPr/>
            </p:nvSpPr>
            <p:spPr>
              <a:xfrm>
                <a:off x="128520" y="1382760"/>
                <a:ext cx="142920" cy="476280"/>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val f2"/>
                  <a:gd name="f12" fmla="val f3"/>
                  <a:gd name="f13" fmla="val f4"/>
                  <a:gd name="f14" fmla="+- f13 0 f11"/>
                  <a:gd name="f15" fmla="+- f12 0 f11"/>
                  <a:gd name="f16" fmla="*/ f15 1 90"/>
                  <a:gd name="f17" fmla="*/ f14 1 30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0" h="300">
                    <a:moveTo>
                      <a:pt x="f3" y="f4"/>
                    </a:moveTo>
                    <a:lnTo>
                      <a:pt x="f5" y="f4"/>
                    </a:lnTo>
                    <a:lnTo>
                      <a:pt x="f5" y="f6"/>
                    </a:lnTo>
                    <a:lnTo>
                      <a:pt x="f2" y="f7"/>
                    </a:lnTo>
                    <a:lnTo>
                      <a:pt x="f7" y="f2"/>
                    </a:lnTo>
                    <a:lnTo>
                      <a:pt x="f3" y="f8"/>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0" name="Freeform 20"/>
              <p:cNvSpPr/>
              <p:nvPr/>
            </p:nvSpPr>
            <p:spPr>
              <a:xfrm>
                <a:off x="204840" y="1849319"/>
                <a:ext cx="114480" cy="108000"/>
              </a:xfrm>
              <a:custGeom>
                <a:avLst/>
                <a:gdLst>
                  <a:gd name="f0" fmla="val w"/>
                  <a:gd name="f1" fmla="val h"/>
                  <a:gd name="f2" fmla="val 0"/>
                  <a:gd name="f3" fmla="val 24"/>
                  <a:gd name="f4" fmla="val 23"/>
                  <a:gd name="f5" fmla="val 12"/>
                  <a:gd name="f6" fmla="val 6"/>
                  <a:gd name="f7" fmla="val 18"/>
                  <a:gd name="f8" fmla="val 5"/>
                  <a:gd name="f9" fmla="val 4"/>
                  <a:gd name="f10" fmla="val 8"/>
                  <a:gd name="f11" fmla="val 16"/>
                  <a:gd name="f12" fmla="val 19"/>
                  <a:gd name="f13" fmla="val 20"/>
                  <a:gd name="f14" fmla="*/ f0 1 24"/>
                  <a:gd name="f15" fmla="*/ f1 1 23"/>
                  <a:gd name="f16" fmla="val f2"/>
                  <a:gd name="f17" fmla="val f3"/>
                  <a:gd name="f18" fmla="val f4"/>
                  <a:gd name="f19" fmla="+- f18 0 f16"/>
                  <a:gd name="f20" fmla="+- f17 0 f16"/>
                  <a:gd name="f21" fmla="*/ f20 1 24"/>
                  <a:gd name="f22" fmla="*/ f19 1 23"/>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4" h="23">
                    <a:moveTo>
                      <a:pt x="f5" y="f4"/>
                    </a:moveTo>
                    <a:cubicBezTo>
                      <a:pt x="f6" y="f4"/>
                      <a:pt x="f2" y="f7"/>
                      <a:pt x="f2" y="f5"/>
                    </a:cubicBezTo>
                    <a:cubicBezTo>
                      <a:pt x="f2" y="f8"/>
                      <a:pt x="f6" y="f2"/>
                      <a:pt x="f5" y="f2"/>
                    </a:cubicBezTo>
                    <a:cubicBezTo>
                      <a:pt x="f7" y="f2"/>
                      <a:pt x="f3" y="f8"/>
                      <a:pt x="f3" y="f5"/>
                    </a:cubicBezTo>
                    <a:cubicBezTo>
                      <a:pt x="f3" y="f7"/>
                      <a:pt x="f7" y="f4"/>
                      <a:pt x="f5" y="f4"/>
                    </a:cubicBezTo>
                    <a:close/>
                    <a:moveTo>
                      <a:pt x="f5" y="f9"/>
                    </a:moveTo>
                    <a:cubicBezTo>
                      <a:pt x="f10" y="f9"/>
                      <a:pt x="f9" y="f10"/>
                      <a:pt x="f9" y="f5"/>
                    </a:cubicBezTo>
                    <a:cubicBezTo>
                      <a:pt x="f9" y="f11"/>
                      <a:pt x="f10" y="f12"/>
                      <a:pt x="f5" y="f12"/>
                    </a:cubicBezTo>
                    <a:cubicBezTo>
                      <a:pt x="f11" y="f12"/>
                      <a:pt x="f13" y="f11"/>
                      <a:pt x="f13" y="f5"/>
                    </a:cubicBezTo>
                    <a:cubicBezTo>
                      <a:pt x="f13" y="f10"/>
                      <a:pt x="f11" y="f9"/>
                      <a:pt x="f5"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1" name="Rectangle 21"/>
              <p:cNvSpPr/>
              <p:nvPr/>
            </p:nvSpPr>
            <p:spPr>
              <a:xfrm>
                <a:off x="133200" y="466236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2" name="Freeform 22"/>
              <p:cNvSpPr/>
              <p:nvPr/>
            </p:nvSpPr>
            <p:spPr>
              <a:xfrm>
                <a:off x="223920" y="5041800"/>
                <a:ext cx="369719" cy="1801800"/>
              </a:xfrm>
              <a:custGeom>
                <a:avLst/>
                <a:gdLst>
                  <a:gd name="f0" fmla="val w"/>
                  <a:gd name="f1" fmla="val h"/>
                  <a:gd name="f2" fmla="val 0"/>
                  <a:gd name="f3" fmla="val 233"/>
                  <a:gd name="f4" fmla="val 1135"/>
                  <a:gd name="f5" fmla="val 15"/>
                  <a:gd name="f6" fmla="val 515"/>
                  <a:gd name="f7" fmla="val 512"/>
                  <a:gd name="f8" fmla="val 218"/>
                  <a:gd name="f9" fmla="val 6"/>
                  <a:gd name="f10" fmla="val 518"/>
                  <a:gd name="f11" fmla="*/ f0 1 233"/>
                  <a:gd name="f12" fmla="*/ f1 1 1135"/>
                  <a:gd name="f13" fmla="val f2"/>
                  <a:gd name="f14" fmla="val f3"/>
                  <a:gd name="f15" fmla="val f4"/>
                  <a:gd name="f16" fmla="+- f15 0 f13"/>
                  <a:gd name="f17" fmla="+- f14 0 f13"/>
                  <a:gd name="f18" fmla="*/ f17 1 233"/>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33" h="1135">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3" name="Freeform 23"/>
              <p:cNvSpPr/>
              <p:nvPr/>
            </p:nvSpPr>
            <p:spPr>
              <a:xfrm>
                <a:off x="52560" y="44816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4" name="Freeform 24"/>
              <p:cNvSpPr/>
              <p:nvPr/>
            </p:nvSpPr>
            <p:spPr>
              <a:xfrm>
                <a:off x="-14400" y="5627520"/>
                <a:ext cx="85680" cy="1216079"/>
              </a:xfrm>
              <a:custGeom>
                <a:avLst/>
                <a:gdLst>
                  <a:gd name="f0" fmla="val w"/>
                  <a:gd name="f1" fmla="val h"/>
                  <a:gd name="f2" fmla="val 0"/>
                  <a:gd name="f3" fmla="val 54"/>
                  <a:gd name="f4" fmla="val 766"/>
                  <a:gd name="f5" fmla="val 36"/>
                  <a:gd name="f6" fmla="val 149"/>
                  <a:gd name="f7" fmla="val 3"/>
                  <a:gd name="f8" fmla="val 18"/>
                  <a:gd name="f9" fmla="val 146"/>
                  <a:gd name="f10" fmla="*/ f0 1 54"/>
                  <a:gd name="f11" fmla="*/ f1 1 766"/>
                  <a:gd name="f12" fmla="val f2"/>
                  <a:gd name="f13" fmla="val f3"/>
                  <a:gd name="f14" fmla="val f4"/>
                  <a:gd name="f15" fmla="+- f14 0 f12"/>
                  <a:gd name="f16" fmla="+- f13 0 f12"/>
                  <a:gd name="f17" fmla="*/ f16 1 54"/>
                  <a:gd name="f18" fmla="*/ f15 1 766"/>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4" h="766">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5" name="Freeform 25"/>
              <p:cNvSpPr/>
              <p:nvPr/>
            </p:nvSpPr>
            <p:spPr>
              <a:xfrm>
                <a:off x="527040" y="4867200"/>
                <a:ext cx="19044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6" name="Freeform 26"/>
              <p:cNvSpPr/>
              <p:nvPr/>
            </p:nvSpPr>
            <p:spPr>
              <a:xfrm>
                <a:off x="309600" y="5423040"/>
                <a:ext cx="374760" cy="1425600"/>
              </a:xfrm>
              <a:custGeom>
                <a:avLst/>
                <a:gdLst>
                  <a:gd name="f0" fmla="val w"/>
                  <a:gd name="f1" fmla="val h"/>
                  <a:gd name="f2" fmla="val 0"/>
                  <a:gd name="f3" fmla="val 236"/>
                  <a:gd name="f4" fmla="val 898"/>
                  <a:gd name="f5" fmla="val 18"/>
                  <a:gd name="f6" fmla="val 515"/>
                  <a:gd name="f7" fmla="val 3"/>
                  <a:gd name="f8" fmla="val 512"/>
                  <a:gd name="f9" fmla="val 221"/>
                  <a:gd name="f10" fmla="val 6"/>
                  <a:gd name="f11" fmla="val 518"/>
                  <a:gd name="f12" fmla="*/ f0 1 236"/>
                  <a:gd name="f13" fmla="*/ f1 1 898"/>
                  <a:gd name="f14" fmla="val f2"/>
                  <a:gd name="f15" fmla="val f3"/>
                  <a:gd name="f16" fmla="val f4"/>
                  <a:gd name="f17" fmla="+- f16 0 f14"/>
                  <a:gd name="f18" fmla="+- f15 0 f14"/>
                  <a:gd name="f19" fmla="*/ f18 1 236"/>
                  <a:gd name="f20" fmla="*/ f17 1 898"/>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36" h="898">
                    <a:moveTo>
                      <a:pt x="f5" y="f4"/>
                    </a:moveTo>
                    <a:lnTo>
                      <a:pt x="f2" y="f4"/>
                    </a:lnTo>
                    <a:lnTo>
                      <a:pt x="f2" y="f6"/>
                    </a:lnTo>
                    <a:lnTo>
                      <a:pt x="f7" y="f8"/>
                    </a:lnTo>
                    <a:lnTo>
                      <a:pt x="f9" y="f2"/>
                    </a:lnTo>
                    <a:lnTo>
                      <a:pt x="f3" y="f10"/>
                    </a:lnTo>
                    <a:lnTo>
                      <a:pt x="f5" y="f11"/>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7" name="Freeform 27"/>
              <p:cNvSpPr/>
              <p:nvPr/>
            </p:nvSpPr>
            <p:spPr>
              <a:xfrm>
                <a:off x="569880" y="5945040"/>
                <a:ext cx="152280" cy="912959"/>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8" name="Freeform 28"/>
              <p:cNvSpPr/>
              <p:nvPr/>
            </p:nvSpPr>
            <p:spPr>
              <a:xfrm>
                <a:off x="612720" y="524664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9" name="Freeform 29"/>
              <p:cNvSpPr/>
              <p:nvPr/>
            </p:nvSpPr>
            <p:spPr>
              <a:xfrm>
                <a:off x="612720" y="576432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0" name="Freeform 30"/>
              <p:cNvSpPr/>
              <p:nvPr/>
            </p:nvSpPr>
            <p:spPr>
              <a:xfrm>
                <a:off x="669960" y="6330959"/>
                <a:ext cx="417600" cy="517680"/>
              </a:xfrm>
              <a:custGeom>
                <a:avLst/>
                <a:gdLst>
                  <a:gd name="f0" fmla="val w"/>
                  <a:gd name="f1" fmla="val h"/>
                  <a:gd name="f2" fmla="val 0"/>
                  <a:gd name="f3" fmla="val 263"/>
                  <a:gd name="f4" fmla="val 326"/>
                  <a:gd name="f5" fmla="val 15"/>
                  <a:gd name="f6" fmla="val 320"/>
                  <a:gd name="f7" fmla="val 45"/>
                  <a:gd name="f8" fmla="val 206"/>
                  <a:gd name="f9" fmla="val 48"/>
                  <a:gd name="f10" fmla="val 254"/>
                  <a:gd name="f11" fmla="val 12"/>
                  <a:gd name="f12" fmla="val 60"/>
                  <a:gd name="f13" fmla="val 215"/>
                  <a:gd name="f14" fmla="*/ f0 1 263"/>
                  <a:gd name="f15" fmla="*/ f1 1 326"/>
                  <a:gd name="f16" fmla="val f2"/>
                  <a:gd name="f17" fmla="val f3"/>
                  <a:gd name="f18" fmla="val f4"/>
                  <a:gd name="f19" fmla="+- f18 0 f16"/>
                  <a:gd name="f20" fmla="+- f17 0 f16"/>
                  <a:gd name="f21" fmla="*/ f20 1 263"/>
                  <a:gd name="f22" fmla="*/ f19 1 326"/>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63" h="326">
                    <a:moveTo>
                      <a:pt x="f5" y="f4"/>
                    </a:moveTo>
                    <a:lnTo>
                      <a:pt x="f2" y="f6"/>
                    </a:lnTo>
                    <a:lnTo>
                      <a:pt x="f7" y="f8"/>
                    </a:lnTo>
                    <a:lnTo>
                      <a:pt x="f9" y="f8"/>
                    </a:lnTo>
                    <a:lnTo>
                      <a:pt x="f10" y="f2"/>
                    </a:lnTo>
                    <a:lnTo>
                      <a:pt x="f3" y="f11"/>
                    </a:lnTo>
                    <a:lnTo>
                      <a:pt x="f12" y="f13"/>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1" name="Freeform 31"/>
              <p:cNvSpPr/>
              <p:nvPr/>
            </p:nvSpPr>
            <p:spPr>
              <a:xfrm>
                <a:off x="1049399" y="6221519"/>
                <a:ext cx="157320" cy="147600"/>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val f2"/>
                  <a:gd name="f30" fmla="val f3"/>
                  <a:gd name="f31" fmla="val f4"/>
                  <a:gd name="f32" fmla="+- f31 0 f29"/>
                  <a:gd name="f33" fmla="+- f30 0 f29"/>
                  <a:gd name="f34" fmla="*/ f33 1 33"/>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nvGrpSpPr>
            <p:cNvPr id="32" name="Group 9"/>
            <p:cNvGrpSpPr/>
            <p:nvPr/>
          </p:nvGrpSpPr>
          <p:grpSpPr>
            <a:xfrm>
              <a:off x="11365920" y="0"/>
              <a:ext cx="674639" cy="6848640"/>
              <a:chOff x="11365920" y="0"/>
              <a:chExt cx="674639" cy="6848640"/>
            </a:xfrm>
          </p:grpSpPr>
          <p:sp>
            <p:nvSpPr>
              <p:cNvPr id="33" name="Freeform 32"/>
              <p:cNvSpPr/>
              <p:nvPr/>
            </p:nvSpPr>
            <p:spPr>
              <a:xfrm>
                <a:off x="11485080" y="0"/>
                <a:ext cx="417600" cy="512640"/>
              </a:xfrm>
              <a:custGeom>
                <a:avLst/>
                <a:gdLst>
                  <a:gd name="f0" fmla="val w"/>
                  <a:gd name="f1" fmla="val h"/>
                  <a:gd name="f2" fmla="val 0"/>
                  <a:gd name="f3" fmla="val 263"/>
                  <a:gd name="f4" fmla="val 323"/>
                  <a:gd name="f5" fmla="val 12"/>
                  <a:gd name="f6" fmla="val 314"/>
                  <a:gd name="f7" fmla="val 203"/>
                  <a:gd name="f8" fmla="val 108"/>
                  <a:gd name="f9" fmla="val 248"/>
                  <a:gd name="f10" fmla="val 6"/>
                  <a:gd name="f11" fmla="val 218"/>
                  <a:gd name="f12" fmla="val 117"/>
                  <a:gd name="f13" fmla="*/ f0 1 263"/>
                  <a:gd name="f14" fmla="*/ f1 1 323"/>
                  <a:gd name="f15" fmla="val f2"/>
                  <a:gd name="f16" fmla="val f3"/>
                  <a:gd name="f17" fmla="val f4"/>
                  <a:gd name="f18" fmla="+- f17 0 f15"/>
                  <a:gd name="f19" fmla="+- f16 0 f15"/>
                  <a:gd name="f20" fmla="*/ f19 1 263"/>
                  <a:gd name="f21" fmla="*/ f18 1 323"/>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3" h="323">
                    <a:moveTo>
                      <a:pt x="f5" y="f4"/>
                    </a:moveTo>
                    <a:lnTo>
                      <a:pt x="f2" y="f6"/>
                    </a:lnTo>
                    <a:lnTo>
                      <a:pt x="f7" y="f8"/>
                    </a:lnTo>
                    <a:lnTo>
                      <a:pt x="f9" y="f2"/>
                    </a:lnTo>
                    <a:lnTo>
                      <a:pt x="f3" y="f10"/>
                    </a:lnTo>
                    <a:lnTo>
                      <a:pt x="f11" y="f12"/>
                    </a:lnTo>
                    <a:lnTo>
                      <a:pt x="f11" y="f12"/>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4" name="Freeform 33"/>
              <p:cNvSpPr/>
              <p:nvPr/>
            </p:nvSpPr>
            <p:spPr>
              <a:xfrm>
                <a:off x="11365920" y="474840"/>
                <a:ext cx="157320" cy="152280"/>
              </a:xfrm>
              <a:custGeom>
                <a:avLst/>
                <a:gdLst>
                  <a:gd name="f0" fmla="val w"/>
                  <a:gd name="f1" fmla="val h"/>
                  <a:gd name="f2" fmla="val 0"/>
                  <a:gd name="f3" fmla="val 33"/>
                  <a:gd name="f4" fmla="val 32"/>
                  <a:gd name="f5" fmla="val 17"/>
                  <a:gd name="f6" fmla="val 13"/>
                  <a:gd name="f7" fmla="val 9"/>
                  <a:gd name="f8" fmla="val 30"/>
                  <a:gd name="f9" fmla="val 6"/>
                  <a:gd name="f10" fmla="val 27"/>
                  <a:gd name="f11" fmla="val 21"/>
                  <a:gd name="f12" fmla="val 11"/>
                  <a:gd name="f13" fmla="val 5"/>
                  <a:gd name="f14" fmla="val 2"/>
                  <a:gd name="f15" fmla="val 25"/>
                  <a:gd name="f16" fmla="val 28"/>
                  <a:gd name="f17" fmla="val 31"/>
                  <a:gd name="f18" fmla="val 8"/>
                  <a:gd name="f19" fmla="val 12"/>
                  <a:gd name="f20" fmla="val 16"/>
                  <a:gd name="f21" fmla="val 20"/>
                  <a:gd name="f22" fmla="val 24"/>
                  <a:gd name="f23" fmla="val 4"/>
                  <a:gd name="f24" fmla="val 14"/>
                  <a:gd name="f25" fmla="val 23"/>
                  <a:gd name="f26" fmla="val 26"/>
                  <a:gd name="f27" fmla="*/ f0 1 33"/>
                  <a:gd name="f28" fmla="*/ f1 1 32"/>
                  <a:gd name="f29" fmla="val f2"/>
                  <a:gd name="f30" fmla="val f3"/>
                  <a:gd name="f31" fmla="val f4"/>
                  <a:gd name="f32" fmla="+- f31 0 f29"/>
                  <a:gd name="f33" fmla="+- f30 0 f29"/>
                  <a:gd name="f34" fmla="*/ f33 1 33"/>
                  <a:gd name="f35" fmla="*/ f32 1 32"/>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2">
                    <a:moveTo>
                      <a:pt x="f5" y="f4"/>
                    </a:moveTo>
                    <a:cubicBezTo>
                      <a:pt x="f6" y="f4"/>
                      <a:pt x="f7" y="f8"/>
                      <a:pt x="f9" y="f10"/>
                    </a:cubicBezTo>
                    <a:cubicBezTo>
                      <a:pt x="f2" y="f11"/>
                      <a:pt x="f2" y="f12"/>
                      <a:pt x="f9" y="f13"/>
                    </a:cubicBezTo>
                    <a:cubicBezTo>
                      <a:pt x="f7" y="f14"/>
                      <a:pt x="f6" y="f2"/>
                      <a:pt x="f5" y="f2"/>
                    </a:cubicBezTo>
                    <a:cubicBezTo>
                      <a:pt x="f11" y="f2"/>
                      <a:pt x="f15" y="f14"/>
                      <a:pt x="f16" y="f13"/>
                    </a:cubicBezTo>
                    <a:cubicBezTo>
                      <a:pt x="f17" y="f18"/>
                      <a:pt x="f3" y="f19"/>
                      <a:pt x="f3" y="f20"/>
                    </a:cubicBezTo>
                    <a:cubicBezTo>
                      <a:pt x="f3" y="f21"/>
                      <a:pt x="f17" y="f22"/>
                      <a:pt x="f16" y="f10"/>
                    </a:cubicBezTo>
                    <a:cubicBezTo>
                      <a:pt x="f15" y="f8"/>
                      <a:pt x="f11" y="f4"/>
                      <a:pt x="f5" y="f4"/>
                    </a:cubicBezTo>
                    <a:close/>
                    <a:moveTo>
                      <a:pt x="f5" y="f23"/>
                    </a:moveTo>
                    <a:cubicBezTo>
                      <a:pt x="f24" y="f23"/>
                      <a:pt x="f12" y="f9"/>
                      <a:pt x="f7" y="f18"/>
                    </a:cubicBezTo>
                    <a:cubicBezTo>
                      <a:pt x="f23" y="f19"/>
                      <a:pt x="f23" y="f21"/>
                      <a:pt x="f7" y="f22"/>
                    </a:cubicBezTo>
                    <a:cubicBezTo>
                      <a:pt x="f12" y="f10"/>
                      <a:pt x="f24" y="f16"/>
                      <a:pt x="f5" y="f16"/>
                    </a:cubicBezTo>
                    <a:cubicBezTo>
                      <a:pt x="f21" y="f16"/>
                      <a:pt x="f25" y="f10"/>
                      <a:pt x="f26" y="f22"/>
                    </a:cubicBezTo>
                    <a:cubicBezTo>
                      <a:pt x="f8" y="f21"/>
                      <a:pt x="f8" y="f19"/>
                      <a:pt x="f26" y="f18"/>
                    </a:cubicBezTo>
                    <a:cubicBezTo>
                      <a:pt x="f25" y="f9"/>
                      <a:pt x="f21" y="f23"/>
                      <a:pt x="f5" y="f23"/>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5" name="Freeform 34"/>
              <p:cNvSpPr/>
              <p:nvPr/>
            </p:nvSpPr>
            <p:spPr>
              <a:xfrm>
                <a:off x="11632679" y="1539720"/>
                <a:ext cx="18900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6" name="Freeform 35"/>
              <p:cNvSpPr/>
              <p:nvPr/>
            </p:nvSpPr>
            <p:spPr>
              <a:xfrm>
                <a:off x="11532600" y="5694480"/>
                <a:ext cx="298440" cy="1154160"/>
              </a:xfrm>
              <a:custGeom>
                <a:avLst/>
                <a:gdLst>
                  <a:gd name="f0" fmla="val w"/>
                  <a:gd name="f1" fmla="val h"/>
                  <a:gd name="f2" fmla="val 0"/>
                  <a:gd name="f3" fmla="val 188"/>
                  <a:gd name="f4" fmla="val 727"/>
                  <a:gd name="f5" fmla="val 15"/>
                  <a:gd name="f6" fmla="val 407"/>
                  <a:gd name="f7" fmla="val 176"/>
                  <a:gd name="f8" fmla="val 6"/>
                  <a:gd name="f9" fmla="val 410"/>
                  <a:gd name="f10" fmla="*/ f0 1 188"/>
                  <a:gd name="f11" fmla="*/ f1 1 727"/>
                  <a:gd name="f12" fmla="val f2"/>
                  <a:gd name="f13" fmla="val f3"/>
                  <a:gd name="f14" fmla="val f4"/>
                  <a:gd name="f15" fmla="+- f14 0 f12"/>
                  <a:gd name="f16" fmla="+- f13 0 f12"/>
                  <a:gd name="f17" fmla="*/ f16 1 188"/>
                  <a:gd name="f18" fmla="*/ f15 1 727"/>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88" h="727">
                    <a:moveTo>
                      <a:pt x="f5" y="f4"/>
                    </a:moveTo>
                    <a:lnTo>
                      <a:pt x="f2" y="f4"/>
                    </a:lnTo>
                    <a:lnTo>
                      <a:pt x="f2" y="f6"/>
                    </a:lnTo>
                    <a:lnTo>
                      <a:pt x="f2" y="f6"/>
                    </a:lnTo>
                    <a:lnTo>
                      <a:pt x="f7" y="f2"/>
                    </a:lnTo>
                    <a:lnTo>
                      <a:pt x="f3" y="f8"/>
                    </a:lnTo>
                    <a:lnTo>
                      <a:pt x="f5" y="f9"/>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7" name="Freeform 36"/>
              <p:cNvSpPr/>
              <p:nvPr/>
            </p:nvSpPr>
            <p:spPr>
              <a:xfrm>
                <a:off x="11774160" y="5551560"/>
                <a:ext cx="157320" cy="155520"/>
              </a:xfrm>
              <a:custGeom>
                <a:avLst/>
                <a:gdLst>
                  <a:gd name="f0" fmla="val w"/>
                  <a:gd name="f1" fmla="val h"/>
                  <a:gd name="f2" fmla="val 0"/>
                  <a:gd name="f3" fmla="val 33"/>
                  <a:gd name="f4" fmla="val 17"/>
                  <a:gd name="f5" fmla="val 8"/>
                  <a:gd name="f6" fmla="val 25"/>
                  <a:gd name="f7" fmla="val 16"/>
                  <a:gd name="f8" fmla="val 7"/>
                  <a:gd name="f9" fmla="val 26"/>
                  <a:gd name="f10" fmla="val 4"/>
                  <a:gd name="f11" fmla="val 10"/>
                  <a:gd name="f12" fmla="val 9"/>
                  <a:gd name="f13" fmla="val 23"/>
                  <a:gd name="f14" fmla="val 29"/>
                  <a:gd name="f15" fmla="*/ f0 1 33"/>
                  <a:gd name="f16" fmla="*/ f1 1 33"/>
                  <a:gd name="f17" fmla="val f2"/>
                  <a:gd name="f18" fmla="val f3"/>
                  <a:gd name="f19" fmla="+- f18 0 f17"/>
                  <a:gd name="f20" fmla="*/ f19 1 33"/>
                  <a:gd name="f21" fmla="*/ 0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3" h="33">
                    <a:moveTo>
                      <a:pt x="f4" y="f3"/>
                    </a:moveTo>
                    <a:cubicBezTo>
                      <a:pt x="f5" y="f3"/>
                      <a:pt x="f2" y="f6"/>
                      <a:pt x="f2" y="f7"/>
                    </a:cubicBezTo>
                    <a:cubicBezTo>
                      <a:pt x="f2" y="f8"/>
                      <a:pt x="f5" y="f2"/>
                      <a:pt x="f4" y="f2"/>
                    </a:cubicBezTo>
                    <a:cubicBezTo>
                      <a:pt x="f9" y="f2"/>
                      <a:pt x="f3" y="f8"/>
                      <a:pt x="f3" y="f7"/>
                    </a:cubicBezTo>
                    <a:cubicBezTo>
                      <a:pt x="f3" y="f6"/>
                      <a:pt x="f9" y="f3"/>
                      <a:pt x="f4" y="f3"/>
                    </a:cubicBezTo>
                    <a:close/>
                    <a:moveTo>
                      <a:pt x="f4" y="f10"/>
                    </a:moveTo>
                    <a:cubicBezTo>
                      <a:pt x="f11" y="f10"/>
                      <a:pt x="f10" y="f12"/>
                      <a:pt x="f10" y="f7"/>
                    </a:cubicBezTo>
                    <a:cubicBezTo>
                      <a:pt x="f10" y="f13"/>
                      <a:pt x="f11" y="f14"/>
                      <a:pt x="f4" y="f14"/>
                    </a:cubicBezTo>
                    <a:cubicBezTo>
                      <a:pt x="f13" y="f14"/>
                      <a:pt x="f14" y="f13"/>
                      <a:pt x="f14" y="f7"/>
                    </a:cubicBezTo>
                    <a:cubicBezTo>
                      <a:pt x="f14" y="f12"/>
                      <a:pt x="f13" y="f10"/>
                      <a:pt x="f4" y="f10"/>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8" name="Freeform 37"/>
              <p:cNvSpPr/>
              <p:nvPr/>
            </p:nvSpPr>
            <p:spPr>
              <a:xfrm>
                <a:off x="11712240" y="4680"/>
                <a:ext cx="304920" cy="1544760"/>
              </a:xfrm>
              <a:custGeom>
                <a:avLst/>
                <a:gdLst>
                  <a:gd name="f0" fmla="val w"/>
                  <a:gd name="f1" fmla="val h"/>
                  <a:gd name="f2" fmla="val 0"/>
                  <a:gd name="f3" fmla="val 192"/>
                  <a:gd name="f4" fmla="val 973"/>
                  <a:gd name="f5" fmla="val 15"/>
                  <a:gd name="f6" fmla="val 790"/>
                  <a:gd name="f7" fmla="val 174"/>
                  <a:gd name="f8" fmla="val 614"/>
                  <a:gd name="f9" fmla="val 620"/>
                  <a:gd name="f10" fmla="val 796"/>
                  <a:gd name="f11" fmla="*/ f0 1 192"/>
                  <a:gd name="f12" fmla="*/ f1 1 973"/>
                  <a:gd name="f13" fmla="val f2"/>
                  <a:gd name="f14" fmla="val f3"/>
                  <a:gd name="f15" fmla="val f4"/>
                  <a:gd name="f16" fmla="+- f15 0 f13"/>
                  <a:gd name="f17" fmla="+- f14 0 f13"/>
                  <a:gd name="f18" fmla="*/ f17 1 192"/>
                  <a:gd name="f19" fmla="*/ f16 1 973"/>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2" h="973">
                    <a:moveTo>
                      <a:pt x="f5" y="f4"/>
                    </a:moveTo>
                    <a:lnTo>
                      <a:pt x="f2" y="f4"/>
                    </a:lnTo>
                    <a:lnTo>
                      <a:pt x="f2" y="f6"/>
                    </a:lnTo>
                    <a:lnTo>
                      <a:pt x="f7" y="f8"/>
                    </a:lnTo>
                    <a:lnTo>
                      <a:pt x="f7" y="f2"/>
                    </a:lnTo>
                    <a:lnTo>
                      <a:pt x="f3" y="f2"/>
                    </a:lnTo>
                    <a:lnTo>
                      <a:pt x="f3" y="f9"/>
                    </a:lnTo>
                    <a:lnTo>
                      <a:pt x="f5" y="f10"/>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9" name="Freeform 38"/>
              <p:cNvSpPr/>
              <p:nvPr/>
            </p:nvSpPr>
            <p:spPr>
              <a:xfrm>
                <a:off x="11637360" y="4867200"/>
                <a:ext cx="18900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0" name="Freeform 39"/>
              <p:cNvSpPr/>
              <p:nvPr/>
            </p:nvSpPr>
            <p:spPr>
              <a:xfrm>
                <a:off x="11442240" y="5046840"/>
                <a:ext cx="307800" cy="1801800"/>
              </a:xfrm>
              <a:custGeom>
                <a:avLst/>
                <a:gdLst>
                  <a:gd name="f0" fmla="val 360"/>
                  <a:gd name="f1" fmla="val w"/>
                  <a:gd name="f2" fmla="val h"/>
                  <a:gd name="f3" fmla="val 0"/>
                  <a:gd name="f4" fmla="val 194"/>
                  <a:gd name="f5" fmla="val 1135"/>
                  <a:gd name="f6" fmla="val 18"/>
                  <a:gd name="f7" fmla="val 354"/>
                  <a:gd name="f8" fmla="val 176"/>
                  <a:gd name="f9" fmla="val 177"/>
                  <a:gd name="f10" fmla="val 183"/>
                  <a:gd name="f11" fmla="*/ f1 1 194"/>
                  <a:gd name="f12" fmla="*/ f2 1 1135"/>
                  <a:gd name="f13" fmla="val f3"/>
                  <a:gd name="f14" fmla="val f4"/>
                  <a:gd name="f15" fmla="val f5"/>
                  <a:gd name="f16" fmla="+- f15 0 f13"/>
                  <a:gd name="f17" fmla="+- f14 0 f13"/>
                  <a:gd name="f18" fmla="*/ f17 1 194"/>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 h="1135">
                    <a:moveTo>
                      <a:pt x="f6" y="f5"/>
                    </a:moveTo>
                    <a:lnTo>
                      <a:pt x="f3" y="f5"/>
                    </a:lnTo>
                    <a:lnTo>
                      <a:pt x="f3" y="f7"/>
                    </a:lnTo>
                    <a:lnTo>
                      <a:pt x="f8" y="f9"/>
                    </a:lnTo>
                    <a:lnTo>
                      <a:pt x="f8" y="f3"/>
                    </a:lnTo>
                    <a:lnTo>
                      <a:pt x="f4" y="f3"/>
                    </a:lnTo>
                    <a:lnTo>
                      <a:pt x="f4" y="f10"/>
                    </a:lnTo>
                    <a:lnTo>
                      <a:pt x="f6" y="f0"/>
                    </a:lnTo>
                    <a:lnTo>
                      <a:pt x="f6" y="f5"/>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1" name="Freeform 40"/>
              <p:cNvSpPr/>
              <p:nvPr/>
            </p:nvSpPr>
            <p:spPr>
              <a:xfrm>
                <a:off x="11850119" y="641664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2" name="Rectangle 41"/>
              <p:cNvSpPr/>
              <p:nvPr/>
            </p:nvSpPr>
            <p:spPr>
              <a:xfrm>
                <a:off x="11940840" y="6595920"/>
                <a:ext cx="23760" cy="252360"/>
              </a:xfrm>
              <a:prstGeom prst="rect">
                <a:avLst/>
              </a:pr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sp>
        <p:nvSpPr>
          <p:cNvPr id="43" name="Title 1"/>
          <p:cNvSpPr txBox="1">
            <a:spLocks noGrp="1"/>
          </p:cNvSpPr>
          <p:nvPr>
            <p:ph type="title"/>
          </p:nvPr>
        </p:nvSpPr>
        <p:spPr>
          <a:xfrm>
            <a:off x="1141560" y="618480"/>
            <a:ext cx="9906840" cy="1478519"/>
          </a:xfrm>
          <a:prstGeom prst="rect">
            <a:avLst/>
          </a:prstGeom>
          <a:noFill/>
          <a:ln>
            <a:noFill/>
          </a:ln>
        </p:spPr>
        <p:txBody>
          <a:bodyPr wrap="square" lIns="91440" tIns="45720" rIns="91440" bIns="45720" anchor="ctr"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44" name="Content Placeholder 2"/>
          <p:cNvSpPr txBox="1">
            <a:spLocks noGrp="1"/>
          </p:cNvSpPr>
          <p:nvPr>
            <p:ph type="title" sz="quarter" idx="4294967295"/>
          </p:nvPr>
        </p:nvSpPr>
        <p:spPr>
          <a:xfrm>
            <a:off x="1141560" y="2249640"/>
            <a:ext cx="9906840" cy="3541679"/>
          </a:xfrm>
          <a:prstGeom prst="rect">
            <a:avLst/>
          </a:prstGeom>
          <a:noFill/>
          <a:ln>
            <a:noFill/>
          </a:ln>
        </p:spPr>
        <p:txBody>
          <a:bodyPr wrap="square" lIns="91440" tIns="45720" rIns="91440" bIns="4572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5" name="Date Placeholder 3"/>
          <p:cNvSpPr txBox="1">
            <a:spLocks noGrp="1"/>
          </p:cNvSpPr>
          <p:nvPr>
            <p:ph type="dt" sz="half" idx="2"/>
          </p:nvPr>
        </p:nvSpPr>
        <p:spPr>
          <a:xfrm>
            <a:off x="7457400" y="5883120"/>
            <a:ext cx="274356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E329CD66-84FF-4E0F-848B-518437A8A2F9}" type="datetime1">
              <a:rPr lang="en-US"/>
              <a:pPr lvl="0"/>
              <a:t>5/27/2016</a:t>
            </a:fld>
            <a:endParaRPr lang="en-US"/>
          </a:p>
        </p:txBody>
      </p:sp>
      <p:sp>
        <p:nvSpPr>
          <p:cNvPr id="46" name="Footer Placeholder 4"/>
          <p:cNvSpPr txBox="1">
            <a:spLocks noGrp="1"/>
          </p:cNvSpPr>
          <p:nvPr>
            <p:ph type="ftr" sz="quarter" idx="3"/>
          </p:nvPr>
        </p:nvSpPr>
        <p:spPr>
          <a:xfrm>
            <a:off x="1141560" y="5883120"/>
            <a:ext cx="6239880" cy="365040"/>
          </a:xfrm>
          <a:prstGeom prst="rect">
            <a:avLst/>
          </a:prstGeom>
          <a:noFill/>
          <a:ln>
            <a:noFill/>
          </a:ln>
        </p:spPr>
        <p:txBody>
          <a:bodyPr wrap="square" lIns="91440" tIns="45720" rIns="91440" bIns="45720" anchor="ctr"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47" name="Slide Number Placeholder 5"/>
          <p:cNvSpPr txBox="1">
            <a:spLocks noGrp="1"/>
          </p:cNvSpPr>
          <p:nvPr>
            <p:ph type="sldNum" sz="quarter" idx="4"/>
          </p:nvPr>
        </p:nvSpPr>
        <p:spPr>
          <a:xfrm>
            <a:off x="10276920" y="5883120"/>
            <a:ext cx="7711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57BF1684-56A7-4246-9F3D-A7BD7715DD19}" type="slidenum">
              <a:t>‹N°›</a:t>
            </a:fld>
            <a:endParaRPr lang="en-US"/>
          </a:p>
        </p:txBody>
      </p:sp>
      <p:sp>
        <p:nvSpPr>
          <p:cNvPr id="48" name="Espace réservé du texte 47"/>
          <p:cNvSpPr txBox="1">
            <a:spLocks noGrp="1"/>
          </p:cNvSpPr>
          <p:nvPr>
            <p:ph type="body" idx="1"/>
          </p:nvPr>
        </p:nvSpPr>
        <p:spPr>
          <a:xfrm>
            <a:off x="609480" y="1604520"/>
            <a:ext cx="10973519" cy="3977279"/>
          </a:xfrm>
          <a:prstGeom prst="rect">
            <a:avLst/>
          </a:prstGeom>
          <a:noFill/>
          <a:ln>
            <a:noFill/>
          </a:ln>
        </p:spPr>
        <p:txBody>
          <a:bodyPr lIns="0" tIns="0" rIns="0" bIns="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228600" marR="0" lvl="0" indent="-228600" algn="l" rtl="0" hangingPunct="1">
        <a:lnSpc>
          <a:spcPct val="120000"/>
        </a:lnSpc>
        <a:spcBef>
          <a:spcPts val="1001"/>
        </a:spcBef>
        <a:spcAft>
          <a:spcPts val="0"/>
        </a:spcAft>
        <a:buSzPct val="125000"/>
        <a:buFont typeface="Arial" pitchFamily="34"/>
        <a:buChar char="•"/>
        <a:tabLst/>
        <a:defRPr lang="fr-FR" sz="2400" b="0" i="0" u="none" strike="noStrike" kern="1200" spc="0" baseline="0">
          <a:ln>
            <a:noFill/>
          </a:ln>
          <a:solidFill>
            <a:srgbClr val="FFFFFF"/>
          </a:solidFill>
          <a:latin typeface="Tw Cen MT" pitchFamily="18"/>
          <a:ea typeface="Microsoft YaHei" pitchFamily="2"/>
          <a:cs typeface="Lucida Sans" pitchFamily="2"/>
        </a:defRPr>
      </a:lvl1pPr>
    </p:titleStyle>
    <p:bodyStyle>
      <a:lvl1pPr marL="0" marR="0" indent="0" rtl="0" hangingPunct="0">
        <a:spcBef>
          <a:spcPts val="0"/>
        </a:spcBef>
        <a:spcAft>
          <a:spcPts val="1417"/>
        </a:spcAft>
        <a:tabLst/>
        <a:defRPr lang="fr-FR" sz="3200" b="0" i="0" u="none" strike="noStrike" kern="1200">
          <a:ln>
            <a:noFill/>
          </a:ln>
          <a:latin typeface="Arial" pitchFamily="18"/>
          <a:ea typeface="Microsoft YaHei" pitchFamily="2"/>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99FF33"/>
            </a:gs>
            <a:gs pos="100000">
              <a:srgbClr val="66CC00">
                <a:alpha val="85000"/>
              </a:srgbClr>
            </a:gs>
          </a:gsLst>
          <a:lin ang="0"/>
        </a:gradFill>
        <a:effectLst/>
      </p:bgPr>
    </p:bg>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13">
            <a:alphaModFix amt="30000"/>
          </a:blip>
          <a:srcRect/>
          <a:stretch>
            <a:fillRect/>
          </a:stretch>
        </p:blipFill>
        <p:spPr>
          <a:xfrm>
            <a:off x="0" y="0"/>
            <a:ext cx="12193200" cy="6858000"/>
          </a:xfrm>
          <a:prstGeom prst="rect">
            <a:avLst/>
          </a:prstGeom>
          <a:noFill/>
          <a:ln>
            <a:noFill/>
          </a:ln>
        </p:spPr>
      </p:pic>
      <p:grpSp>
        <p:nvGrpSpPr>
          <p:cNvPr id="3" name="Group 7"/>
          <p:cNvGrpSpPr/>
          <p:nvPr/>
        </p:nvGrpSpPr>
        <p:grpSpPr>
          <a:xfrm>
            <a:off x="-14400" y="0"/>
            <a:ext cx="12054959" cy="6857999"/>
            <a:chOff x="-14400" y="0"/>
            <a:chExt cx="12054959" cy="6857999"/>
          </a:xfrm>
        </p:grpSpPr>
        <p:grpSp>
          <p:nvGrpSpPr>
            <p:cNvPr id="4" name="Group 8"/>
            <p:cNvGrpSpPr/>
            <p:nvPr/>
          </p:nvGrpSpPr>
          <p:grpSpPr>
            <a:xfrm>
              <a:off x="-14400" y="0"/>
              <a:ext cx="1221119" cy="6857999"/>
              <a:chOff x="-14400" y="0"/>
              <a:chExt cx="1221119" cy="6857999"/>
            </a:xfrm>
          </p:grpSpPr>
          <p:sp>
            <p:nvSpPr>
              <p:cNvPr id="5" name="Rectangle 5"/>
              <p:cNvSpPr/>
              <p:nvPr/>
            </p:nvSpPr>
            <p:spPr>
              <a:xfrm>
                <a:off x="114480" y="468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Freeform 6"/>
              <p:cNvSpPr/>
              <p:nvPr/>
            </p:nvSpPr>
            <p:spPr>
              <a:xfrm>
                <a:off x="33480" y="217656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Freeform 7"/>
              <p:cNvSpPr/>
              <p:nvPr/>
            </p:nvSpPr>
            <p:spPr>
              <a:xfrm>
                <a:off x="28440" y="402120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Freeform 8"/>
              <p:cNvSpPr/>
              <p:nvPr/>
            </p:nvSpPr>
            <p:spPr>
              <a:xfrm>
                <a:off x="200160" y="4680"/>
                <a:ext cx="369719" cy="1811160"/>
              </a:xfrm>
              <a:custGeom>
                <a:avLst/>
                <a:gdLst>
                  <a:gd name="f0" fmla="val w"/>
                  <a:gd name="f1" fmla="val h"/>
                  <a:gd name="f2" fmla="val 0"/>
                  <a:gd name="f3" fmla="val 233"/>
                  <a:gd name="f4" fmla="val 1141"/>
                  <a:gd name="f5" fmla="val 218"/>
                  <a:gd name="f6" fmla="val 626"/>
                  <a:gd name="f7" fmla="val 15"/>
                  <a:gd name="f8" fmla="val 623"/>
                  <a:gd name="f9" fmla="val 1135"/>
                  <a:gd name="f10" fmla="*/ f0 1 233"/>
                  <a:gd name="f11" fmla="*/ f1 1 1141"/>
                  <a:gd name="f12" fmla="val f2"/>
                  <a:gd name="f13" fmla="val f3"/>
                  <a:gd name="f14" fmla="val f4"/>
                  <a:gd name="f15" fmla="+- f14 0 f12"/>
                  <a:gd name="f16" fmla="+- f13 0 f12"/>
                  <a:gd name="f17" fmla="*/ f16 1 233"/>
                  <a:gd name="f18" fmla="*/ f15 1 114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114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reeform 9"/>
              <p:cNvSpPr/>
              <p:nvPr/>
            </p:nvSpPr>
            <p:spPr>
              <a:xfrm>
                <a:off x="503280" y="1801800"/>
                <a:ext cx="190440" cy="189000"/>
              </a:xfrm>
              <a:custGeom>
                <a:avLst/>
                <a:gdLst>
                  <a:gd name="f0" fmla="val w"/>
                  <a:gd name="f1" fmla="val h"/>
                  <a:gd name="f2" fmla="val 0"/>
                  <a:gd name="f3" fmla="val 40"/>
                  <a:gd name="f4" fmla="val 20"/>
                  <a:gd name="f5" fmla="val 9"/>
                  <a:gd name="f6" fmla="val 31"/>
                  <a:gd name="f7" fmla="val 33"/>
                  <a:gd name="f8" fmla="val 6"/>
                  <a:gd name="f9" fmla="val 4"/>
                  <a:gd name="f10" fmla="val 11"/>
                  <a:gd name="f11" fmla="val 29"/>
                  <a:gd name="f12" fmla="val 36"/>
                  <a:gd name="f13" fmla="val 28"/>
                  <a:gd name="f14" fmla="*/ f0 1 40"/>
                  <a:gd name="f15" fmla="*/ f1 1 40"/>
                  <a:gd name="f16" fmla="val f2"/>
                  <a:gd name="f17" fmla="val f3"/>
                  <a:gd name="f18" fmla="+- f17 0 f16"/>
                  <a:gd name="f19" fmla="*/ f18 1 40"/>
                  <a:gd name="f20" fmla="*/ 0 1 f19"/>
                  <a:gd name="f21" fmla="*/ f17 1 f19"/>
                  <a:gd name="f22" fmla="*/ f20 f14 1"/>
                  <a:gd name="f23" fmla="*/ f21 f14 1"/>
                  <a:gd name="f24" fmla="*/ f21 f15 1"/>
                  <a:gd name="f25" fmla="*/ f20 f15 1"/>
                </a:gdLst>
                <a:ahLst/>
                <a:cxnLst>
                  <a:cxn ang="3cd4">
                    <a:pos x="hc" y="t"/>
                  </a:cxn>
                  <a:cxn ang="0">
                    <a:pos x="r" y="vc"/>
                  </a:cxn>
                  <a:cxn ang="cd4">
                    <a:pos x="hc" y="b"/>
                  </a:cxn>
                  <a:cxn ang="cd2">
                    <a:pos x="l" y="vc"/>
                  </a:cxn>
                </a:cxnLst>
                <a:rect l="f22" t="f25" r="f23" b="f24"/>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3"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Freeform 10"/>
              <p:cNvSpPr/>
              <p:nvPr/>
            </p:nvSpPr>
            <p:spPr>
              <a:xfrm>
                <a:off x="285840" y="4680"/>
                <a:ext cx="369719" cy="1430280"/>
              </a:xfrm>
              <a:custGeom>
                <a:avLst/>
                <a:gdLst>
                  <a:gd name="f0" fmla="val w"/>
                  <a:gd name="f1" fmla="val h"/>
                  <a:gd name="f2" fmla="val 0"/>
                  <a:gd name="f3" fmla="val 233"/>
                  <a:gd name="f4" fmla="val 901"/>
                  <a:gd name="f5" fmla="val 221"/>
                  <a:gd name="f6" fmla="val 383"/>
                  <a:gd name="f7" fmla="val 18"/>
                  <a:gd name="f8" fmla="val 380"/>
                  <a:gd name="f9" fmla="val 895"/>
                  <a:gd name="f10" fmla="*/ f0 1 233"/>
                  <a:gd name="f11" fmla="*/ f1 1 901"/>
                  <a:gd name="f12" fmla="val f2"/>
                  <a:gd name="f13" fmla="val f3"/>
                  <a:gd name="f14" fmla="val f4"/>
                  <a:gd name="f15" fmla="+- f14 0 f12"/>
                  <a:gd name="f16" fmla="+- f13 0 f12"/>
                  <a:gd name="f17" fmla="*/ f16 1 233"/>
                  <a:gd name="f18" fmla="*/ f15 1 90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90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Freeform 11"/>
              <p:cNvSpPr/>
              <p:nvPr/>
            </p:nvSpPr>
            <p:spPr>
              <a:xfrm>
                <a:off x="546120" y="0"/>
                <a:ext cx="152280" cy="912959"/>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Freeform 12"/>
              <p:cNvSpPr/>
              <p:nvPr/>
            </p:nvSpPr>
            <p:spPr>
              <a:xfrm>
                <a:off x="588960" y="1420920"/>
                <a:ext cx="190440" cy="190440"/>
              </a:xfrm>
              <a:custGeom>
                <a:avLst/>
                <a:gdLst>
                  <a:gd name="f0" fmla="val w"/>
                  <a:gd name="f1" fmla="val h"/>
                  <a:gd name="f2" fmla="val 0"/>
                  <a:gd name="f3" fmla="val 40"/>
                  <a:gd name="f4" fmla="val 20"/>
                  <a:gd name="f5" fmla="val 9"/>
                  <a:gd name="f6" fmla="val 31"/>
                  <a:gd name="f7" fmla="val 33"/>
                  <a:gd name="f8" fmla="val 7"/>
                  <a:gd name="f9" fmla="val 4"/>
                  <a:gd name="f10" fmla="val 11"/>
                  <a:gd name="f11" fmla="val 29"/>
                  <a:gd name="f12" fmla="val 36"/>
                  <a:gd name="f13" fmla="*/ f0 1 40"/>
                  <a:gd name="f14" fmla="*/ f1 1 40"/>
                  <a:gd name="f15" fmla="val f2"/>
                  <a:gd name="f16" fmla="val f3"/>
                  <a:gd name="f17" fmla="+- f16 0 f15"/>
                  <a:gd name="f18" fmla="*/ f17 1 40"/>
                  <a:gd name="f19" fmla="*/ 0 1 f18"/>
                  <a:gd name="f20" fmla="*/ f16 1 f18"/>
                  <a:gd name="f21" fmla="*/ f19 f13 1"/>
                  <a:gd name="f22" fmla="*/ f20 f13 1"/>
                  <a:gd name="f23" fmla="*/ f20 f14 1"/>
                  <a:gd name="f24" fmla="*/ f19 f14 1"/>
                </a:gdLst>
                <a:ahLst/>
                <a:cxnLst>
                  <a:cxn ang="3cd4">
                    <a:pos x="hc" y="t"/>
                  </a:cxn>
                  <a:cxn ang="0">
                    <a:pos x="r" y="vc"/>
                  </a:cxn>
                  <a:cxn ang="cd4">
                    <a:pos x="hc" y="b"/>
                  </a:cxn>
                  <a:cxn ang="cd2">
                    <a:pos x="l" y="vc"/>
                  </a:cxn>
                </a:cxnLst>
                <a:rect l="f21" t="f24" r="f22" b="f23"/>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1"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Freeform 13"/>
              <p:cNvSpPr/>
              <p:nvPr/>
            </p:nvSpPr>
            <p:spPr>
              <a:xfrm>
                <a:off x="588960" y="9032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4" name="Freeform 14"/>
              <p:cNvSpPr/>
              <p:nvPr/>
            </p:nvSpPr>
            <p:spPr>
              <a:xfrm>
                <a:off x="641520" y="0"/>
                <a:ext cx="422280" cy="527040"/>
              </a:xfrm>
              <a:custGeom>
                <a:avLst/>
                <a:gdLst>
                  <a:gd name="f0" fmla="val w"/>
                  <a:gd name="f1" fmla="val h"/>
                  <a:gd name="f2" fmla="val 0"/>
                  <a:gd name="f3" fmla="val 266"/>
                  <a:gd name="f4" fmla="val 332"/>
                  <a:gd name="f5" fmla="val 257"/>
                  <a:gd name="f6" fmla="val 48"/>
                  <a:gd name="f7" fmla="val 123"/>
                  <a:gd name="f8" fmla="val 6"/>
                  <a:gd name="f9" fmla="val 15"/>
                  <a:gd name="f10" fmla="val 63"/>
                  <a:gd name="f11" fmla="val 114"/>
                  <a:gd name="f12" fmla="val 320"/>
                  <a:gd name="f13" fmla="*/ f0 1 266"/>
                  <a:gd name="f14" fmla="*/ f1 1 332"/>
                  <a:gd name="f15" fmla="val f2"/>
                  <a:gd name="f16" fmla="val f3"/>
                  <a:gd name="f17" fmla="val f4"/>
                  <a:gd name="f18" fmla="+- f17 0 f15"/>
                  <a:gd name="f19" fmla="+- f16 0 f15"/>
                  <a:gd name="f20" fmla="*/ f19 1 266"/>
                  <a:gd name="f21" fmla="*/ f18 1 332"/>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6" h="332">
                    <a:moveTo>
                      <a:pt x="f5" y="f4"/>
                    </a:moveTo>
                    <a:lnTo>
                      <a:pt x="f6" y="f7"/>
                    </a:lnTo>
                    <a:lnTo>
                      <a:pt x="f2" y="f8"/>
                    </a:lnTo>
                    <a:lnTo>
                      <a:pt x="f9" y="f2"/>
                    </a:lnTo>
                    <a:lnTo>
                      <a:pt x="f10" y="f11"/>
                    </a:lnTo>
                    <a:lnTo>
                      <a:pt x="f3" y="f12"/>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Freeform 15"/>
              <p:cNvSpPr/>
              <p:nvPr/>
            </p:nvSpPr>
            <p:spPr>
              <a:xfrm>
                <a:off x="1020599" y="488880"/>
                <a:ext cx="162000" cy="147600"/>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val f2"/>
                  <a:gd name="f30" fmla="val f3"/>
                  <a:gd name="f31" fmla="val f4"/>
                  <a:gd name="f32" fmla="+- f31 0 f29"/>
                  <a:gd name="f33" fmla="+- f30 0 f29"/>
                  <a:gd name="f34" fmla="*/ f33 1 34"/>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Line 16"/>
              <p:cNvSpPr/>
              <p:nvPr/>
            </p:nvSpPr>
            <p:spPr>
              <a:xfrm>
                <a:off x="-4680" y="9360"/>
                <a:ext cx="360" cy="36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0">
                <a:solidFill>
                  <a:srgbClr val="FFFFFF"/>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7" name="Freeform 17"/>
              <p:cNvSpPr/>
              <p:nvPr/>
            </p:nvSpPr>
            <p:spPr>
              <a:xfrm>
                <a:off x="9360" y="1801800"/>
                <a:ext cx="123840" cy="127080"/>
              </a:xfrm>
              <a:custGeom>
                <a:avLst/>
                <a:gdLst>
                  <a:gd name="f0" fmla="val w"/>
                  <a:gd name="f1" fmla="val h"/>
                  <a:gd name="f2" fmla="val 0"/>
                  <a:gd name="f3" fmla="val 78"/>
                  <a:gd name="f4" fmla="val 80"/>
                  <a:gd name="f5" fmla="val 6"/>
                  <a:gd name="f6" fmla="val 71"/>
                  <a:gd name="f7" fmla="val 69"/>
                  <a:gd name="f8" fmla="val 9"/>
                  <a:gd name="f9" fmla="*/ f0 1 78"/>
                  <a:gd name="f10" fmla="*/ f1 1 80"/>
                  <a:gd name="f11" fmla="val f2"/>
                  <a:gd name="f12" fmla="val f3"/>
                  <a:gd name="f13" fmla="val f4"/>
                  <a:gd name="f14" fmla="+- f13 0 f11"/>
                  <a:gd name="f15" fmla="+- f12 0 f11"/>
                  <a:gd name="f16" fmla="*/ f15 1 78"/>
                  <a:gd name="f17" fmla="*/ f14 1 8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8" h="80">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8" name="Freeform 18"/>
              <p:cNvSpPr/>
              <p:nvPr/>
            </p:nvSpPr>
            <p:spPr>
              <a:xfrm>
                <a:off x="-9360" y="3549600"/>
                <a:ext cx="147600" cy="480960"/>
              </a:xfrm>
              <a:custGeom>
                <a:avLst/>
                <a:gdLst>
                  <a:gd name="f0" fmla="val w"/>
                  <a:gd name="f1" fmla="val h"/>
                  <a:gd name="f2" fmla="val 0"/>
                  <a:gd name="f3" fmla="val 93"/>
                  <a:gd name="f4" fmla="val 303"/>
                  <a:gd name="f5" fmla="val 78"/>
                  <a:gd name="f6" fmla="val 12"/>
                  <a:gd name="f7" fmla="val 69"/>
                  <a:gd name="f8" fmla="*/ f0 1 93"/>
                  <a:gd name="f9" fmla="*/ f1 1 303"/>
                  <a:gd name="f10" fmla="val f2"/>
                  <a:gd name="f11" fmla="val f3"/>
                  <a:gd name="f12" fmla="val f4"/>
                  <a:gd name="f13" fmla="+- f12 0 f10"/>
                  <a:gd name="f14" fmla="+- f11 0 f10"/>
                  <a:gd name="f15" fmla="*/ f14 1 93"/>
                  <a:gd name="f16" fmla="*/ f13 1 303"/>
                  <a:gd name="f17" fmla="*/ 0 1 f15"/>
                  <a:gd name="f18" fmla="*/ f11 1 f15"/>
                  <a:gd name="f19" fmla="*/ 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93" h="303">
                    <a:moveTo>
                      <a:pt x="f3" y="f4"/>
                    </a:moveTo>
                    <a:lnTo>
                      <a:pt x="f5" y="f4"/>
                    </a:lnTo>
                    <a:lnTo>
                      <a:pt x="f5" y="f5"/>
                    </a:lnTo>
                    <a:lnTo>
                      <a:pt x="f2" y="f6"/>
                    </a:lnTo>
                    <a:lnTo>
                      <a:pt x="f6" y="f2"/>
                    </a:lnTo>
                    <a:lnTo>
                      <a:pt x="f3" y="f7"/>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9" name="Freeform 19"/>
              <p:cNvSpPr/>
              <p:nvPr/>
            </p:nvSpPr>
            <p:spPr>
              <a:xfrm>
                <a:off x="128520" y="1382760"/>
                <a:ext cx="142920" cy="476280"/>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val f2"/>
                  <a:gd name="f12" fmla="val f3"/>
                  <a:gd name="f13" fmla="val f4"/>
                  <a:gd name="f14" fmla="+- f13 0 f11"/>
                  <a:gd name="f15" fmla="+- f12 0 f11"/>
                  <a:gd name="f16" fmla="*/ f15 1 90"/>
                  <a:gd name="f17" fmla="*/ f14 1 30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0" h="300">
                    <a:moveTo>
                      <a:pt x="f3" y="f4"/>
                    </a:moveTo>
                    <a:lnTo>
                      <a:pt x="f5" y="f4"/>
                    </a:lnTo>
                    <a:lnTo>
                      <a:pt x="f5" y="f6"/>
                    </a:lnTo>
                    <a:lnTo>
                      <a:pt x="f2" y="f7"/>
                    </a:lnTo>
                    <a:lnTo>
                      <a:pt x="f7" y="f2"/>
                    </a:lnTo>
                    <a:lnTo>
                      <a:pt x="f3" y="f8"/>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0" name="Freeform 20"/>
              <p:cNvSpPr/>
              <p:nvPr/>
            </p:nvSpPr>
            <p:spPr>
              <a:xfrm>
                <a:off x="204840" y="1849319"/>
                <a:ext cx="114480" cy="108000"/>
              </a:xfrm>
              <a:custGeom>
                <a:avLst/>
                <a:gdLst>
                  <a:gd name="f0" fmla="val w"/>
                  <a:gd name="f1" fmla="val h"/>
                  <a:gd name="f2" fmla="val 0"/>
                  <a:gd name="f3" fmla="val 24"/>
                  <a:gd name="f4" fmla="val 23"/>
                  <a:gd name="f5" fmla="val 12"/>
                  <a:gd name="f6" fmla="val 6"/>
                  <a:gd name="f7" fmla="val 18"/>
                  <a:gd name="f8" fmla="val 5"/>
                  <a:gd name="f9" fmla="val 4"/>
                  <a:gd name="f10" fmla="val 8"/>
                  <a:gd name="f11" fmla="val 16"/>
                  <a:gd name="f12" fmla="val 19"/>
                  <a:gd name="f13" fmla="val 20"/>
                  <a:gd name="f14" fmla="*/ f0 1 24"/>
                  <a:gd name="f15" fmla="*/ f1 1 23"/>
                  <a:gd name="f16" fmla="val f2"/>
                  <a:gd name="f17" fmla="val f3"/>
                  <a:gd name="f18" fmla="val f4"/>
                  <a:gd name="f19" fmla="+- f18 0 f16"/>
                  <a:gd name="f20" fmla="+- f17 0 f16"/>
                  <a:gd name="f21" fmla="*/ f20 1 24"/>
                  <a:gd name="f22" fmla="*/ f19 1 23"/>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4" h="23">
                    <a:moveTo>
                      <a:pt x="f5" y="f4"/>
                    </a:moveTo>
                    <a:cubicBezTo>
                      <a:pt x="f6" y="f4"/>
                      <a:pt x="f2" y="f7"/>
                      <a:pt x="f2" y="f5"/>
                    </a:cubicBezTo>
                    <a:cubicBezTo>
                      <a:pt x="f2" y="f8"/>
                      <a:pt x="f6" y="f2"/>
                      <a:pt x="f5" y="f2"/>
                    </a:cubicBezTo>
                    <a:cubicBezTo>
                      <a:pt x="f7" y="f2"/>
                      <a:pt x="f3" y="f8"/>
                      <a:pt x="f3" y="f5"/>
                    </a:cubicBezTo>
                    <a:cubicBezTo>
                      <a:pt x="f3" y="f7"/>
                      <a:pt x="f7" y="f4"/>
                      <a:pt x="f5" y="f4"/>
                    </a:cubicBezTo>
                    <a:close/>
                    <a:moveTo>
                      <a:pt x="f5" y="f9"/>
                    </a:moveTo>
                    <a:cubicBezTo>
                      <a:pt x="f10" y="f9"/>
                      <a:pt x="f9" y="f10"/>
                      <a:pt x="f9" y="f5"/>
                    </a:cubicBezTo>
                    <a:cubicBezTo>
                      <a:pt x="f9" y="f11"/>
                      <a:pt x="f10" y="f12"/>
                      <a:pt x="f5" y="f12"/>
                    </a:cubicBezTo>
                    <a:cubicBezTo>
                      <a:pt x="f11" y="f12"/>
                      <a:pt x="f13" y="f11"/>
                      <a:pt x="f13" y="f5"/>
                    </a:cubicBezTo>
                    <a:cubicBezTo>
                      <a:pt x="f13" y="f10"/>
                      <a:pt x="f11" y="f9"/>
                      <a:pt x="f5"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1" name="Rectangle 21"/>
              <p:cNvSpPr/>
              <p:nvPr/>
            </p:nvSpPr>
            <p:spPr>
              <a:xfrm>
                <a:off x="133200" y="466236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2" name="Freeform 22"/>
              <p:cNvSpPr/>
              <p:nvPr/>
            </p:nvSpPr>
            <p:spPr>
              <a:xfrm>
                <a:off x="223920" y="5041800"/>
                <a:ext cx="369719" cy="1801800"/>
              </a:xfrm>
              <a:custGeom>
                <a:avLst/>
                <a:gdLst>
                  <a:gd name="f0" fmla="val w"/>
                  <a:gd name="f1" fmla="val h"/>
                  <a:gd name="f2" fmla="val 0"/>
                  <a:gd name="f3" fmla="val 233"/>
                  <a:gd name="f4" fmla="val 1135"/>
                  <a:gd name="f5" fmla="val 15"/>
                  <a:gd name="f6" fmla="val 515"/>
                  <a:gd name="f7" fmla="val 512"/>
                  <a:gd name="f8" fmla="val 218"/>
                  <a:gd name="f9" fmla="val 6"/>
                  <a:gd name="f10" fmla="val 518"/>
                  <a:gd name="f11" fmla="*/ f0 1 233"/>
                  <a:gd name="f12" fmla="*/ f1 1 1135"/>
                  <a:gd name="f13" fmla="val f2"/>
                  <a:gd name="f14" fmla="val f3"/>
                  <a:gd name="f15" fmla="val f4"/>
                  <a:gd name="f16" fmla="+- f15 0 f13"/>
                  <a:gd name="f17" fmla="+- f14 0 f13"/>
                  <a:gd name="f18" fmla="*/ f17 1 233"/>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33" h="1135">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3" name="Freeform 23"/>
              <p:cNvSpPr/>
              <p:nvPr/>
            </p:nvSpPr>
            <p:spPr>
              <a:xfrm>
                <a:off x="52560" y="44816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4" name="Freeform 24"/>
              <p:cNvSpPr/>
              <p:nvPr/>
            </p:nvSpPr>
            <p:spPr>
              <a:xfrm>
                <a:off x="-14400" y="5627520"/>
                <a:ext cx="85680" cy="1216079"/>
              </a:xfrm>
              <a:custGeom>
                <a:avLst/>
                <a:gdLst>
                  <a:gd name="f0" fmla="val w"/>
                  <a:gd name="f1" fmla="val h"/>
                  <a:gd name="f2" fmla="val 0"/>
                  <a:gd name="f3" fmla="val 54"/>
                  <a:gd name="f4" fmla="val 766"/>
                  <a:gd name="f5" fmla="val 36"/>
                  <a:gd name="f6" fmla="val 149"/>
                  <a:gd name="f7" fmla="val 3"/>
                  <a:gd name="f8" fmla="val 18"/>
                  <a:gd name="f9" fmla="val 146"/>
                  <a:gd name="f10" fmla="*/ f0 1 54"/>
                  <a:gd name="f11" fmla="*/ f1 1 766"/>
                  <a:gd name="f12" fmla="val f2"/>
                  <a:gd name="f13" fmla="val f3"/>
                  <a:gd name="f14" fmla="val f4"/>
                  <a:gd name="f15" fmla="+- f14 0 f12"/>
                  <a:gd name="f16" fmla="+- f13 0 f12"/>
                  <a:gd name="f17" fmla="*/ f16 1 54"/>
                  <a:gd name="f18" fmla="*/ f15 1 766"/>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4" h="766">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5" name="Freeform 25"/>
              <p:cNvSpPr/>
              <p:nvPr/>
            </p:nvSpPr>
            <p:spPr>
              <a:xfrm>
                <a:off x="527040" y="4867200"/>
                <a:ext cx="19044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6" name="Freeform 26"/>
              <p:cNvSpPr/>
              <p:nvPr/>
            </p:nvSpPr>
            <p:spPr>
              <a:xfrm>
                <a:off x="309600" y="5423040"/>
                <a:ext cx="374760" cy="1425600"/>
              </a:xfrm>
              <a:custGeom>
                <a:avLst/>
                <a:gdLst>
                  <a:gd name="f0" fmla="val w"/>
                  <a:gd name="f1" fmla="val h"/>
                  <a:gd name="f2" fmla="val 0"/>
                  <a:gd name="f3" fmla="val 236"/>
                  <a:gd name="f4" fmla="val 898"/>
                  <a:gd name="f5" fmla="val 18"/>
                  <a:gd name="f6" fmla="val 515"/>
                  <a:gd name="f7" fmla="val 3"/>
                  <a:gd name="f8" fmla="val 512"/>
                  <a:gd name="f9" fmla="val 221"/>
                  <a:gd name="f10" fmla="val 6"/>
                  <a:gd name="f11" fmla="val 518"/>
                  <a:gd name="f12" fmla="*/ f0 1 236"/>
                  <a:gd name="f13" fmla="*/ f1 1 898"/>
                  <a:gd name="f14" fmla="val f2"/>
                  <a:gd name="f15" fmla="val f3"/>
                  <a:gd name="f16" fmla="val f4"/>
                  <a:gd name="f17" fmla="+- f16 0 f14"/>
                  <a:gd name="f18" fmla="+- f15 0 f14"/>
                  <a:gd name="f19" fmla="*/ f18 1 236"/>
                  <a:gd name="f20" fmla="*/ f17 1 898"/>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36" h="898">
                    <a:moveTo>
                      <a:pt x="f5" y="f4"/>
                    </a:moveTo>
                    <a:lnTo>
                      <a:pt x="f2" y="f4"/>
                    </a:lnTo>
                    <a:lnTo>
                      <a:pt x="f2" y="f6"/>
                    </a:lnTo>
                    <a:lnTo>
                      <a:pt x="f7" y="f8"/>
                    </a:lnTo>
                    <a:lnTo>
                      <a:pt x="f9" y="f2"/>
                    </a:lnTo>
                    <a:lnTo>
                      <a:pt x="f3" y="f10"/>
                    </a:lnTo>
                    <a:lnTo>
                      <a:pt x="f5" y="f11"/>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7" name="Freeform 27"/>
              <p:cNvSpPr/>
              <p:nvPr/>
            </p:nvSpPr>
            <p:spPr>
              <a:xfrm>
                <a:off x="569880" y="5945040"/>
                <a:ext cx="152280" cy="912959"/>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8" name="Freeform 28"/>
              <p:cNvSpPr/>
              <p:nvPr/>
            </p:nvSpPr>
            <p:spPr>
              <a:xfrm>
                <a:off x="612720" y="524664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9" name="Freeform 29"/>
              <p:cNvSpPr/>
              <p:nvPr/>
            </p:nvSpPr>
            <p:spPr>
              <a:xfrm>
                <a:off x="612720" y="576432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0" name="Freeform 30"/>
              <p:cNvSpPr/>
              <p:nvPr/>
            </p:nvSpPr>
            <p:spPr>
              <a:xfrm>
                <a:off x="669960" y="6330959"/>
                <a:ext cx="417600" cy="517680"/>
              </a:xfrm>
              <a:custGeom>
                <a:avLst/>
                <a:gdLst>
                  <a:gd name="f0" fmla="val w"/>
                  <a:gd name="f1" fmla="val h"/>
                  <a:gd name="f2" fmla="val 0"/>
                  <a:gd name="f3" fmla="val 263"/>
                  <a:gd name="f4" fmla="val 326"/>
                  <a:gd name="f5" fmla="val 15"/>
                  <a:gd name="f6" fmla="val 320"/>
                  <a:gd name="f7" fmla="val 45"/>
                  <a:gd name="f8" fmla="val 206"/>
                  <a:gd name="f9" fmla="val 48"/>
                  <a:gd name="f10" fmla="val 254"/>
                  <a:gd name="f11" fmla="val 12"/>
                  <a:gd name="f12" fmla="val 60"/>
                  <a:gd name="f13" fmla="val 215"/>
                  <a:gd name="f14" fmla="*/ f0 1 263"/>
                  <a:gd name="f15" fmla="*/ f1 1 326"/>
                  <a:gd name="f16" fmla="val f2"/>
                  <a:gd name="f17" fmla="val f3"/>
                  <a:gd name="f18" fmla="val f4"/>
                  <a:gd name="f19" fmla="+- f18 0 f16"/>
                  <a:gd name="f20" fmla="+- f17 0 f16"/>
                  <a:gd name="f21" fmla="*/ f20 1 263"/>
                  <a:gd name="f22" fmla="*/ f19 1 326"/>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63" h="326">
                    <a:moveTo>
                      <a:pt x="f5" y="f4"/>
                    </a:moveTo>
                    <a:lnTo>
                      <a:pt x="f2" y="f6"/>
                    </a:lnTo>
                    <a:lnTo>
                      <a:pt x="f7" y="f8"/>
                    </a:lnTo>
                    <a:lnTo>
                      <a:pt x="f9" y="f8"/>
                    </a:lnTo>
                    <a:lnTo>
                      <a:pt x="f10" y="f2"/>
                    </a:lnTo>
                    <a:lnTo>
                      <a:pt x="f3" y="f11"/>
                    </a:lnTo>
                    <a:lnTo>
                      <a:pt x="f12" y="f13"/>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1" name="Freeform 31"/>
              <p:cNvSpPr/>
              <p:nvPr/>
            </p:nvSpPr>
            <p:spPr>
              <a:xfrm>
                <a:off x="1049399" y="6221519"/>
                <a:ext cx="157320" cy="147600"/>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val f2"/>
                  <a:gd name="f30" fmla="val f3"/>
                  <a:gd name="f31" fmla="val f4"/>
                  <a:gd name="f32" fmla="+- f31 0 f29"/>
                  <a:gd name="f33" fmla="+- f30 0 f29"/>
                  <a:gd name="f34" fmla="*/ f33 1 33"/>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nvGrpSpPr>
            <p:cNvPr id="32" name="Group 9"/>
            <p:cNvGrpSpPr/>
            <p:nvPr/>
          </p:nvGrpSpPr>
          <p:grpSpPr>
            <a:xfrm>
              <a:off x="11365920" y="0"/>
              <a:ext cx="674639" cy="6848640"/>
              <a:chOff x="11365920" y="0"/>
              <a:chExt cx="674639" cy="6848640"/>
            </a:xfrm>
          </p:grpSpPr>
          <p:sp>
            <p:nvSpPr>
              <p:cNvPr id="33" name="Freeform 32"/>
              <p:cNvSpPr/>
              <p:nvPr/>
            </p:nvSpPr>
            <p:spPr>
              <a:xfrm>
                <a:off x="11485080" y="0"/>
                <a:ext cx="417600" cy="512640"/>
              </a:xfrm>
              <a:custGeom>
                <a:avLst/>
                <a:gdLst>
                  <a:gd name="f0" fmla="val w"/>
                  <a:gd name="f1" fmla="val h"/>
                  <a:gd name="f2" fmla="val 0"/>
                  <a:gd name="f3" fmla="val 263"/>
                  <a:gd name="f4" fmla="val 323"/>
                  <a:gd name="f5" fmla="val 12"/>
                  <a:gd name="f6" fmla="val 314"/>
                  <a:gd name="f7" fmla="val 203"/>
                  <a:gd name="f8" fmla="val 108"/>
                  <a:gd name="f9" fmla="val 248"/>
                  <a:gd name="f10" fmla="val 6"/>
                  <a:gd name="f11" fmla="val 218"/>
                  <a:gd name="f12" fmla="val 117"/>
                  <a:gd name="f13" fmla="*/ f0 1 263"/>
                  <a:gd name="f14" fmla="*/ f1 1 323"/>
                  <a:gd name="f15" fmla="val f2"/>
                  <a:gd name="f16" fmla="val f3"/>
                  <a:gd name="f17" fmla="val f4"/>
                  <a:gd name="f18" fmla="+- f17 0 f15"/>
                  <a:gd name="f19" fmla="+- f16 0 f15"/>
                  <a:gd name="f20" fmla="*/ f19 1 263"/>
                  <a:gd name="f21" fmla="*/ f18 1 323"/>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3" h="323">
                    <a:moveTo>
                      <a:pt x="f5" y="f4"/>
                    </a:moveTo>
                    <a:lnTo>
                      <a:pt x="f2" y="f6"/>
                    </a:lnTo>
                    <a:lnTo>
                      <a:pt x="f7" y="f8"/>
                    </a:lnTo>
                    <a:lnTo>
                      <a:pt x="f9" y="f2"/>
                    </a:lnTo>
                    <a:lnTo>
                      <a:pt x="f3" y="f10"/>
                    </a:lnTo>
                    <a:lnTo>
                      <a:pt x="f11" y="f12"/>
                    </a:lnTo>
                    <a:lnTo>
                      <a:pt x="f11" y="f12"/>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4" name="Freeform 33"/>
              <p:cNvSpPr/>
              <p:nvPr/>
            </p:nvSpPr>
            <p:spPr>
              <a:xfrm>
                <a:off x="11365920" y="474840"/>
                <a:ext cx="157320" cy="152280"/>
              </a:xfrm>
              <a:custGeom>
                <a:avLst/>
                <a:gdLst>
                  <a:gd name="f0" fmla="val w"/>
                  <a:gd name="f1" fmla="val h"/>
                  <a:gd name="f2" fmla="val 0"/>
                  <a:gd name="f3" fmla="val 33"/>
                  <a:gd name="f4" fmla="val 32"/>
                  <a:gd name="f5" fmla="val 17"/>
                  <a:gd name="f6" fmla="val 13"/>
                  <a:gd name="f7" fmla="val 9"/>
                  <a:gd name="f8" fmla="val 30"/>
                  <a:gd name="f9" fmla="val 6"/>
                  <a:gd name="f10" fmla="val 27"/>
                  <a:gd name="f11" fmla="val 21"/>
                  <a:gd name="f12" fmla="val 11"/>
                  <a:gd name="f13" fmla="val 5"/>
                  <a:gd name="f14" fmla="val 2"/>
                  <a:gd name="f15" fmla="val 25"/>
                  <a:gd name="f16" fmla="val 28"/>
                  <a:gd name="f17" fmla="val 31"/>
                  <a:gd name="f18" fmla="val 8"/>
                  <a:gd name="f19" fmla="val 12"/>
                  <a:gd name="f20" fmla="val 16"/>
                  <a:gd name="f21" fmla="val 20"/>
                  <a:gd name="f22" fmla="val 24"/>
                  <a:gd name="f23" fmla="val 4"/>
                  <a:gd name="f24" fmla="val 14"/>
                  <a:gd name="f25" fmla="val 23"/>
                  <a:gd name="f26" fmla="val 26"/>
                  <a:gd name="f27" fmla="*/ f0 1 33"/>
                  <a:gd name="f28" fmla="*/ f1 1 32"/>
                  <a:gd name="f29" fmla="val f2"/>
                  <a:gd name="f30" fmla="val f3"/>
                  <a:gd name="f31" fmla="val f4"/>
                  <a:gd name="f32" fmla="+- f31 0 f29"/>
                  <a:gd name="f33" fmla="+- f30 0 f29"/>
                  <a:gd name="f34" fmla="*/ f33 1 33"/>
                  <a:gd name="f35" fmla="*/ f32 1 32"/>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2">
                    <a:moveTo>
                      <a:pt x="f5" y="f4"/>
                    </a:moveTo>
                    <a:cubicBezTo>
                      <a:pt x="f6" y="f4"/>
                      <a:pt x="f7" y="f8"/>
                      <a:pt x="f9" y="f10"/>
                    </a:cubicBezTo>
                    <a:cubicBezTo>
                      <a:pt x="f2" y="f11"/>
                      <a:pt x="f2" y="f12"/>
                      <a:pt x="f9" y="f13"/>
                    </a:cubicBezTo>
                    <a:cubicBezTo>
                      <a:pt x="f7" y="f14"/>
                      <a:pt x="f6" y="f2"/>
                      <a:pt x="f5" y="f2"/>
                    </a:cubicBezTo>
                    <a:cubicBezTo>
                      <a:pt x="f11" y="f2"/>
                      <a:pt x="f15" y="f14"/>
                      <a:pt x="f16" y="f13"/>
                    </a:cubicBezTo>
                    <a:cubicBezTo>
                      <a:pt x="f17" y="f18"/>
                      <a:pt x="f3" y="f19"/>
                      <a:pt x="f3" y="f20"/>
                    </a:cubicBezTo>
                    <a:cubicBezTo>
                      <a:pt x="f3" y="f21"/>
                      <a:pt x="f17" y="f22"/>
                      <a:pt x="f16" y="f10"/>
                    </a:cubicBezTo>
                    <a:cubicBezTo>
                      <a:pt x="f15" y="f8"/>
                      <a:pt x="f11" y="f4"/>
                      <a:pt x="f5" y="f4"/>
                    </a:cubicBezTo>
                    <a:close/>
                    <a:moveTo>
                      <a:pt x="f5" y="f23"/>
                    </a:moveTo>
                    <a:cubicBezTo>
                      <a:pt x="f24" y="f23"/>
                      <a:pt x="f12" y="f9"/>
                      <a:pt x="f7" y="f18"/>
                    </a:cubicBezTo>
                    <a:cubicBezTo>
                      <a:pt x="f23" y="f19"/>
                      <a:pt x="f23" y="f21"/>
                      <a:pt x="f7" y="f22"/>
                    </a:cubicBezTo>
                    <a:cubicBezTo>
                      <a:pt x="f12" y="f10"/>
                      <a:pt x="f24" y="f16"/>
                      <a:pt x="f5" y="f16"/>
                    </a:cubicBezTo>
                    <a:cubicBezTo>
                      <a:pt x="f21" y="f16"/>
                      <a:pt x="f25" y="f10"/>
                      <a:pt x="f26" y="f22"/>
                    </a:cubicBezTo>
                    <a:cubicBezTo>
                      <a:pt x="f8" y="f21"/>
                      <a:pt x="f8" y="f19"/>
                      <a:pt x="f26" y="f18"/>
                    </a:cubicBezTo>
                    <a:cubicBezTo>
                      <a:pt x="f25" y="f9"/>
                      <a:pt x="f21" y="f23"/>
                      <a:pt x="f5" y="f23"/>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5" name="Freeform 34"/>
              <p:cNvSpPr/>
              <p:nvPr/>
            </p:nvSpPr>
            <p:spPr>
              <a:xfrm>
                <a:off x="11632679" y="1539720"/>
                <a:ext cx="18900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6" name="Freeform 35"/>
              <p:cNvSpPr/>
              <p:nvPr/>
            </p:nvSpPr>
            <p:spPr>
              <a:xfrm>
                <a:off x="11532600" y="5694480"/>
                <a:ext cx="298440" cy="1154160"/>
              </a:xfrm>
              <a:custGeom>
                <a:avLst/>
                <a:gdLst>
                  <a:gd name="f0" fmla="val w"/>
                  <a:gd name="f1" fmla="val h"/>
                  <a:gd name="f2" fmla="val 0"/>
                  <a:gd name="f3" fmla="val 188"/>
                  <a:gd name="f4" fmla="val 727"/>
                  <a:gd name="f5" fmla="val 15"/>
                  <a:gd name="f6" fmla="val 407"/>
                  <a:gd name="f7" fmla="val 176"/>
                  <a:gd name="f8" fmla="val 6"/>
                  <a:gd name="f9" fmla="val 410"/>
                  <a:gd name="f10" fmla="*/ f0 1 188"/>
                  <a:gd name="f11" fmla="*/ f1 1 727"/>
                  <a:gd name="f12" fmla="val f2"/>
                  <a:gd name="f13" fmla="val f3"/>
                  <a:gd name="f14" fmla="val f4"/>
                  <a:gd name="f15" fmla="+- f14 0 f12"/>
                  <a:gd name="f16" fmla="+- f13 0 f12"/>
                  <a:gd name="f17" fmla="*/ f16 1 188"/>
                  <a:gd name="f18" fmla="*/ f15 1 727"/>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88" h="727">
                    <a:moveTo>
                      <a:pt x="f5" y="f4"/>
                    </a:moveTo>
                    <a:lnTo>
                      <a:pt x="f2" y="f4"/>
                    </a:lnTo>
                    <a:lnTo>
                      <a:pt x="f2" y="f6"/>
                    </a:lnTo>
                    <a:lnTo>
                      <a:pt x="f2" y="f6"/>
                    </a:lnTo>
                    <a:lnTo>
                      <a:pt x="f7" y="f2"/>
                    </a:lnTo>
                    <a:lnTo>
                      <a:pt x="f3" y="f8"/>
                    </a:lnTo>
                    <a:lnTo>
                      <a:pt x="f5" y="f9"/>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7" name="Freeform 36"/>
              <p:cNvSpPr/>
              <p:nvPr/>
            </p:nvSpPr>
            <p:spPr>
              <a:xfrm>
                <a:off x="11774160" y="5551560"/>
                <a:ext cx="157320" cy="155520"/>
              </a:xfrm>
              <a:custGeom>
                <a:avLst/>
                <a:gdLst>
                  <a:gd name="f0" fmla="val w"/>
                  <a:gd name="f1" fmla="val h"/>
                  <a:gd name="f2" fmla="val 0"/>
                  <a:gd name="f3" fmla="val 33"/>
                  <a:gd name="f4" fmla="val 17"/>
                  <a:gd name="f5" fmla="val 8"/>
                  <a:gd name="f6" fmla="val 25"/>
                  <a:gd name="f7" fmla="val 16"/>
                  <a:gd name="f8" fmla="val 7"/>
                  <a:gd name="f9" fmla="val 26"/>
                  <a:gd name="f10" fmla="val 4"/>
                  <a:gd name="f11" fmla="val 10"/>
                  <a:gd name="f12" fmla="val 9"/>
                  <a:gd name="f13" fmla="val 23"/>
                  <a:gd name="f14" fmla="val 29"/>
                  <a:gd name="f15" fmla="*/ f0 1 33"/>
                  <a:gd name="f16" fmla="*/ f1 1 33"/>
                  <a:gd name="f17" fmla="val f2"/>
                  <a:gd name="f18" fmla="val f3"/>
                  <a:gd name="f19" fmla="+- f18 0 f17"/>
                  <a:gd name="f20" fmla="*/ f19 1 33"/>
                  <a:gd name="f21" fmla="*/ 0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3" h="33">
                    <a:moveTo>
                      <a:pt x="f4" y="f3"/>
                    </a:moveTo>
                    <a:cubicBezTo>
                      <a:pt x="f5" y="f3"/>
                      <a:pt x="f2" y="f6"/>
                      <a:pt x="f2" y="f7"/>
                    </a:cubicBezTo>
                    <a:cubicBezTo>
                      <a:pt x="f2" y="f8"/>
                      <a:pt x="f5" y="f2"/>
                      <a:pt x="f4" y="f2"/>
                    </a:cubicBezTo>
                    <a:cubicBezTo>
                      <a:pt x="f9" y="f2"/>
                      <a:pt x="f3" y="f8"/>
                      <a:pt x="f3" y="f7"/>
                    </a:cubicBezTo>
                    <a:cubicBezTo>
                      <a:pt x="f3" y="f6"/>
                      <a:pt x="f9" y="f3"/>
                      <a:pt x="f4" y="f3"/>
                    </a:cubicBezTo>
                    <a:close/>
                    <a:moveTo>
                      <a:pt x="f4" y="f10"/>
                    </a:moveTo>
                    <a:cubicBezTo>
                      <a:pt x="f11" y="f10"/>
                      <a:pt x="f10" y="f12"/>
                      <a:pt x="f10" y="f7"/>
                    </a:cubicBezTo>
                    <a:cubicBezTo>
                      <a:pt x="f10" y="f13"/>
                      <a:pt x="f11" y="f14"/>
                      <a:pt x="f4" y="f14"/>
                    </a:cubicBezTo>
                    <a:cubicBezTo>
                      <a:pt x="f13" y="f14"/>
                      <a:pt x="f14" y="f13"/>
                      <a:pt x="f14" y="f7"/>
                    </a:cubicBezTo>
                    <a:cubicBezTo>
                      <a:pt x="f14" y="f12"/>
                      <a:pt x="f13" y="f10"/>
                      <a:pt x="f4" y="f10"/>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8" name="Freeform 37"/>
              <p:cNvSpPr/>
              <p:nvPr/>
            </p:nvSpPr>
            <p:spPr>
              <a:xfrm>
                <a:off x="11712240" y="4680"/>
                <a:ext cx="304920" cy="1544760"/>
              </a:xfrm>
              <a:custGeom>
                <a:avLst/>
                <a:gdLst>
                  <a:gd name="f0" fmla="val w"/>
                  <a:gd name="f1" fmla="val h"/>
                  <a:gd name="f2" fmla="val 0"/>
                  <a:gd name="f3" fmla="val 192"/>
                  <a:gd name="f4" fmla="val 973"/>
                  <a:gd name="f5" fmla="val 15"/>
                  <a:gd name="f6" fmla="val 790"/>
                  <a:gd name="f7" fmla="val 174"/>
                  <a:gd name="f8" fmla="val 614"/>
                  <a:gd name="f9" fmla="val 620"/>
                  <a:gd name="f10" fmla="val 796"/>
                  <a:gd name="f11" fmla="*/ f0 1 192"/>
                  <a:gd name="f12" fmla="*/ f1 1 973"/>
                  <a:gd name="f13" fmla="val f2"/>
                  <a:gd name="f14" fmla="val f3"/>
                  <a:gd name="f15" fmla="val f4"/>
                  <a:gd name="f16" fmla="+- f15 0 f13"/>
                  <a:gd name="f17" fmla="+- f14 0 f13"/>
                  <a:gd name="f18" fmla="*/ f17 1 192"/>
                  <a:gd name="f19" fmla="*/ f16 1 973"/>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2" h="973">
                    <a:moveTo>
                      <a:pt x="f5" y="f4"/>
                    </a:moveTo>
                    <a:lnTo>
                      <a:pt x="f2" y="f4"/>
                    </a:lnTo>
                    <a:lnTo>
                      <a:pt x="f2" y="f6"/>
                    </a:lnTo>
                    <a:lnTo>
                      <a:pt x="f7" y="f8"/>
                    </a:lnTo>
                    <a:lnTo>
                      <a:pt x="f7" y="f2"/>
                    </a:lnTo>
                    <a:lnTo>
                      <a:pt x="f3" y="f2"/>
                    </a:lnTo>
                    <a:lnTo>
                      <a:pt x="f3" y="f9"/>
                    </a:lnTo>
                    <a:lnTo>
                      <a:pt x="f5" y="f10"/>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9" name="Freeform 38"/>
              <p:cNvSpPr/>
              <p:nvPr/>
            </p:nvSpPr>
            <p:spPr>
              <a:xfrm>
                <a:off x="11637360" y="4867200"/>
                <a:ext cx="18900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0" name="Freeform 39"/>
              <p:cNvSpPr/>
              <p:nvPr/>
            </p:nvSpPr>
            <p:spPr>
              <a:xfrm>
                <a:off x="11442240" y="5046840"/>
                <a:ext cx="307800" cy="1801800"/>
              </a:xfrm>
              <a:custGeom>
                <a:avLst/>
                <a:gdLst>
                  <a:gd name="f0" fmla="val 360"/>
                  <a:gd name="f1" fmla="val w"/>
                  <a:gd name="f2" fmla="val h"/>
                  <a:gd name="f3" fmla="val 0"/>
                  <a:gd name="f4" fmla="val 194"/>
                  <a:gd name="f5" fmla="val 1135"/>
                  <a:gd name="f6" fmla="val 18"/>
                  <a:gd name="f7" fmla="val 354"/>
                  <a:gd name="f8" fmla="val 176"/>
                  <a:gd name="f9" fmla="val 177"/>
                  <a:gd name="f10" fmla="val 183"/>
                  <a:gd name="f11" fmla="*/ f1 1 194"/>
                  <a:gd name="f12" fmla="*/ f2 1 1135"/>
                  <a:gd name="f13" fmla="val f3"/>
                  <a:gd name="f14" fmla="val f4"/>
                  <a:gd name="f15" fmla="val f5"/>
                  <a:gd name="f16" fmla="+- f15 0 f13"/>
                  <a:gd name="f17" fmla="+- f14 0 f13"/>
                  <a:gd name="f18" fmla="*/ f17 1 194"/>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 h="1135">
                    <a:moveTo>
                      <a:pt x="f6" y="f5"/>
                    </a:moveTo>
                    <a:lnTo>
                      <a:pt x="f3" y="f5"/>
                    </a:lnTo>
                    <a:lnTo>
                      <a:pt x="f3" y="f7"/>
                    </a:lnTo>
                    <a:lnTo>
                      <a:pt x="f8" y="f9"/>
                    </a:lnTo>
                    <a:lnTo>
                      <a:pt x="f8" y="f3"/>
                    </a:lnTo>
                    <a:lnTo>
                      <a:pt x="f4" y="f3"/>
                    </a:lnTo>
                    <a:lnTo>
                      <a:pt x="f4" y="f10"/>
                    </a:lnTo>
                    <a:lnTo>
                      <a:pt x="f6" y="f0"/>
                    </a:lnTo>
                    <a:lnTo>
                      <a:pt x="f6" y="f5"/>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1" name="Freeform 40"/>
              <p:cNvSpPr/>
              <p:nvPr/>
            </p:nvSpPr>
            <p:spPr>
              <a:xfrm>
                <a:off x="11850119" y="641664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2" name="Rectangle 41"/>
              <p:cNvSpPr/>
              <p:nvPr/>
            </p:nvSpPr>
            <p:spPr>
              <a:xfrm>
                <a:off x="11940840" y="6595920"/>
                <a:ext cx="23760" cy="252360"/>
              </a:xfrm>
              <a:prstGeom prst="rect">
                <a:avLst/>
              </a:pr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sp>
        <p:nvSpPr>
          <p:cNvPr id="43" name="Title 1"/>
          <p:cNvSpPr txBox="1">
            <a:spLocks noGrp="1"/>
          </p:cNvSpPr>
          <p:nvPr>
            <p:ph type="title"/>
          </p:nvPr>
        </p:nvSpPr>
        <p:spPr>
          <a:xfrm>
            <a:off x="1141560" y="1419120"/>
            <a:ext cx="9906840" cy="2852640"/>
          </a:xfrm>
          <a:prstGeom prst="rect">
            <a:avLst/>
          </a:prstGeom>
          <a:noFill/>
          <a:ln>
            <a:noFill/>
          </a:ln>
        </p:spPr>
        <p:txBody>
          <a:bodyPr wrap="square" lIns="91440" tIns="45720" rIns="91440" bIns="45720" anchor="b"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44" name="Text Placeholder 2"/>
          <p:cNvSpPr txBox="1">
            <a:spLocks noGrp="1"/>
          </p:cNvSpPr>
          <p:nvPr>
            <p:ph type="body" idx="1"/>
          </p:nvPr>
        </p:nvSpPr>
        <p:spPr>
          <a:xfrm>
            <a:off x="1141560" y="4424400"/>
            <a:ext cx="9906840" cy="1374839"/>
          </a:xfrm>
          <a:prstGeom prst="rect">
            <a:avLst/>
          </a:prstGeom>
          <a:noFill/>
          <a:ln>
            <a:noFill/>
          </a:ln>
        </p:spPr>
        <p:txBody>
          <a:bodyPr wrap="square" lIns="91440" tIns="45720" rIns="91440" bIns="45720" anchor="t"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45" name="Date Placeholder 3"/>
          <p:cNvSpPr txBox="1">
            <a:spLocks noGrp="1"/>
          </p:cNvSpPr>
          <p:nvPr>
            <p:ph type="dt" sz="half" idx="2"/>
          </p:nvPr>
        </p:nvSpPr>
        <p:spPr>
          <a:xfrm>
            <a:off x="7457400" y="5883120"/>
            <a:ext cx="274356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97994300-53FF-4DAD-A959-82662F14BDA7}" type="datetime1">
              <a:rPr lang="en-US"/>
              <a:pPr lvl="0"/>
              <a:t>5/27/2016</a:t>
            </a:fld>
            <a:endParaRPr lang="en-US"/>
          </a:p>
        </p:txBody>
      </p:sp>
      <p:sp>
        <p:nvSpPr>
          <p:cNvPr id="46" name="Footer Placeholder 4"/>
          <p:cNvSpPr txBox="1">
            <a:spLocks noGrp="1"/>
          </p:cNvSpPr>
          <p:nvPr>
            <p:ph type="ftr" sz="quarter" idx="3"/>
          </p:nvPr>
        </p:nvSpPr>
        <p:spPr>
          <a:xfrm>
            <a:off x="1141560" y="5883120"/>
            <a:ext cx="6239880" cy="365040"/>
          </a:xfrm>
          <a:prstGeom prst="rect">
            <a:avLst/>
          </a:prstGeom>
          <a:noFill/>
          <a:ln>
            <a:noFill/>
          </a:ln>
        </p:spPr>
        <p:txBody>
          <a:bodyPr wrap="square" lIns="91440" tIns="45720" rIns="91440" bIns="45720" anchor="ctr"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47" name="Slide Number Placeholder 5"/>
          <p:cNvSpPr txBox="1">
            <a:spLocks noGrp="1"/>
          </p:cNvSpPr>
          <p:nvPr>
            <p:ph type="sldNum" sz="quarter" idx="4"/>
          </p:nvPr>
        </p:nvSpPr>
        <p:spPr>
          <a:xfrm>
            <a:off x="10276920" y="5883120"/>
            <a:ext cx="7711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053DC78F-A808-4ECE-8658-C888BC7185F6}" type="slidenum">
              <a:t>‹N°›</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rtl="0" hangingPunct="1">
        <a:lnSpc>
          <a:spcPct val="90000"/>
        </a:lnSpc>
        <a:spcBef>
          <a:spcPts val="0"/>
        </a:spcBef>
        <a:spcAft>
          <a:spcPts val="0"/>
        </a:spcAft>
        <a:buNone/>
        <a:tabLst/>
        <a:defRPr lang="fr-FR" sz="3600" b="0" i="0" u="none" strike="noStrike" kern="1200" spc="0" baseline="0">
          <a:ln>
            <a:noFill/>
          </a:ln>
          <a:solidFill>
            <a:srgbClr val="FFFFFF"/>
          </a:solidFill>
          <a:latin typeface="Tw Cen MT" pitchFamily="18"/>
          <a:ea typeface="Microsoft YaHei" pitchFamily="2"/>
          <a:cs typeface="Lucida Sans" pitchFamily="2"/>
        </a:defRPr>
      </a:lvl1pPr>
    </p:titleStyle>
    <p:bodyStyle>
      <a:lvl1pPr marL="0" marR="0" lvl="0" indent="0" algn="l" rtl="0" hangingPunct="1">
        <a:lnSpc>
          <a:spcPct val="120000"/>
        </a:lnSpc>
        <a:spcBef>
          <a:spcPts val="1001"/>
        </a:spcBef>
        <a:spcAft>
          <a:spcPts val="0"/>
        </a:spcAft>
        <a:buNone/>
        <a:tabLst/>
        <a:defRPr lang="fr-FR" sz="1800" b="0" i="0" u="none" strike="noStrike" kern="1200" spc="0" baseline="0">
          <a:solidFill>
            <a:srgbClr val="FFFFFF"/>
          </a:solidFill>
          <a:latin typeface="Tw Cen MT"/>
        </a:defRPr>
      </a:lvl1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99FF33"/>
            </a:gs>
            <a:gs pos="100000">
              <a:srgbClr val="66CC00">
                <a:alpha val="85000"/>
              </a:srgbClr>
            </a:gs>
          </a:gsLst>
          <a:lin ang="0"/>
        </a:gradFill>
        <a:effectLst/>
      </p:bgPr>
    </p:bg>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13">
            <a:alphaModFix amt="30000"/>
          </a:blip>
          <a:srcRect/>
          <a:stretch>
            <a:fillRect/>
          </a:stretch>
        </p:blipFill>
        <p:spPr>
          <a:xfrm>
            <a:off x="0" y="0"/>
            <a:ext cx="12193200" cy="6858000"/>
          </a:xfrm>
          <a:prstGeom prst="rect">
            <a:avLst/>
          </a:prstGeom>
          <a:noFill/>
          <a:ln>
            <a:noFill/>
          </a:ln>
        </p:spPr>
      </p:pic>
      <p:grpSp>
        <p:nvGrpSpPr>
          <p:cNvPr id="3" name="Group 7"/>
          <p:cNvGrpSpPr/>
          <p:nvPr/>
        </p:nvGrpSpPr>
        <p:grpSpPr>
          <a:xfrm>
            <a:off x="-14400" y="0"/>
            <a:ext cx="12054959" cy="6857999"/>
            <a:chOff x="-14400" y="0"/>
            <a:chExt cx="12054959" cy="6857999"/>
          </a:xfrm>
        </p:grpSpPr>
        <p:grpSp>
          <p:nvGrpSpPr>
            <p:cNvPr id="4" name="Group 8"/>
            <p:cNvGrpSpPr/>
            <p:nvPr/>
          </p:nvGrpSpPr>
          <p:grpSpPr>
            <a:xfrm>
              <a:off x="-14400" y="0"/>
              <a:ext cx="1221119" cy="6857999"/>
              <a:chOff x="-14400" y="0"/>
              <a:chExt cx="1221119" cy="6857999"/>
            </a:xfrm>
          </p:grpSpPr>
          <p:sp>
            <p:nvSpPr>
              <p:cNvPr id="5" name="Rectangle 5"/>
              <p:cNvSpPr/>
              <p:nvPr/>
            </p:nvSpPr>
            <p:spPr>
              <a:xfrm>
                <a:off x="114480" y="468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Freeform 6"/>
              <p:cNvSpPr/>
              <p:nvPr/>
            </p:nvSpPr>
            <p:spPr>
              <a:xfrm>
                <a:off x="33480" y="217656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Freeform 7"/>
              <p:cNvSpPr/>
              <p:nvPr/>
            </p:nvSpPr>
            <p:spPr>
              <a:xfrm>
                <a:off x="28440" y="402120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Freeform 8"/>
              <p:cNvSpPr/>
              <p:nvPr/>
            </p:nvSpPr>
            <p:spPr>
              <a:xfrm>
                <a:off x="200160" y="4680"/>
                <a:ext cx="369719" cy="1811160"/>
              </a:xfrm>
              <a:custGeom>
                <a:avLst/>
                <a:gdLst>
                  <a:gd name="f0" fmla="val w"/>
                  <a:gd name="f1" fmla="val h"/>
                  <a:gd name="f2" fmla="val 0"/>
                  <a:gd name="f3" fmla="val 233"/>
                  <a:gd name="f4" fmla="val 1141"/>
                  <a:gd name="f5" fmla="val 218"/>
                  <a:gd name="f6" fmla="val 626"/>
                  <a:gd name="f7" fmla="val 15"/>
                  <a:gd name="f8" fmla="val 623"/>
                  <a:gd name="f9" fmla="val 1135"/>
                  <a:gd name="f10" fmla="*/ f0 1 233"/>
                  <a:gd name="f11" fmla="*/ f1 1 1141"/>
                  <a:gd name="f12" fmla="val f2"/>
                  <a:gd name="f13" fmla="val f3"/>
                  <a:gd name="f14" fmla="val f4"/>
                  <a:gd name="f15" fmla="+- f14 0 f12"/>
                  <a:gd name="f16" fmla="+- f13 0 f12"/>
                  <a:gd name="f17" fmla="*/ f16 1 233"/>
                  <a:gd name="f18" fmla="*/ f15 1 114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114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reeform 9"/>
              <p:cNvSpPr/>
              <p:nvPr/>
            </p:nvSpPr>
            <p:spPr>
              <a:xfrm>
                <a:off x="503280" y="1801800"/>
                <a:ext cx="190440" cy="189000"/>
              </a:xfrm>
              <a:custGeom>
                <a:avLst/>
                <a:gdLst>
                  <a:gd name="f0" fmla="val w"/>
                  <a:gd name="f1" fmla="val h"/>
                  <a:gd name="f2" fmla="val 0"/>
                  <a:gd name="f3" fmla="val 40"/>
                  <a:gd name="f4" fmla="val 20"/>
                  <a:gd name="f5" fmla="val 9"/>
                  <a:gd name="f6" fmla="val 31"/>
                  <a:gd name="f7" fmla="val 33"/>
                  <a:gd name="f8" fmla="val 6"/>
                  <a:gd name="f9" fmla="val 4"/>
                  <a:gd name="f10" fmla="val 11"/>
                  <a:gd name="f11" fmla="val 29"/>
                  <a:gd name="f12" fmla="val 36"/>
                  <a:gd name="f13" fmla="val 28"/>
                  <a:gd name="f14" fmla="*/ f0 1 40"/>
                  <a:gd name="f15" fmla="*/ f1 1 40"/>
                  <a:gd name="f16" fmla="val f2"/>
                  <a:gd name="f17" fmla="val f3"/>
                  <a:gd name="f18" fmla="+- f17 0 f16"/>
                  <a:gd name="f19" fmla="*/ f18 1 40"/>
                  <a:gd name="f20" fmla="*/ 0 1 f19"/>
                  <a:gd name="f21" fmla="*/ f17 1 f19"/>
                  <a:gd name="f22" fmla="*/ f20 f14 1"/>
                  <a:gd name="f23" fmla="*/ f21 f14 1"/>
                  <a:gd name="f24" fmla="*/ f21 f15 1"/>
                  <a:gd name="f25" fmla="*/ f20 f15 1"/>
                </a:gdLst>
                <a:ahLst/>
                <a:cxnLst>
                  <a:cxn ang="3cd4">
                    <a:pos x="hc" y="t"/>
                  </a:cxn>
                  <a:cxn ang="0">
                    <a:pos x="r" y="vc"/>
                  </a:cxn>
                  <a:cxn ang="cd4">
                    <a:pos x="hc" y="b"/>
                  </a:cxn>
                  <a:cxn ang="cd2">
                    <a:pos x="l" y="vc"/>
                  </a:cxn>
                </a:cxnLst>
                <a:rect l="f22" t="f25" r="f23" b="f24"/>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3"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Freeform 10"/>
              <p:cNvSpPr/>
              <p:nvPr/>
            </p:nvSpPr>
            <p:spPr>
              <a:xfrm>
                <a:off x="285840" y="4680"/>
                <a:ext cx="369719" cy="1430280"/>
              </a:xfrm>
              <a:custGeom>
                <a:avLst/>
                <a:gdLst>
                  <a:gd name="f0" fmla="val w"/>
                  <a:gd name="f1" fmla="val h"/>
                  <a:gd name="f2" fmla="val 0"/>
                  <a:gd name="f3" fmla="val 233"/>
                  <a:gd name="f4" fmla="val 901"/>
                  <a:gd name="f5" fmla="val 221"/>
                  <a:gd name="f6" fmla="val 383"/>
                  <a:gd name="f7" fmla="val 18"/>
                  <a:gd name="f8" fmla="val 380"/>
                  <a:gd name="f9" fmla="val 895"/>
                  <a:gd name="f10" fmla="*/ f0 1 233"/>
                  <a:gd name="f11" fmla="*/ f1 1 901"/>
                  <a:gd name="f12" fmla="val f2"/>
                  <a:gd name="f13" fmla="val f3"/>
                  <a:gd name="f14" fmla="val f4"/>
                  <a:gd name="f15" fmla="+- f14 0 f12"/>
                  <a:gd name="f16" fmla="+- f13 0 f12"/>
                  <a:gd name="f17" fmla="*/ f16 1 233"/>
                  <a:gd name="f18" fmla="*/ f15 1 90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90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Freeform 11"/>
              <p:cNvSpPr/>
              <p:nvPr/>
            </p:nvSpPr>
            <p:spPr>
              <a:xfrm>
                <a:off x="546120" y="0"/>
                <a:ext cx="152280" cy="912959"/>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Freeform 12"/>
              <p:cNvSpPr/>
              <p:nvPr/>
            </p:nvSpPr>
            <p:spPr>
              <a:xfrm>
                <a:off x="588960" y="1420920"/>
                <a:ext cx="190440" cy="190440"/>
              </a:xfrm>
              <a:custGeom>
                <a:avLst/>
                <a:gdLst>
                  <a:gd name="f0" fmla="val w"/>
                  <a:gd name="f1" fmla="val h"/>
                  <a:gd name="f2" fmla="val 0"/>
                  <a:gd name="f3" fmla="val 40"/>
                  <a:gd name="f4" fmla="val 20"/>
                  <a:gd name="f5" fmla="val 9"/>
                  <a:gd name="f6" fmla="val 31"/>
                  <a:gd name="f7" fmla="val 33"/>
                  <a:gd name="f8" fmla="val 7"/>
                  <a:gd name="f9" fmla="val 4"/>
                  <a:gd name="f10" fmla="val 11"/>
                  <a:gd name="f11" fmla="val 29"/>
                  <a:gd name="f12" fmla="val 36"/>
                  <a:gd name="f13" fmla="*/ f0 1 40"/>
                  <a:gd name="f14" fmla="*/ f1 1 40"/>
                  <a:gd name="f15" fmla="val f2"/>
                  <a:gd name="f16" fmla="val f3"/>
                  <a:gd name="f17" fmla="+- f16 0 f15"/>
                  <a:gd name="f18" fmla="*/ f17 1 40"/>
                  <a:gd name="f19" fmla="*/ 0 1 f18"/>
                  <a:gd name="f20" fmla="*/ f16 1 f18"/>
                  <a:gd name="f21" fmla="*/ f19 f13 1"/>
                  <a:gd name="f22" fmla="*/ f20 f13 1"/>
                  <a:gd name="f23" fmla="*/ f20 f14 1"/>
                  <a:gd name="f24" fmla="*/ f19 f14 1"/>
                </a:gdLst>
                <a:ahLst/>
                <a:cxnLst>
                  <a:cxn ang="3cd4">
                    <a:pos x="hc" y="t"/>
                  </a:cxn>
                  <a:cxn ang="0">
                    <a:pos x="r" y="vc"/>
                  </a:cxn>
                  <a:cxn ang="cd4">
                    <a:pos x="hc" y="b"/>
                  </a:cxn>
                  <a:cxn ang="cd2">
                    <a:pos x="l" y="vc"/>
                  </a:cxn>
                </a:cxnLst>
                <a:rect l="f21" t="f24" r="f22" b="f23"/>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1"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Freeform 13"/>
              <p:cNvSpPr/>
              <p:nvPr/>
            </p:nvSpPr>
            <p:spPr>
              <a:xfrm>
                <a:off x="588960" y="9032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4" name="Freeform 14"/>
              <p:cNvSpPr/>
              <p:nvPr/>
            </p:nvSpPr>
            <p:spPr>
              <a:xfrm>
                <a:off x="641520" y="0"/>
                <a:ext cx="422280" cy="527040"/>
              </a:xfrm>
              <a:custGeom>
                <a:avLst/>
                <a:gdLst>
                  <a:gd name="f0" fmla="val w"/>
                  <a:gd name="f1" fmla="val h"/>
                  <a:gd name="f2" fmla="val 0"/>
                  <a:gd name="f3" fmla="val 266"/>
                  <a:gd name="f4" fmla="val 332"/>
                  <a:gd name="f5" fmla="val 257"/>
                  <a:gd name="f6" fmla="val 48"/>
                  <a:gd name="f7" fmla="val 123"/>
                  <a:gd name="f8" fmla="val 6"/>
                  <a:gd name="f9" fmla="val 15"/>
                  <a:gd name="f10" fmla="val 63"/>
                  <a:gd name="f11" fmla="val 114"/>
                  <a:gd name="f12" fmla="val 320"/>
                  <a:gd name="f13" fmla="*/ f0 1 266"/>
                  <a:gd name="f14" fmla="*/ f1 1 332"/>
                  <a:gd name="f15" fmla="val f2"/>
                  <a:gd name="f16" fmla="val f3"/>
                  <a:gd name="f17" fmla="val f4"/>
                  <a:gd name="f18" fmla="+- f17 0 f15"/>
                  <a:gd name="f19" fmla="+- f16 0 f15"/>
                  <a:gd name="f20" fmla="*/ f19 1 266"/>
                  <a:gd name="f21" fmla="*/ f18 1 332"/>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6" h="332">
                    <a:moveTo>
                      <a:pt x="f5" y="f4"/>
                    </a:moveTo>
                    <a:lnTo>
                      <a:pt x="f6" y="f7"/>
                    </a:lnTo>
                    <a:lnTo>
                      <a:pt x="f2" y="f8"/>
                    </a:lnTo>
                    <a:lnTo>
                      <a:pt x="f9" y="f2"/>
                    </a:lnTo>
                    <a:lnTo>
                      <a:pt x="f10" y="f11"/>
                    </a:lnTo>
                    <a:lnTo>
                      <a:pt x="f3" y="f12"/>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Freeform 15"/>
              <p:cNvSpPr/>
              <p:nvPr/>
            </p:nvSpPr>
            <p:spPr>
              <a:xfrm>
                <a:off x="1020599" y="488880"/>
                <a:ext cx="162000" cy="147600"/>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val f2"/>
                  <a:gd name="f30" fmla="val f3"/>
                  <a:gd name="f31" fmla="val f4"/>
                  <a:gd name="f32" fmla="+- f31 0 f29"/>
                  <a:gd name="f33" fmla="+- f30 0 f29"/>
                  <a:gd name="f34" fmla="*/ f33 1 34"/>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Line 16"/>
              <p:cNvSpPr/>
              <p:nvPr/>
            </p:nvSpPr>
            <p:spPr>
              <a:xfrm>
                <a:off x="-4680" y="9360"/>
                <a:ext cx="360" cy="36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0">
                <a:solidFill>
                  <a:srgbClr val="FFFFFF"/>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7" name="Freeform 17"/>
              <p:cNvSpPr/>
              <p:nvPr/>
            </p:nvSpPr>
            <p:spPr>
              <a:xfrm>
                <a:off x="9360" y="1801800"/>
                <a:ext cx="123840" cy="127080"/>
              </a:xfrm>
              <a:custGeom>
                <a:avLst/>
                <a:gdLst>
                  <a:gd name="f0" fmla="val w"/>
                  <a:gd name="f1" fmla="val h"/>
                  <a:gd name="f2" fmla="val 0"/>
                  <a:gd name="f3" fmla="val 78"/>
                  <a:gd name="f4" fmla="val 80"/>
                  <a:gd name="f5" fmla="val 6"/>
                  <a:gd name="f6" fmla="val 71"/>
                  <a:gd name="f7" fmla="val 69"/>
                  <a:gd name="f8" fmla="val 9"/>
                  <a:gd name="f9" fmla="*/ f0 1 78"/>
                  <a:gd name="f10" fmla="*/ f1 1 80"/>
                  <a:gd name="f11" fmla="val f2"/>
                  <a:gd name="f12" fmla="val f3"/>
                  <a:gd name="f13" fmla="val f4"/>
                  <a:gd name="f14" fmla="+- f13 0 f11"/>
                  <a:gd name="f15" fmla="+- f12 0 f11"/>
                  <a:gd name="f16" fmla="*/ f15 1 78"/>
                  <a:gd name="f17" fmla="*/ f14 1 8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8" h="80">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8" name="Freeform 18"/>
              <p:cNvSpPr/>
              <p:nvPr/>
            </p:nvSpPr>
            <p:spPr>
              <a:xfrm>
                <a:off x="-9360" y="3549600"/>
                <a:ext cx="147600" cy="480960"/>
              </a:xfrm>
              <a:custGeom>
                <a:avLst/>
                <a:gdLst>
                  <a:gd name="f0" fmla="val w"/>
                  <a:gd name="f1" fmla="val h"/>
                  <a:gd name="f2" fmla="val 0"/>
                  <a:gd name="f3" fmla="val 93"/>
                  <a:gd name="f4" fmla="val 303"/>
                  <a:gd name="f5" fmla="val 78"/>
                  <a:gd name="f6" fmla="val 12"/>
                  <a:gd name="f7" fmla="val 69"/>
                  <a:gd name="f8" fmla="*/ f0 1 93"/>
                  <a:gd name="f9" fmla="*/ f1 1 303"/>
                  <a:gd name="f10" fmla="val f2"/>
                  <a:gd name="f11" fmla="val f3"/>
                  <a:gd name="f12" fmla="val f4"/>
                  <a:gd name="f13" fmla="+- f12 0 f10"/>
                  <a:gd name="f14" fmla="+- f11 0 f10"/>
                  <a:gd name="f15" fmla="*/ f14 1 93"/>
                  <a:gd name="f16" fmla="*/ f13 1 303"/>
                  <a:gd name="f17" fmla="*/ 0 1 f15"/>
                  <a:gd name="f18" fmla="*/ f11 1 f15"/>
                  <a:gd name="f19" fmla="*/ 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93" h="303">
                    <a:moveTo>
                      <a:pt x="f3" y="f4"/>
                    </a:moveTo>
                    <a:lnTo>
                      <a:pt x="f5" y="f4"/>
                    </a:lnTo>
                    <a:lnTo>
                      <a:pt x="f5" y="f5"/>
                    </a:lnTo>
                    <a:lnTo>
                      <a:pt x="f2" y="f6"/>
                    </a:lnTo>
                    <a:lnTo>
                      <a:pt x="f6" y="f2"/>
                    </a:lnTo>
                    <a:lnTo>
                      <a:pt x="f3" y="f7"/>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9" name="Freeform 19"/>
              <p:cNvSpPr/>
              <p:nvPr/>
            </p:nvSpPr>
            <p:spPr>
              <a:xfrm>
                <a:off x="128520" y="1382760"/>
                <a:ext cx="142920" cy="476280"/>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val f2"/>
                  <a:gd name="f12" fmla="val f3"/>
                  <a:gd name="f13" fmla="val f4"/>
                  <a:gd name="f14" fmla="+- f13 0 f11"/>
                  <a:gd name="f15" fmla="+- f12 0 f11"/>
                  <a:gd name="f16" fmla="*/ f15 1 90"/>
                  <a:gd name="f17" fmla="*/ f14 1 30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0" h="300">
                    <a:moveTo>
                      <a:pt x="f3" y="f4"/>
                    </a:moveTo>
                    <a:lnTo>
                      <a:pt x="f5" y="f4"/>
                    </a:lnTo>
                    <a:lnTo>
                      <a:pt x="f5" y="f6"/>
                    </a:lnTo>
                    <a:lnTo>
                      <a:pt x="f2" y="f7"/>
                    </a:lnTo>
                    <a:lnTo>
                      <a:pt x="f7" y="f2"/>
                    </a:lnTo>
                    <a:lnTo>
                      <a:pt x="f3" y="f8"/>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0" name="Freeform 20"/>
              <p:cNvSpPr/>
              <p:nvPr/>
            </p:nvSpPr>
            <p:spPr>
              <a:xfrm>
                <a:off x="204840" y="1849319"/>
                <a:ext cx="114480" cy="108000"/>
              </a:xfrm>
              <a:custGeom>
                <a:avLst/>
                <a:gdLst>
                  <a:gd name="f0" fmla="val w"/>
                  <a:gd name="f1" fmla="val h"/>
                  <a:gd name="f2" fmla="val 0"/>
                  <a:gd name="f3" fmla="val 24"/>
                  <a:gd name="f4" fmla="val 23"/>
                  <a:gd name="f5" fmla="val 12"/>
                  <a:gd name="f6" fmla="val 6"/>
                  <a:gd name="f7" fmla="val 18"/>
                  <a:gd name="f8" fmla="val 5"/>
                  <a:gd name="f9" fmla="val 4"/>
                  <a:gd name="f10" fmla="val 8"/>
                  <a:gd name="f11" fmla="val 16"/>
                  <a:gd name="f12" fmla="val 19"/>
                  <a:gd name="f13" fmla="val 20"/>
                  <a:gd name="f14" fmla="*/ f0 1 24"/>
                  <a:gd name="f15" fmla="*/ f1 1 23"/>
                  <a:gd name="f16" fmla="val f2"/>
                  <a:gd name="f17" fmla="val f3"/>
                  <a:gd name="f18" fmla="val f4"/>
                  <a:gd name="f19" fmla="+- f18 0 f16"/>
                  <a:gd name="f20" fmla="+- f17 0 f16"/>
                  <a:gd name="f21" fmla="*/ f20 1 24"/>
                  <a:gd name="f22" fmla="*/ f19 1 23"/>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4" h="23">
                    <a:moveTo>
                      <a:pt x="f5" y="f4"/>
                    </a:moveTo>
                    <a:cubicBezTo>
                      <a:pt x="f6" y="f4"/>
                      <a:pt x="f2" y="f7"/>
                      <a:pt x="f2" y="f5"/>
                    </a:cubicBezTo>
                    <a:cubicBezTo>
                      <a:pt x="f2" y="f8"/>
                      <a:pt x="f6" y="f2"/>
                      <a:pt x="f5" y="f2"/>
                    </a:cubicBezTo>
                    <a:cubicBezTo>
                      <a:pt x="f7" y="f2"/>
                      <a:pt x="f3" y="f8"/>
                      <a:pt x="f3" y="f5"/>
                    </a:cubicBezTo>
                    <a:cubicBezTo>
                      <a:pt x="f3" y="f7"/>
                      <a:pt x="f7" y="f4"/>
                      <a:pt x="f5" y="f4"/>
                    </a:cubicBezTo>
                    <a:close/>
                    <a:moveTo>
                      <a:pt x="f5" y="f9"/>
                    </a:moveTo>
                    <a:cubicBezTo>
                      <a:pt x="f10" y="f9"/>
                      <a:pt x="f9" y="f10"/>
                      <a:pt x="f9" y="f5"/>
                    </a:cubicBezTo>
                    <a:cubicBezTo>
                      <a:pt x="f9" y="f11"/>
                      <a:pt x="f10" y="f12"/>
                      <a:pt x="f5" y="f12"/>
                    </a:cubicBezTo>
                    <a:cubicBezTo>
                      <a:pt x="f11" y="f12"/>
                      <a:pt x="f13" y="f11"/>
                      <a:pt x="f13" y="f5"/>
                    </a:cubicBezTo>
                    <a:cubicBezTo>
                      <a:pt x="f13" y="f10"/>
                      <a:pt x="f11" y="f9"/>
                      <a:pt x="f5"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1" name="Rectangle 21"/>
              <p:cNvSpPr/>
              <p:nvPr/>
            </p:nvSpPr>
            <p:spPr>
              <a:xfrm>
                <a:off x="133200" y="466236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2" name="Freeform 22"/>
              <p:cNvSpPr/>
              <p:nvPr/>
            </p:nvSpPr>
            <p:spPr>
              <a:xfrm>
                <a:off x="223920" y="5041800"/>
                <a:ext cx="369719" cy="1801800"/>
              </a:xfrm>
              <a:custGeom>
                <a:avLst/>
                <a:gdLst>
                  <a:gd name="f0" fmla="val w"/>
                  <a:gd name="f1" fmla="val h"/>
                  <a:gd name="f2" fmla="val 0"/>
                  <a:gd name="f3" fmla="val 233"/>
                  <a:gd name="f4" fmla="val 1135"/>
                  <a:gd name="f5" fmla="val 15"/>
                  <a:gd name="f6" fmla="val 515"/>
                  <a:gd name="f7" fmla="val 512"/>
                  <a:gd name="f8" fmla="val 218"/>
                  <a:gd name="f9" fmla="val 6"/>
                  <a:gd name="f10" fmla="val 518"/>
                  <a:gd name="f11" fmla="*/ f0 1 233"/>
                  <a:gd name="f12" fmla="*/ f1 1 1135"/>
                  <a:gd name="f13" fmla="val f2"/>
                  <a:gd name="f14" fmla="val f3"/>
                  <a:gd name="f15" fmla="val f4"/>
                  <a:gd name="f16" fmla="+- f15 0 f13"/>
                  <a:gd name="f17" fmla="+- f14 0 f13"/>
                  <a:gd name="f18" fmla="*/ f17 1 233"/>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33" h="1135">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3" name="Freeform 23"/>
              <p:cNvSpPr/>
              <p:nvPr/>
            </p:nvSpPr>
            <p:spPr>
              <a:xfrm>
                <a:off x="52560" y="44816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4" name="Freeform 24"/>
              <p:cNvSpPr/>
              <p:nvPr/>
            </p:nvSpPr>
            <p:spPr>
              <a:xfrm>
                <a:off x="-14400" y="5627520"/>
                <a:ext cx="85680" cy="1216079"/>
              </a:xfrm>
              <a:custGeom>
                <a:avLst/>
                <a:gdLst>
                  <a:gd name="f0" fmla="val w"/>
                  <a:gd name="f1" fmla="val h"/>
                  <a:gd name="f2" fmla="val 0"/>
                  <a:gd name="f3" fmla="val 54"/>
                  <a:gd name="f4" fmla="val 766"/>
                  <a:gd name="f5" fmla="val 36"/>
                  <a:gd name="f6" fmla="val 149"/>
                  <a:gd name="f7" fmla="val 3"/>
                  <a:gd name="f8" fmla="val 18"/>
                  <a:gd name="f9" fmla="val 146"/>
                  <a:gd name="f10" fmla="*/ f0 1 54"/>
                  <a:gd name="f11" fmla="*/ f1 1 766"/>
                  <a:gd name="f12" fmla="val f2"/>
                  <a:gd name="f13" fmla="val f3"/>
                  <a:gd name="f14" fmla="val f4"/>
                  <a:gd name="f15" fmla="+- f14 0 f12"/>
                  <a:gd name="f16" fmla="+- f13 0 f12"/>
                  <a:gd name="f17" fmla="*/ f16 1 54"/>
                  <a:gd name="f18" fmla="*/ f15 1 766"/>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4" h="766">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5" name="Freeform 25"/>
              <p:cNvSpPr/>
              <p:nvPr/>
            </p:nvSpPr>
            <p:spPr>
              <a:xfrm>
                <a:off x="527040" y="4867200"/>
                <a:ext cx="19044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6" name="Freeform 26"/>
              <p:cNvSpPr/>
              <p:nvPr/>
            </p:nvSpPr>
            <p:spPr>
              <a:xfrm>
                <a:off x="309600" y="5423040"/>
                <a:ext cx="374760" cy="1425600"/>
              </a:xfrm>
              <a:custGeom>
                <a:avLst/>
                <a:gdLst>
                  <a:gd name="f0" fmla="val w"/>
                  <a:gd name="f1" fmla="val h"/>
                  <a:gd name="f2" fmla="val 0"/>
                  <a:gd name="f3" fmla="val 236"/>
                  <a:gd name="f4" fmla="val 898"/>
                  <a:gd name="f5" fmla="val 18"/>
                  <a:gd name="f6" fmla="val 515"/>
                  <a:gd name="f7" fmla="val 3"/>
                  <a:gd name="f8" fmla="val 512"/>
                  <a:gd name="f9" fmla="val 221"/>
                  <a:gd name="f10" fmla="val 6"/>
                  <a:gd name="f11" fmla="val 518"/>
                  <a:gd name="f12" fmla="*/ f0 1 236"/>
                  <a:gd name="f13" fmla="*/ f1 1 898"/>
                  <a:gd name="f14" fmla="val f2"/>
                  <a:gd name="f15" fmla="val f3"/>
                  <a:gd name="f16" fmla="val f4"/>
                  <a:gd name="f17" fmla="+- f16 0 f14"/>
                  <a:gd name="f18" fmla="+- f15 0 f14"/>
                  <a:gd name="f19" fmla="*/ f18 1 236"/>
                  <a:gd name="f20" fmla="*/ f17 1 898"/>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36" h="898">
                    <a:moveTo>
                      <a:pt x="f5" y="f4"/>
                    </a:moveTo>
                    <a:lnTo>
                      <a:pt x="f2" y="f4"/>
                    </a:lnTo>
                    <a:lnTo>
                      <a:pt x="f2" y="f6"/>
                    </a:lnTo>
                    <a:lnTo>
                      <a:pt x="f7" y="f8"/>
                    </a:lnTo>
                    <a:lnTo>
                      <a:pt x="f9" y="f2"/>
                    </a:lnTo>
                    <a:lnTo>
                      <a:pt x="f3" y="f10"/>
                    </a:lnTo>
                    <a:lnTo>
                      <a:pt x="f5" y="f11"/>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7" name="Freeform 27"/>
              <p:cNvSpPr/>
              <p:nvPr/>
            </p:nvSpPr>
            <p:spPr>
              <a:xfrm>
                <a:off x="569880" y="5945040"/>
                <a:ext cx="152280" cy="912959"/>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8" name="Freeform 28"/>
              <p:cNvSpPr/>
              <p:nvPr/>
            </p:nvSpPr>
            <p:spPr>
              <a:xfrm>
                <a:off x="612720" y="524664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9" name="Freeform 29"/>
              <p:cNvSpPr/>
              <p:nvPr/>
            </p:nvSpPr>
            <p:spPr>
              <a:xfrm>
                <a:off x="612720" y="576432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0" name="Freeform 30"/>
              <p:cNvSpPr/>
              <p:nvPr/>
            </p:nvSpPr>
            <p:spPr>
              <a:xfrm>
                <a:off x="669960" y="6330959"/>
                <a:ext cx="417600" cy="517680"/>
              </a:xfrm>
              <a:custGeom>
                <a:avLst/>
                <a:gdLst>
                  <a:gd name="f0" fmla="val w"/>
                  <a:gd name="f1" fmla="val h"/>
                  <a:gd name="f2" fmla="val 0"/>
                  <a:gd name="f3" fmla="val 263"/>
                  <a:gd name="f4" fmla="val 326"/>
                  <a:gd name="f5" fmla="val 15"/>
                  <a:gd name="f6" fmla="val 320"/>
                  <a:gd name="f7" fmla="val 45"/>
                  <a:gd name="f8" fmla="val 206"/>
                  <a:gd name="f9" fmla="val 48"/>
                  <a:gd name="f10" fmla="val 254"/>
                  <a:gd name="f11" fmla="val 12"/>
                  <a:gd name="f12" fmla="val 60"/>
                  <a:gd name="f13" fmla="val 215"/>
                  <a:gd name="f14" fmla="*/ f0 1 263"/>
                  <a:gd name="f15" fmla="*/ f1 1 326"/>
                  <a:gd name="f16" fmla="val f2"/>
                  <a:gd name="f17" fmla="val f3"/>
                  <a:gd name="f18" fmla="val f4"/>
                  <a:gd name="f19" fmla="+- f18 0 f16"/>
                  <a:gd name="f20" fmla="+- f17 0 f16"/>
                  <a:gd name="f21" fmla="*/ f20 1 263"/>
                  <a:gd name="f22" fmla="*/ f19 1 326"/>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63" h="326">
                    <a:moveTo>
                      <a:pt x="f5" y="f4"/>
                    </a:moveTo>
                    <a:lnTo>
                      <a:pt x="f2" y="f6"/>
                    </a:lnTo>
                    <a:lnTo>
                      <a:pt x="f7" y="f8"/>
                    </a:lnTo>
                    <a:lnTo>
                      <a:pt x="f9" y="f8"/>
                    </a:lnTo>
                    <a:lnTo>
                      <a:pt x="f10" y="f2"/>
                    </a:lnTo>
                    <a:lnTo>
                      <a:pt x="f3" y="f11"/>
                    </a:lnTo>
                    <a:lnTo>
                      <a:pt x="f12" y="f13"/>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1" name="Freeform 31"/>
              <p:cNvSpPr/>
              <p:nvPr/>
            </p:nvSpPr>
            <p:spPr>
              <a:xfrm>
                <a:off x="1049399" y="6221519"/>
                <a:ext cx="157320" cy="147600"/>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val f2"/>
                  <a:gd name="f30" fmla="val f3"/>
                  <a:gd name="f31" fmla="val f4"/>
                  <a:gd name="f32" fmla="+- f31 0 f29"/>
                  <a:gd name="f33" fmla="+- f30 0 f29"/>
                  <a:gd name="f34" fmla="*/ f33 1 33"/>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nvGrpSpPr>
            <p:cNvPr id="32" name="Group 9"/>
            <p:cNvGrpSpPr/>
            <p:nvPr/>
          </p:nvGrpSpPr>
          <p:grpSpPr>
            <a:xfrm>
              <a:off x="11365920" y="0"/>
              <a:ext cx="674639" cy="6848640"/>
              <a:chOff x="11365920" y="0"/>
              <a:chExt cx="674639" cy="6848640"/>
            </a:xfrm>
          </p:grpSpPr>
          <p:sp>
            <p:nvSpPr>
              <p:cNvPr id="33" name="Freeform 32"/>
              <p:cNvSpPr/>
              <p:nvPr/>
            </p:nvSpPr>
            <p:spPr>
              <a:xfrm>
                <a:off x="11485080" y="0"/>
                <a:ext cx="417600" cy="512640"/>
              </a:xfrm>
              <a:custGeom>
                <a:avLst/>
                <a:gdLst>
                  <a:gd name="f0" fmla="val w"/>
                  <a:gd name="f1" fmla="val h"/>
                  <a:gd name="f2" fmla="val 0"/>
                  <a:gd name="f3" fmla="val 263"/>
                  <a:gd name="f4" fmla="val 323"/>
                  <a:gd name="f5" fmla="val 12"/>
                  <a:gd name="f6" fmla="val 314"/>
                  <a:gd name="f7" fmla="val 203"/>
                  <a:gd name="f8" fmla="val 108"/>
                  <a:gd name="f9" fmla="val 248"/>
                  <a:gd name="f10" fmla="val 6"/>
                  <a:gd name="f11" fmla="val 218"/>
                  <a:gd name="f12" fmla="val 117"/>
                  <a:gd name="f13" fmla="*/ f0 1 263"/>
                  <a:gd name="f14" fmla="*/ f1 1 323"/>
                  <a:gd name="f15" fmla="val f2"/>
                  <a:gd name="f16" fmla="val f3"/>
                  <a:gd name="f17" fmla="val f4"/>
                  <a:gd name="f18" fmla="+- f17 0 f15"/>
                  <a:gd name="f19" fmla="+- f16 0 f15"/>
                  <a:gd name="f20" fmla="*/ f19 1 263"/>
                  <a:gd name="f21" fmla="*/ f18 1 323"/>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3" h="323">
                    <a:moveTo>
                      <a:pt x="f5" y="f4"/>
                    </a:moveTo>
                    <a:lnTo>
                      <a:pt x="f2" y="f6"/>
                    </a:lnTo>
                    <a:lnTo>
                      <a:pt x="f7" y="f8"/>
                    </a:lnTo>
                    <a:lnTo>
                      <a:pt x="f9" y="f2"/>
                    </a:lnTo>
                    <a:lnTo>
                      <a:pt x="f3" y="f10"/>
                    </a:lnTo>
                    <a:lnTo>
                      <a:pt x="f11" y="f12"/>
                    </a:lnTo>
                    <a:lnTo>
                      <a:pt x="f11" y="f12"/>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4" name="Freeform 33"/>
              <p:cNvSpPr/>
              <p:nvPr/>
            </p:nvSpPr>
            <p:spPr>
              <a:xfrm>
                <a:off x="11365920" y="474840"/>
                <a:ext cx="157320" cy="152280"/>
              </a:xfrm>
              <a:custGeom>
                <a:avLst/>
                <a:gdLst>
                  <a:gd name="f0" fmla="val w"/>
                  <a:gd name="f1" fmla="val h"/>
                  <a:gd name="f2" fmla="val 0"/>
                  <a:gd name="f3" fmla="val 33"/>
                  <a:gd name="f4" fmla="val 32"/>
                  <a:gd name="f5" fmla="val 17"/>
                  <a:gd name="f6" fmla="val 13"/>
                  <a:gd name="f7" fmla="val 9"/>
                  <a:gd name="f8" fmla="val 30"/>
                  <a:gd name="f9" fmla="val 6"/>
                  <a:gd name="f10" fmla="val 27"/>
                  <a:gd name="f11" fmla="val 21"/>
                  <a:gd name="f12" fmla="val 11"/>
                  <a:gd name="f13" fmla="val 5"/>
                  <a:gd name="f14" fmla="val 2"/>
                  <a:gd name="f15" fmla="val 25"/>
                  <a:gd name="f16" fmla="val 28"/>
                  <a:gd name="f17" fmla="val 31"/>
                  <a:gd name="f18" fmla="val 8"/>
                  <a:gd name="f19" fmla="val 12"/>
                  <a:gd name="f20" fmla="val 16"/>
                  <a:gd name="f21" fmla="val 20"/>
                  <a:gd name="f22" fmla="val 24"/>
                  <a:gd name="f23" fmla="val 4"/>
                  <a:gd name="f24" fmla="val 14"/>
                  <a:gd name="f25" fmla="val 23"/>
                  <a:gd name="f26" fmla="val 26"/>
                  <a:gd name="f27" fmla="*/ f0 1 33"/>
                  <a:gd name="f28" fmla="*/ f1 1 32"/>
                  <a:gd name="f29" fmla="val f2"/>
                  <a:gd name="f30" fmla="val f3"/>
                  <a:gd name="f31" fmla="val f4"/>
                  <a:gd name="f32" fmla="+- f31 0 f29"/>
                  <a:gd name="f33" fmla="+- f30 0 f29"/>
                  <a:gd name="f34" fmla="*/ f33 1 33"/>
                  <a:gd name="f35" fmla="*/ f32 1 32"/>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2">
                    <a:moveTo>
                      <a:pt x="f5" y="f4"/>
                    </a:moveTo>
                    <a:cubicBezTo>
                      <a:pt x="f6" y="f4"/>
                      <a:pt x="f7" y="f8"/>
                      <a:pt x="f9" y="f10"/>
                    </a:cubicBezTo>
                    <a:cubicBezTo>
                      <a:pt x="f2" y="f11"/>
                      <a:pt x="f2" y="f12"/>
                      <a:pt x="f9" y="f13"/>
                    </a:cubicBezTo>
                    <a:cubicBezTo>
                      <a:pt x="f7" y="f14"/>
                      <a:pt x="f6" y="f2"/>
                      <a:pt x="f5" y="f2"/>
                    </a:cubicBezTo>
                    <a:cubicBezTo>
                      <a:pt x="f11" y="f2"/>
                      <a:pt x="f15" y="f14"/>
                      <a:pt x="f16" y="f13"/>
                    </a:cubicBezTo>
                    <a:cubicBezTo>
                      <a:pt x="f17" y="f18"/>
                      <a:pt x="f3" y="f19"/>
                      <a:pt x="f3" y="f20"/>
                    </a:cubicBezTo>
                    <a:cubicBezTo>
                      <a:pt x="f3" y="f21"/>
                      <a:pt x="f17" y="f22"/>
                      <a:pt x="f16" y="f10"/>
                    </a:cubicBezTo>
                    <a:cubicBezTo>
                      <a:pt x="f15" y="f8"/>
                      <a:pt x="f11" y="f4"/>
                      <a:pt x="f5" y="f4"/>
                    </a:cubicBezTo>
                    <a:close/>
                    <a:moveTo>
                      <a:pt x="f5" y="f23"/>
                    </a:moveTo>
                    <a:cubicBezTo>
                      <a:pt x="f24" y="f23"/>
                      <a:pt x="f12" y="f9"/>
                      <a:pt x="f7" y="f18"/>
                    </a:cubicBezTo>
                    <a:cubicBezTo>
                      <a:pt x="f23" y="f19"/>
                      <a:pt x="f23" y="f21"/>
                      <a:pt x="f7" y="f22"/>
                    </a:cubicBezTo>
                    <a:cubicBezTo>
                      <a:pt x="f12" y="f10"/>
                      <a:pt x="f24" y="f16"/>
                      <a:pt x="f5" y="f16"/>
                    </a:cubicBezTo>
                    <a:cubicBezTo>
                      <a:pt x="f21" y="f16"/>
                      <a:pt x="f25" y="f10"/>
                      <a:pt x="f26" y="f22"/>
                    </a:cubicBezTo>
                    <a:cubicBezTo>
                      <a:pt x="f8" y="f21"/>
                      <a:pt x="f8" y="f19"/>
                      <a:pt x="f26" y="f18"/>
                    </a:cubicBezTo>
                    <a:cubicBezTo>
                      <a:pt x="f25" y="f9"/>
                      <a:pt x="f21" y="f23"/>
                      <a:pt x="f5" y="f23"/>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5" name="Freeform 34"/>
              <p:cNvSpPr/>
              <p:nvPr/>
            </p:nvSpPr>
            <p:spPr>
              <a:xfrm>
                <a:off x="11632679" y="1539720"/>
                <a:ext cx="18900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6" name="Freeform 35"/>
              <p:cNvSpPr/>
              <p:nvPr/>
            </p:nvSpPr>
            <p:spPr>
              <a:xfrm>
                <a:off x="11532600" y="5694480"/>
                <a:ext cx="298440" cy="1154160"/>
              </a:xfrm>
              <a:custGeom>
                <a:avLst/>
                <a:gdLst>
                  <a:gd name="f0" fmla="val w"/>
                  <a:gd name="f1" fmla="val h"/>
                  <a:gd name="f2" fmla="val 0"/>
                  <a:gd name="f3" fmla="val 188"/>
                  <a:gd name="f4" fmla="val 727"/>
                  <a:gd name="f5" fmla="val 15"/>
                  <a:gd name="f6" fmla="val 407"/>
                  <a:gd name="f7" fmla="val 176"/>
                  <a:gd name="f8" fmla="val 6"/>
                  <a:gd name="f9" fmla="val 410"/>
                  <a:gd name="f10" fmla="*/ f0 1 188"/>
                  <a:gd name="f11" fmla="*/ f1 1 727"/>
                  <a:gd name="f12" fmla="val f2"/>
                  <a:gd name="f13" fmla="val f3"/>
                  <a:gd name="f14" fmla="val f4"/>
                  <a:gd name="f15" fmla="+- f14 0 f12"/>
                  <a:gd name="f16" fmla="+- f13 0 f12"/>
                  <a:gd name="f17" fmla="*/ f16 1 188"/>
                  <a:gd name="f18" fmla="*/ f15 1 727"/>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88" h="727">
                    <a:moveTo>
                      <a:pt x="f5" y="f4"/>
                    </a:moveTo>
                    <a:lnTo>
                      <a:pt x="f2" y="f4"/>
                    </a:lnTo>
                    <a:lnTo>
                      <a:pt x="f2" y="f6"/>
                    </a:lnTo>
                    <a:lnTo>
                      <a:pt x="f2" y="f6"/>
                    </a:lnTo>
                    <a:lnTo>
                      <a:pt x="f7" y="f2"/>
                    </a:lnTo>
                    <a:lnTo>
                      <a:pt x="f3" y="f8"/>
                    </a:lnTo>
                    <a:lnTo>
                      <a:pt x="f5" y="f9"/>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7" name="Freeform 36"/>
              <p:cNvSpPr/>
              <p:nvPr/>
            </p:nvSpPr>
            <p:spPr>
              <a:xfrm>
                <a:off x="11774160" y="5551560"/>
                <a:ext cx="157320" cy="155520"/>
              </a:xfrm>
              <a:custGeom>
                <a:avLst/>
                <a:gdLst>
                  <a:gd name="f0" fmla="val w"/>
                  <a:gd name="f1" fmla="val h"/>
                  <a:gd name="f2" fmla="val 0"/>
                  <a:gd name="f3" fmla="val 33"/>
                  <a:gd name="f4" fmla="val 17"/>
                  <a:gd name="f5" fmla="val 8"/>
                  <a:gd name="f6" fmla="val 25"/>
                  <a:gd name="f7" fmla="val 16"/>
                  <a:gd name="f8" fmla="val 7"/>
                  <a:gd name="f9" fmla="val 26"/>
                  <a:gd name="f10" fmla="val 4"/>
                  <a:gd name="f11" fmla="val 10"/>
                  <a:gd name="f12" fmla="val 9"/>
                  <a:gd name="f13" fmla="val 23"/>
                  <a:gd name="f14" fmla="val 29"/>
                  <a:gd name="f15" fmla="*/ f0 1 33"/>
                  <a:gd name="f16" fmla="*/ f1 1 33"/>
                  <a:gd name="f17" fmla="val f2"/>
                  <a:gd name="f18" fmla="val f3"/>
                  <a:gd name="f19" fmla="+- f18 0 f17"/>
                  <a:gd name="f20" fmla="*/ f19 1 33"/>
                  <a:gd name="f21" fmla="*/ 0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3" h="33">
                    <a:moveTo>
                      <a:pt x="f4" y="f3"/>
                    </a:moveTo>
                    <a:cubicBezTo>
                      <a:pt x="f5" y="f3"/>
                      <a:pt x="f2" y="f6"/>
                      <a:pt x="f2" y="f7"/>
                    </a:cubicBezTo>
                    <a:cubicBezTo>
                      <a:pt x="f2" y="f8"/>
                      <a:pt x="f5" y="f2"/>
                      <a:pt x="f4" y="f2"/>
                    </a:cubicBezTo>
                    <a:cubicBezTo>
                      <a:pt x="f9" y="f2"/>
                      <a:pt x="f3" y="f8"/>
                      <a:pt x="f3" y="f7"/>
                    </a:cubicBezTo>
                    <a:cubicBezTo>
                      <a:pt x="f3" y="f6"/>
                      <a:pt x="f9" y="f3"/>
                      <a:pt x="f4" y="f3"/>
                    </a:cubicBezTo>
                    <a:close/>
                    <a:moveTo>
                      <a:pt x="f4" y="f10"/>
                    </a:moveTo>
                    <a:cubicBezTo>
                      <a:pt x="f11" y="f10"/>
                      <a:pt x="f10" y="f12"/>
                      <a:pt x="f10" y="f7"/>
                    </a:cubicBezTo>
                    <a:cubicBezTo>
                      <a:pt x="f10" y="f13"/>
                      <a:pt x="f11" y="f14"/>
                      <a:pt x="f4" y="f14"/>
                    </a:cubicBezTo>
                    <a:cubicBezTo>
                      <a:pt x="f13" y="f14"/>
                      <a:pt x="f14" y="f13"/>
                      <a:pt x="f14" y="f7"/>
                    </a:cubicBezTo>
                    <a:cubicBezTo>
                      <a:pt x="f14" y="f12"/>
                      <a:pt x="f13" y="f10"/>
                      <a:pt x="f4" y="f10"/>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8" name="Freeform 37"/>
              <p:cNvSpPr/>
              <p:nvPr/>
            </p:nvSpPr>
            <p:spPr>
              <a:xfrm>
                <a:off x="11712240" y="4680"/>
                <a:ext cx="304920" cy="1544760"/>
              </a:xfrm>
              <a:custGeom>
                <a:avLst/>
                <a:gdLst>
                  <a:gd name="f0" fmla="val w"/>
                  <a:gd name="f1" fmla="val h"/>
                  <a:gd name="f2" fmla="val 0"/>
                  <a:gd name="f3" fmla="val 192"/>
                  <a:gd name="f4" fmla="val 973"/>
                  <a:gd name="f5" fmla="val 15"/>
                  <a:gd name="f6" fmla="val 790"/>
                  <a:gd name="f7" fmla="val 174"/>
                  <a:gd name="f8" fmla="val 614"/>
                  <a:gd name="f9" fmla="val 620"/>
                  <a:gd name="f10" fmla="val 796"/>
                  <a:gd name="f11" fmla="*/ f0 1 192"/>
                  <a:gd name="f12" fmla="*/ f1 1 973"/>
                  <a:gd name="f13" fmla="val f2"/>
                  <a:gd name="f14" fmla="val f3"/>
                  <a:gd name="f15" fmla="val f4"/>
                  <a:gd name="f16" fmla="+- f15 0 f13"/>
                  <a:gd name="f17" fmla="+- f14 0 f13"/>
                  <a:gd name="f18" fmla="*/ f17 1 192"/>
                  <a:gd name="f19" fmla="*/ f16 1 973"/>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2" h="973">
                    <a:moveTo>
                      <a:pt x="f5" y="f4"/>
                    </a:moveTo>
                    <a:lnTo>
                      <a:pt x="f2" y="f4"/>
                    </a:lnTo>
                    <a:lnTo>
                      <a:pt x="f2" y="f6"/>
                    </a:lnTo>
                    <a:lnTo>
                      <a:pt x="f7" y="f8"/>
                    </a:lnTo>
                    <a:lnTo>
                      <a:pt x="f7" y="f2"/>
                    </a:lnTo>
                    <a:lnTo>
                      <a:pt x="f3" y="f2"/>
                    </a:lnTo>
                    <a:lnTo>
                      <a:pt x="f3" y="f9"/>
                    </a:lnTo>
                    <a:lnTo>
                      <a:pt x="f5" y="f10"/>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9" name="Freeform 38"/>
              <p:cNvSpPr/>
              <p:nvPr/>
            </p:nvSpPr>
            <p:spPr>
              <a:xfrm>
                <a:off x="11637360" y="4867200"/>
                <a:ext cx="18900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0" name="Freeform 39"/>
              <p:cNvSpPr/>
              <p:nvPr/>
            </p:nvSpPr>
            <p:spPr>
              <a:xfrm>
                <a:off x="11442240" y="5046840"/>
                <a:ext cx="307800" cy="1801800"/>
              </a:xfrm>
              <a:custGeom>
                <a:avLst/>
                <a:gdLst>
                  <a:gd name="f0" fmla="val 360"/>
                  <a:gd name="f1" fmla="val w"/>
                  <a:gd name="f2" fmla="val h"/>
                  <a:gd name="f3" fmla="val 0"/>
                  <a:gd name="f4" fmla="val 194"/>
                  <a:gd name="f5" fmla="val 1135"/>
                  <a:gd name="f6" fmla="val 18"/>
                  <a:gd name="f7" fmla="val 354"/>
                  <a:gd name="f8" fmla="val 176"/>
                  <a:gd name="f9" fmla="val 177"/>
                  <a:gd name="f10" fmla="val 183"/>
                  <a:gd name="f11" fmla="*/ f1 1 194"/>
                  <a:gd name="f12" fmla="*/ f2 1 1135"/>
                  <a:gd name="f13" fmla="val f3"/>
                  <a:gd name="f14" fmla="val f4"/>
                  <a:gd name="f15" fmla="val f5"/>
                  <a:gd name="f16" fmla="+- f15 0 f13"/>
                  <a:gd name="f17" fmla="+- f14 0 f13"/>
                  <a:gd name="f18" fmla="*/ f17 1 194"/>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 h="1135">
                    <a:moveTo>
                      <a:pt x="f6" y="f5"/>
                    </a:moveTo>
                    <a:lnTo>
                      <a:pt x="f3" y="f5"/>
                    </a:lnTo>
                    <a:lnTo>
                      <a:pt x="f3" y="f7"/>
                    </a:lnTo>
                    <a:lnTo>
                      <a:pt x="f8" y="f9"/>
                    </a:lnTo>
                    <a:lnTo>
                      <a:pt x="f8" y="f3"/>
                    </a:lnTo>
                    <a:lnTo>
                      <a:pt x="f4" y="f3"/>
                    </a:lnTo>
                    <a:lnTo>
                      <a:pt x="f4" y="f10"/>
                    </a:lnTo>
                    <a:lnTo>
                      <a:pt x="f6" y="f0"/>
                    </a:lnTo>
                    <a:lnTo>
                      <a:pt x="f6" y="f5"/>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1" name="Freeform 40"/>
              <p:cNvSpPr/>
              <p:nvPr/>
            </p:nvSpPr>
            <p:spPr>
              <a:xfrm>
                <a:off x="11850119" y="641664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2" name="Rectangle 41"/>
              <p:cNvSpPr/>
              <p:nvPr/>
            </p:nvSpPr>
            <p:spPr>
              <a:xfrm>
                <a:off x="11940840" y="6595920"/>
                <a:ext cx="23760" cy="252360"/>
              </a:xfrm>
              <a:prstGeom prst="rect">
                <a:avLst/>
              </a:pr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sp>
        <p:nvSpPr>
          <p:cNvPr id="43" name="Title 1"/>
          <p:cNvSpPr txBox="1">
            <a:spLocks noGrp="1"/>
          </p:cNvSpPr>
          <p:nvPr>
            <p:ph type="title"/>
          </p:nvPr>
        </p:nvSpPr>
        <p:spPr>
          <a:xfrm>
            <a:off x="1141560" y="618480"/>
            <a:ext cx="9906840" cy="1478519"/>
          </a:xfrm>
          <a:prstGeom prst="rect">
            <a:avLst/>
          </a:prstGeom>
          <a:noFill/>
          <a:ln>
            <a:noFill/>
          </a:ln>
        </p:spPr>
        <p:txBody>
          <a:bodyPr wrap="square" lIns="91440" tIns="45720" rIns="91440" bIns="45720" anchor="ctr"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44" name="Content Placeholder 2"/>
          <p:cNvSpPr txBox="1">
            <a:spLocks noGrp="1"/>
          </p:cNvSpPr>
          <p:nvPr>
            <p:ph type="title" sz="quarter" idx="4294967295"/>
          </p:nvPr>
        </p:nvSpPr>
        <p:spPr>
          <a:xfrm>
            <a:off x="1141560" y="2249640"/>
            <a:ext cx="4878720" cy="3541679"/>
          </a:xfrm>
          <a:prstGeom prst="rect">
            <a:avLst/>
          </a:prstGeom>
          <a:noFill/>
          <a:ln>
            <a:noFill/>
          </a:ln>
        </p:spPr>
        <p:txBody>
          <a:bodyPr wrap="square" lIns="91440" tIns="45720" rIns="91440" bIns="4572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5" name="Content Placeholder 3"/>
          <p:cNvSpPr txBox="1">
            <a:spLocks noGrp="1"/>
          </p:cNvSpPr>
          <p:nvPr>
            <p:ph type="title" sz="quarter" idx="4294967295"/>
          </p:nvPr>
        </p:nvSpPr>
        <p:spPr>
          <a:xfrm>
            <a:off x="6172560" y="2249640"/>
            <a:ext cx="4875480" cy="3541679"/>
          </a:xfrm>
          <a:prstGeom prst="rect">
            <a:avLst/>
          </a:prstGeom>
          <a:noFill/>
          <a:ln>
            <a:noFill/>
          </a:ln>
        </p:spPr>
        <p:txBody>
          <a:bodyPr wrap="square" lIns="91440" tIns="45720" rIns="91440" bIns="4572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6" name="Date Placeholder 4"/>
          <p:cNvSpPr txBox="1">
            <a:spLocks noGrp="1"/>
          </p:cNvSpPr>
          <p:nvPr>
            <p:ph type="dt" sz="half" idx="2"/>
          </p:nvPr>
        </p:nvSpPr>
        <p:spPr>
          <a:xfrm>
            <a:off x="7457400" y="5883120"/>
            <a:ext cx="274356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F54DC0F8-1741-43D9-9301-BE0CA4E86DAE}" type="datetime1">
              <a:rPr lang="en-US"/>
              <a:pPr lvl="0"/>
              <a:t>5/27/2016</a:t>
            </a:fld>
            <a:endParaRPr lang="en-US"/>
          </a:p>
        </p:txBody>
      </p:sp>
      <p:sp>
        <p:nvSpPr>
          <p:cNvPr id="47" name="Footer Placeholder 5"/>
          <p:cNvSpPr txBox="1">
            <a:spLocks noGrp="1"/>
          </p:cNvSpPr>
          <p:nvPr>
            <p:ph type="ftr" sz="quarter" idx="3"/>
          </p:nvPr>
        </p:nvSpPr>
        <p:spPr>
          <a:xfrm>
            <a:off x="1141560" y="5883120"/>
            <a:ext cx="6239880" cy="365040"/>
          </a:xfrm>
          <a:prstGeom prst="rect">
            <a:avLst/>
          </a:prstGeom>
          <a:noFill/>
          <a:ln>
            <a:noFill/>
          </a:ln>
        </p:spPr>
        <p:txBody>
          <a:bodyPr wrap="square" lIns="91440" tIns="45720" rIns="91440" bIns="45720" anchor="ctr"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48" name="Slide Number Placeholder 6"/>
          <p:cNvSpPr txBox="1">
            <a:spLocks noGrp="1"/>
          </p:cNvSpPr>
          <p:nvPr>
            <p:ph type="sldNum" sz="quarter" idx="4"/>
          </p:nvPr>
        </p:nvSpPr>
        <p:spPr>
          <a:xfrm>
            <a:off x="10276920" y="5883120"/>
            <a:ext cx="7711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E8136F4F-43FD-4FC1-8B54-9A17728C69B9}" type="slidenum">
              <a:t>‹N°›</a:t>
            </a:fld>
            <a:endParaRPr lang="en-US"/>
          </a:p>
        </p:txBody>
      </p:sp>
      <p:sp>
        <p:nvSpPr>
          <p:cNvPr id="49" name="Espace réservé du texte 48"/>
          <p:cNvSpPr txBox="1">
            <a:spLocks noGrp="1"/>
          </p:cNvSpPr>
          <p:nvPr>
            <p:ph type="body" idx="1"/>
          </p:nvPr>
        </p:nvSpPr>
        <p:spPr>
          <a:xfrm>
            <a:off x="609480" y="1604520"/>
            <a:ext cx="10973519" cy="3977279"/>
          </a:xfrm>
          <a:prstGeom prst="rect">
            <a:avLst/>
          </a:prstGeom>
          <a:noFill/>
          <a:ln>
            <a:noFill/>
          </a:ln>
        </p:spPr>
        <p:txBody>
          <a:bodyPr lIns="0" tIns="0" rIns="0" bIns="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228600" marR="0" lvl="0" indent="-228600" algn="l" rtl="0" hangingPunct="1">
        <a:lnSpc>
          <a:spcPct val="120000"/>
        </a:lnSpc>
        <a:spcBef>
          <a:spcPts val="1001"/>
        </a:spcBef>
        <a:spcAft>
          <a:spcPts val="0"/>
        </a:spcAft>
        <a:buSzPct val="125000"/>
        <a:buFont typeface="Arial" pitchFamily="34"/>
        <a:buChar char="•"/>
        <a:tabLst/>
        <a:defRPr lang="fr-FR" sz="2400" b="0" i="0" u="none" strike="noStrike" kern="1200" spc="0" baseline="0">
          <a:ln>
            <a:noFill/>
          </a:ln>
          <a:solidFill>
            <a:srgbClr val="FFFFFF"/>
          </a:solidFill>
          <a:latin typeface="Tw Cen MT" pitchFamily="18"/>
          <a:ea typeface="Microsoft YaHei" pitchFamily="2"/>
          <a:cs typeface="Lucida Sans" pitchFamily="2"/>
        </a:defRPr>
      </a:lvl1pPr>
    </p:titleStyle>
    <p:bodyStyle>
      <a:lvl1pPr marL="0" marR="0" indent="0" rtl="0" hangingPunct="0">
        <a:spcBef>
          <a:spcPts val="0"/>
        </a:spcBef>
        <a:spcAft>
          <a:spcPts val="1417"/>
        </a:spcAft>
        <a:tabLst/>
        <a:defRPr lang="fr-FR" sz="3200" b="0" i="0" u="none" strike="noStrike" kern="1200">
          <a:ln>
            <a:noFill/>
          </a:ln>
          <a:latin typeface="Arial" pitchFamily="18"/>
          <a:ea typeface="Microsoft YaHei" pitchFamily="2"/>
        </a:defRPr>
      </a:lvl1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rgbClr val="99FF33"/>
            </a:gs>
            <a:gs pos="100000">
              <a:srgbClr val="66CC00">
                <a:alpha val="85000"/>
              </a:srgbClr>
            </a:gs>
          </a:gsLst>
          <a:lin ang="0"/>
        </a:gradFill>
        <a:effectLst/>
      </p:bgPr>
    </p:bg>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13">
            <a:alphaModFix amt="30000"/>
          </a:blip>
          <a:srcRect/>
          <a:stretch>
            <a:fillRect/>
          </a:stretch>
        </p:blipFill>
        <p:spPr>
          <a:xfrm>
            <a:off x="0" y="0"/>
            <a:ext cx="12193200" cy="6858000"/>
          </a:xfrm>
          <a:prstGeom prst="rect">
            <a:avLst/>
          </a:prstGeom>
          <a:noFill/>
          <a:ln>
            <a:noFill/>
          </a:ln>
        </p:spPr>
      </p:pic>
      <p:grpSp>
        <p:nvGrpSpPr>
          <p:cNvPr id="3" name="Group 7"/>
          <p:cNvGrpSpPr/>
          <p:nvPr/>
        </p:nvGrpSpPr>
        <p:grpSpPr>
          <a:xfrm>
            <a:off x="-14400" y="0"/>
            <a:ext cx="12054959" cy="6857999"/>
            <a:chOff x="-14400" y="0"/>
            <a:chExt cx="12054959" cy="6857999"/>
          </a:xfrm>
        </p:grpSpPr>
        <p:grpSp>
          <p:nvGrpSpPr>
            <p:cNvPr id="4" name="Group 8"/>
            <p:cNvGrpSpPr/>
            <p:nvPr/>
          </p:nvGrpSpPr>
          <p:grpSpPr>
            <a:xfrm>
              <a:off x="-14400" y="0"/>
              <a:ext cx="1221119" cy="6857999"/>
              <a:chOff x="-14400" y="0"/>
              <a:chExt cx="1221119" cy="6857999"/>
            </a:xfrm>
          </p:grpSpPr>
          <p:sp>
            <p:nvSpPr>
              <p:cNvPr id="5" name="Rectangle 5"/>
              <p:cNvSpPr/>
              <p:nvPr/>
            </p:nvSpPr>
            <p:spPr>
              <a:xfrm>
                <a:off x="114480" y="468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Freeform 6"/>
              <p:cNvSpPr/>
              <p:nvPr/>
            </p:nvSpPr>
            <p:spPr>
              <a:xfrm>
                <a:off x="33480" y="217656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Freeform 7"/>
              <p:cNvSpPr/>
              <p:nvPr/>
            </p:nvSpPr>
            <p:spPr>
              <a:xfrm>
                <a:off x="28440" y="402120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Freeform 8"/>
              <p:cNvSpPr/>
              <p:nvPr/>
            </p:nvSpPr>
            <p:spPr>
              <a:xfrm>
                <a:off x="200160" y="4680"/>
                <a:ext cx="369719" cy="1811160"/>
              </a:xfrm>
              <a:custGeom>
                <a:avLst/>
                <a:gdLst>
                  <a:gd name="f0" fmla="val w"/>
                  <a:gd name="f1" fmla="val h"/>
                  <a:gd name="f2" fmla="val 0"/>
                  <a:gd name="f3" fmla="val 233"/>
                  <a:gd name="f4" fmla="val 1141"/>
                  <a:gd name="f5" fmla="val 218"/>
                  <a:gd name="f6" fmla="val 626"/>
                  <a:gd name="f7" fmla="val 15"/>
                  <a:gd name="f8" fmla="val 623"/>
                  <a:gd name="f9" fmla="val 1135"/>
                  <a:gd name="f10" fmla="*/ f0 1 233"/>
                  <a:gd name="f11" fmla="*/ f1 1 1141"/>
                  <a:gd name="f12" fmla="val f2"/>
                  <a:gd name="f13" fmla="val f3"/>
                  <a:gd name="f14" fmla="val f4"/>
                  <a:gd name="f15" fmla="+- f14 0 f12"/>
                  <a:gd name="f16" fmla="+- f13 0 f12"/>
                  <a:gd name="f17" fmla="*/ f16 1 233"/>
                  <a:gd name="f18" fmla="*/ f15 1 114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114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reeform 9"/>
              <p:cNvSpPr/>
              <p:nvPr/>
            </p:nvSpPr>
            <p:spPr>
              <a:xfrm>
                <a:off x="503280" y="1801800"/>
                <a:ext cx="190440" cy="189000"/>
              </a:xfrm>
              <a:custGeom>
                <a:avLst/>
                <a:gdLst>
                  <a:gd name="f0" fmla="val w"/>
                  <a:gd name="f1" fmla="val h"/>
                  <a:gd name="f2" fmla="val 0"/>
                  <a:gd name="f3" fmla="val 40"/>
                  <a:gd name="f4" fmla="val 20"/>
                  <a:gd name="f5" fmla="val 9"/>
                  <a:gd name="f6" fmla="val 31"/>
                  <a:gd name="f7" fmla="val 33"/>
                  <a:gd name="f8" fmla="val 6"/>
                  <a:gd name="f9" fmla="val 4"/>
                  <a:gd name="f10" fmla="val 11"/>
                  <a:gd name="f11" fmla="val 29"/>
                  <a:gd name="f12" fmla="val 36"/>
                  <a:gd name="f13" fmla="val 28"/>
                  <a:gd name="f14" fmla="*/ f0 1 40"/>
                  <a:gd name="f15" fmla="*/ f1 1 40"/>
                  <a:gd name="f16" fmla="val f2"/>
                  <a:gd name="f17" fmla="val f3"/>
                  <a:gd name="f18" fmla="+- f17 0 f16"/>
                  <a:gd name="f19" fmla="*/ f18 1 40"/>
                  <a:gd name="f20" fmla="*/ 0 1 f19"/>
                  <a:gd name="f21" fmla="*/ f17 1 f19"/>
                  <a:gd name="f22" fmla="*/ f20 f14 1"/>
                  <a:gd name="f23" fmla="*/ f21 f14 1"/>
                  <a:gd name="f24" fmla="*/ f21 f15 1"/>
                  <a:gd name="f25" fmla="*/ f20 f15 1"/>
                </a:gdLst>
                <a:ahLst/>
                <a:cxnLst>
                  <a:cxn ang="3cd4">
                    <a:pos x="hc" y="t"/>
                  </a:cxn>
                  <a:cxn ang="0">
                    <a:pos x="r" y="vc"/>
                  </a:cxn>
                  <a:cxn ang="cd4">
                    <a:pos x="hc" y="b"/>
                  </a:cxn>
                  <a:cxn ang="cd2">
                    <a:pos x="l" y="vc"/>
                  </a:cxn>
                </a:cxnLst>
                <a:rect l="f22" t="f25" r="f23" b="f24"/>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3"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Freeform 10"/>
              <p:cNvSpPr/>
              <p:nvPr/>
            </p:nvSpPr>
            <p:spPr>
              <a:xfrm>
                <a:off x="285840" y="4680"/>
                <a:ext cx="369719" cy="1430280"/>
              </a:xfrm>
              <a:custGeom>
                <a:avLst/>
                <a:gdLst>
                  <a:gd name="f0" fmla="val w"/>
                  <a:gd name="f1" fmla="val h"/>
                  <a:gd name="f2" fmla="val 0"/>
                  <a:gd name="f3" fmla="val 233"/>
                  <a:gd name="f4" fmla="val 901"/>
                  <a:gd name="f5" fmla="val 221"/>
                  <a:gd name="f6" fmla="val 383"/>
                  <a:gd name="f7" fmla="val 18"/>
                  <a:gd name="f8" fmla="val 380"/>
                  <a:gd name="f9" fmla="val 895"/>
                  <a:gd name="f10" fmla="*/ f0 1 233"/>
                  <a:gd name="f11" fmla="*/ f1 1 901"/>
                  <a:gd name="f12" fmla="val f2"/>
                  <a:gd name="f13" fmla="val f3"/>
                  <a:gd name="f14" fmla="val f4"/>
                  <a:gd name="f15" fmla="+- f14 0 f12"/>
                  <a:gd name="f16" fmla="+- f13 0 f12"/>
                  <a:gd name="f17" fmla="*/ f16 1 233"/>
                  <a:gd name="f18" fmla="*/ f15 1 90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90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Freeform 11"/>
              <p:cNvSpPr/>
              <p:nvPr/>
            </p:nvSpPr>
            <p:spPr>
              <a:xfrm>
                <a:off x="546120" y="0"/>
                <a:ext cx="152280" cy="912959"/>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Freeform 12"/>
              <p:cNvSpPr/>
              <p:nvPr/>
            </p:nvSpPr>
            <p:spPr>
              <a:xfrm>
                <a:off x="588960" y="1420920"/>
                <a:ext cx="190440" cy="190440"/>
              </a:xfrm>
              <a:custGeom>
                <a:avLst/>
                <a:gdLst>
                  <a:gd name="f0" fmla="val w"/>
                  <a:gd name="f1" fmla="val h"/>
                  <a:gd name="f2" fmla="val 0"/>
                  <a:gd name="f3" fmla="val 40"/>
                  <a:gd name="f4" fmla="val 20"/>
                  <a:gd name="f5" fmla="val 9"/>
                  <a:gd name="f6" fmla="val 31"/>
                  <a:gd name="f7" fmla="val 33"/>
                  <a:gd name="f8" fmla="val 7"/>
                  <a:gd name="f9" fmla="val 4"/>
                  <a:gd name="f10" fmla="val 11"/>
                  <a:gd name="f11" fmla="val 29"/>
                  <a:gd name="f12" fmla="val 36"/>
                  <a:gd name="f13" fmla="*/ f0 1 40"/>
                  <a:gd name="f14" fmla="*/ f1 1 40"/>
                  <a:gd name="f15" fmla="val f2"/>
                  <a:gd name="f16" fmla="val f3"/>
                  <a:gd name="f17" fmla="+- f16 0 f15"/>
                  <a:gd name="f18" fmla="*/ f17 1 40"/>
                  <a:gd name="f19" fmla="*/ 0 1 f18"/>
                  <a:gd name="f20" fmla="*/ f16 1 f18"/>
                  <a:gd name="f21" fmla="*/ f19 f13 1"/>
                  <a:gd name="f22" fmla="*/ f20 f13 1"/>
                  <a:gd name="f23" fmla="*/ f20 f14 1"/>
                  <a:gd name="f24" fmla="*/ f19 f14 1"/>
                </a:gdLst>
                <a:ahLst/>
                <a:cxnLst>
                  <a:cxn ang="3cd4">
                    <a:pos x="hc" y="t"/>
                  </a:cxn>
                  <a:cxn ang="0">
                    <a:pos x="r" y="vc"/>
                  </a:cxn>
                  <a:cxn ang="cd4">
                    <a:pos x="hc" y="b"/>
                  </a:cxn>
                  <a:cxn ang="cd2">
                    <a:pos x="l" y="vc"/>
                  </a:cxn>
                </a:cxnLst>
                <a:rect l="f21" t="f24" r="f22" b="f23"/>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1"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Freeform 13"/>
              <p:cNvSpPr/>
              <p:nvPr/>
            </p:nvSpPr>
            <p:spPr>
              <a:xfrm>
                <a:off x="588960" y="9032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4" name="Freeform 14"/>
              <p:cNvSpPr/>
              <p:nvPr/>
            </p:nvSpPr>
            <p:spPr>
              <a:xfrm>
                <a:off x="641520" y="0"/>
                <a:ext cx="422280" cy="527040"/>
              </a:xfrm>
              <a:custGeom>
                <a:avLst/>
                <a:gdLst>
                  <a:gd name="f0" fmla="val w"/>
                  <a:gd name="f1" fmla="val h"/>
                  <a:gd name="f2" fmla="val 0"/>
                  <a:gd name="f3" fmla="val 266"/>
                  <a:gd name="f4" fmla="val 332"/>
                  <a:gd name="f5" fmla="val 257"/>
                  <a:gd name="f6" fmla="val 48"/>
                  <a:gd name="f7" fmla="val 123"/>
                  <a:gd name="f8" fmla="val 6"/>
                  <a:gd name="f9" fmla="val 15"/>
                  <a:gd name="f10" fmla="val 63"/>
                  <a:gd name="f11" fmla="val 114"/>
                  <a:gd name="f12" fmla="val 320"/>
                  <a:gd name="f13" fmla="*/ f0 1 266"/>
                  <a:gd name="f14" fmla="*/ f1 1 332"/>
                  <a:gd name="f15" fmla="val f2"/>
                  <a:gd name="f16" fmla="val f3"/>
                  <a:gd name="f17" fmla="val f4"/>
                  <a:gd name="f18" fmla="+- f17 0 f15"/>
                  <a:gd name="f19" fmla="+- f16 0 f15"/>
                  <a:gd name="f20" fmla="*/ f19 1 266"/>
                  <a:gd name="f21" fmla="*/ f18 1 332"/>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6" h="332">
                    <a:moveTo>
                      <a:pt x="f5" y="f4"/>
                    </a:moveTo>
                    <a:lnTo>
                      <a:pt x="f6" y="f7"/>
                    </a:lnTo>
                    <a:lnTo>
                      <a:pt x="f2" y="f8"/>
                    </a:lnTo>
                    <a:lnTo>
                      <a:pt x="f9" y="f2"/>
                    </a:lnTo>
                    <a:lnTo>
                      <a:pt x="f10" y="f11"/>
                    </a:lnTo>
                    <a:lnTo>
                      <a:pt x="f3" y="f12"/>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Freeform 15"/>
              <p:cNvSpPr/>
              <p:nvPr/>
            </p:nvSpPr>
            <p:spPr>
              <a:xfrm>
                <a:off x="1020599" y="488880"/>
                <a:ext cx="162000" cy="147600"/>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val f2"/>
                  <a:gd name="f30" fmla="val f3"/>
                  <a:gd name="f31" fmla="val f4"/>
                  <a:gd name="f32" fmla="+- f31 0 f29"/>
                  <a:gd name="f33" fmla="+- f30 0 f29"/>
                  <a:gd name="f34" fmla="*/ f33 1 34"/>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Line 16"/>
              <p:cNvSpPr/>
              <p:nvPr/>
            </p:nvSpPr>
            <p:spPr>
              <a:xfrm>
                <a:off x="-4680" y="9360"/>
                <a:ext cx="360" cy="36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0">
                <a:solidFill>
                  <a:srgbClr val="FFFFFF"/>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7" name="Freeform 17"/>
              <p:cNvSpPr/>
              <p:nvPr/>
            </p:nvSpPr>
            <p:spPr>
              <a:xfrm>
                <a:off x="9360" y="1801800"/>
                <a:ext cx="123840" cy="127080"/>
              </a:xfrm>
              <a:custGeom>
                <a:avLst/>
                <a:gdLst>
                  <a:gd name="f0" fmla="val w"/>
                  <a:gd name="f1" fmla="val h"/>
                  <a:gd name="f2" fmla="val 0"/>
                  <a:gd name="f3" fmla="val 78"/>
                  <a:gd name="f4" fmla="val 80"/>
                  <a:gd name="f5" fmla="val 6"/>
                  <a:gd name="f6" fmla="val 71"/>
                  <a:gd name="f7" fmla="val 69"/>
                  <a:gd name="f8" fmla="val 9"/>
                  <a:gd name="f9" fmla="*/ f0 1 78"/>
                  <a:gd name="f10" fmla="*/ f1 1 80"/>
                  <a:gd name="f11" fmla="val f2"/>
                  <a:gd name="f12" fmla="val f3"/>
                  <a:gd name="f13" fmla="val f4"/>
                  <a:gd name="f14" fmla="+- f13 0 f11"/>
                  <a:gd name="f15" fmla="+- f12 0 f11"/>
                  <a:gd name="f16" fmla="*/ f15 1 78"/>
                  <a:gd name="f17" fmla="*/ f14 1 8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8" h="80">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8" name="Freeform 18"/>
              <p:cNvSpPr/>
              <p:nvPr/>
            </p:nvSpPr>
            <p:spPr>
              <a:xfrm>
                <a:off x="-9360" y="3549600"/>
                <a:ext cx="147600" cy="480960"/>
              </a:xfrm>
              <a:custGeom>
                <a:avLst/>
                <a:gdLst>
                  <a:gd name="f0" fmla="val w"/>
                  <a:gd name="f1" fmla="val h"/>
                  <a:gd name="f2" fmla="val 0"/>
                  <a:gd name="f3" fmla="val 93"/>
                  <a:gd name="f4" fmla="val 303"/>
                  <a:gd name="f5" fmla="val 78"/>
                  <a:gd name="f6" fmla="val 12"/>
                  <a:gd name="f7" fmla="val 69"/>
                  <a:gd name="f8" fmla="*/ f0 1 93"/>
                  <a:gd name="f9" fmla="*/ f1 1 303"/>
                  <a:gd name="f10" fmla="val f2"/>
                  <a:gd name="f11" fmla="val f3"/>
                  <a:gd name="f12" fmla="val f4"/>
                  <a:gd name="f13" fmla="+- f12 0 f10"/>
                  <a:gd name="f14" fmla="+- f11 0 f10"/>
                  <a:gd name="f15" fmla="*/ f14 1 93"/>
                  <a:gd name="f16" fmla="*/ f13 1 303"/>
                  <a:gd name="f17" fmla="*/ 0 1 f15"/>
                  <a:gd name="f18" fmla="*/ f11 1 f15"/>
                  <a:gd name="f19" fmla="*/ 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93" h="303">
                    <a:moveTo>
                      <a:pt x="f3" y="f4"/>
                    </a:moveTo>
                    <a:lnTo>
                      <a:pt x="f5" y="f4"/>
                    </a:lnTo>
                    <a:lnTo>
                      <a:pt x="f5" y="f5"/>
                    </a:lnTo>
                    <a:lnTo>
                      <a:pt x="f2" y="f6"/>
                    </a:lnTo>
                    <a:lnTo>
                      <a:pt x="f6" y="f2"/>
                    </a:lnTo>
                    <a:lnTo>
                      <a:pt x="f3" y="f7"/>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9" name="Freeform 19"/>
              <p:cNvSpPr/>
              <p:nvPr/>
            </p:nvSpPr>
            <p:spPr>
              <a:xfrm>
                <a:off x="128520" y="1382760"/>
                <a:ext cx="142920" cy="476280"/>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val f2"/>
                  <a:gd name="f12" fmla="val f3"/>
                  <a:gd name="f13" fmla="val f4"/>
                  <a:gd name="f14" fmla="+- f13 0 f11"/>
                  <a:gd name="f15" fmla="+- f12 0 f11"/>
                  <a:gd name="f16" fmla="*/ f15 1 90"/>
                  <a:gd name="f17" fmla="*/ f14 1 30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0" h="300">
                    <a:moveTo>
                      <a:pt x="f3" y="f4"/>
                    </a:moveTo>
                    <a:lnTo>
                      <a:pt x="f5" y="f4"/>
                    </a:lnTo>
                    <a:lnTo>
                      <a:pt x="f5" y="f6"/>
                    </a:lnTo>
                    <a:lnTo>
                      <a:pt x="f2" y="f7"/>
                    </a:lnTo>
                    <a:lnTo>
                      <a:pt x="f7" y="f2"/>
                    </a:lnTo>
                    <a:lnTo>
                      <a:pt x="f3" y="f8"/>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0" name="Freeform 20"/>
              <p:cNvSpPr/>
              <p:nvPr/>
            </p:nvSpPr>
            <p:spPr>
              <a:xfrm>
                <a:off x="204840" y="1849319"/>
                <a:ext cx="114480" cy="108000"/>
              </a:xfrm>
              <a:custGeom>
                <a:avLst/>
                <a:gdLst>
                  <a:gd name="f0" fmla="val w"/>
                  <a:gd name="f1" fmla="val h"/>
                  <a:gd name="f2" fmla="val 0"/>
                  <a:gd name="f3" fmla="val 24"/>
                  <a:gd name="f4" fmla="val 23"/>
                  <a:gd name="f5" fmla="val 12"/>
                  <a:gd name="f6" fmla="val 6"/>
                  <a:gd name="f7" fmla="val 18"/>
                  <a:gd name="f8" fmla="val 5"/>
                  <a:gd name="f9" fmla="val 4"/>
                  <a:gd name="f10" fmla="val 8"/>
                  <a:gd name="f11" fmla="val 16"/>
                  <a:gd name="f12" fmla="val 19"/>
                  <a:gd name="f13" fmla="val 20"/>
                  <a:gd name="f14" fmla="*/ f0 1 24"/>
                  <a:gd name="f15" fmla="*/ f1 1 23"/>
                  <a:gd name="f16" fmla="val f2"/>
                  <a:gd name="f17" fmla="val f3"/>
                  <a:gd name="f18" fmla="val f4"/>
                  <a:gd name="f19" fmla="+- f18 0 f16"/>
                  <a:gd name="f20" fmla="+- f17 0 f16"/>
                  <a:gd name="f21" fmla="*/ f20 1 24"/>
                  <a:gd name="f22" fmla="*/ f19 1 23"/>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4" h="23">
                    <a:moveTo>
                      <a:pt x="f5" y="f4"/>
                    </a:moveTo>
                    <a:cubicBezTo>
                      <a:pt x="f6" y="f4"/>
                      <a:pt x="f2" y="f7"/>
                      <a:pt x="f2" y="f5"/>
                    </a:cubicBezTo>
                    <a:cubicBezTo>
                      <a:pt x="f2" y="f8"/>
                      <a:pt x="f6" y="f2"/>
                      <a:pt x="f5" y="f2"/>
                    </a:cubicBezTo>
                    <a:cubicBezTo>
                      <a:pt x="f7" y="f2"/>
                      <a:pt x="f3" y="f8"/>
                      <a:pt x="f3" y="f5"/>
                    </a:cubicBezTo>
                    <a:cubicBezTo>
                      <a:pt x="f3" y="f7"/>
                      <a:pt x="f7" y="f4"/>
                      <a:pt x="f5" y="f4"/>
                    </a:cubicBezTo>
                    <a:close/>
                    <a:moveTo>
                      <a:pt x="f5" y="f9"/>
                    </a:moveTo>
                    <a:cubicBezTo>
                      <a:pt x="f10" y="f9"/>
                      <a:pt x="f9" y="f10"/>
                      <a:pt x="f9" y="f5"/>
                    </a:cubicBezTo>
                    <a:cubicBezTo>
                      <a:pt x="f9" y="f11"/>
                      <a:pt x="f10" y="f12"/>
                      <a:pt x="f5" y="f12"/>
                    </a:cubicBezTo>
                    <a:cubicBezTo>
                      <a:pt x="f11" y="f12"/>
                      <a:pt x="f13" y="f11"/>
                      <a:pt x="f13" y="f5"/>
                    </a:cubicBezTo>
                    <a:cubicBezTo>
                      <a:pt x="f13" y="f10"/>
                      <a:pt x="f11" y="f9"/>
                      <a:pt x="f5"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1" name="Rectangle 21"/>
              <p:cNvSpPr/>
              <p:nvPr/>
            </p:nvSpPr>
            <p:spPr>
              <a:xfrm>
                <a:off x="133200" y="466236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2" name="Freeform 22"/>
              <p:cNvSpPr/>
              <p:nvPr/>
            </p:nvSpPr>
            <p:spPr>
              <a:xfrm>
                <a:off x="223920" y="5041800"/>
                <a:ext cx="369719" cy="1801800"/>
              </a:xfrm>
              <a:custGeom>
                <a:avLst/>
                <a:gdLst>
                  <a:gd name="f0" fmla="val w"/>
                  <a:gd name="f1" fmla="val h"/>
                  <a:gd name="f2" fmla="val 0"/>
                  <a:gd name="f3" fmla="val 233"/>
                  <a:gd name="f4" fmla="val 1135"/>
                  <a:gd name="f5" fmla="val 15"/>
                  <a:gd name="f6" fmla="val 515"/>
                  <a:gd name="f7" fmla="val 512"/>
                  <a:gd name="f8" fmla="val 218"/>
                  <a:gd name="f9" fmla="val 6"/>
                  <a:gd name="f10" fmla="val 518"/>
                  <a:gd name="f11" fmla="*/ f0 1 233"/>
                  <a:gd name="f12" fmla="*/ f1 1 1135"/>
                  <a:gd name="f13" fmla="val f2"/>
                  <a:gd name="f14" fmla="val f3"/>
                  <a:gd name="f15" fmla="val f4"/>
                  <a:gd name="f16" fmla="+- f15 0 f13"/>
                  <a:gd name="f17" fmla="+- f14 0 f13"/>
                  <a:gd name="f18" fmla="*/ f17 1 233"/>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33" h="1135">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3" name="Freeform 23"/>
              <p:cNvSpPr/>
              <p:nvPr/>
            </p:nvSpPr>
            <p:spPr>
              <a:xfrm>
                <a:off x="52560" y="44816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4" name="Freeform 24"/>
              <p:cNvSpPr/>
              <p:nvPr/>
            </p:nvSpPr>
            <p:spPr>
              <a:xfrm>
                <a:off x="-14400" y="5627520"/>
                <a:ext cx="85680" cy="1216079"/>
              </a:xfrm>
              <a:custGeom>
                <a:avLst/>
                <a:gdLst>
                  <a:gd name="f0" fmla="val w"/>
                  <a:gd name="f1" fmla="val h"/>
                  <a:gd name="f2" fmla="val 0"/>
                  <a:gd name="f3" fmla="val 54"/>
                  <a:gd name="f4" fmla="val 766"/>
                  <a:gd name="f5" fmla="val 36"/>
                  <a:gd name="f6" fmla="val 149"/>
                  <a:gd name="f7" fmla="val 3"/>
                  <a:gd name="f8" fmla="val 18"/>
                  <a:gd name="f9" fmla="val 146"/>
                  <a:gd name="f10" fmla="*/ f0 1 54"/>
                  <a:gd name="f11" fmla="*/ f1 1 766"/>
                  <a:gd name="f12" fmla="val f2"/>
                  <a:gd name="f13" fmla="val f3"/>
                  <a:gd name="f14" fmla="val f4"/>
                  <a:gd name="f15" fmla="+- f14 0 f12"/>
                  <a:gd name="f16" fmla="+- f13 0 f12"/>
                  <a:gd name="f17" fmla="*/ f16 1 54"/>
                  <a:gd name="f18" fmla="*/ f15 1 766"/>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4" h="766">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5" name="Freeform 25"/>
              <p:cNvSpPr/>
              <p:nvPr/>
            </p:nvSpPr>
            <p:spPr>
              <a:xfrm>
                <a:off x="527040" y="4867200"/>
                <a:ext cx="19044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6" name="Freeform 26"/>
              <p:cNvSpPr/>
              <p:nvPr/>
            </p:nvSpPr>
            <p:spPr>
              <a:xfrm>
                <a:off x="309600" y="5423040"/>
                <a:ext cx="374760" cy="1425600"/>
              </a:xfrm>
              <a:custGeom>
                <a:avLst/>
                <a:gdLst>
                  <a:gd name="f0" fmla="val w"/>
                  <a:gd name="f1" fmla="val h"/>
                  <a:gd name="f2" fmla="val 0"/>
                  <a:gd name="f3" fmla="val 236"/>
                  <a:gd name="f4" fmla="val 898"/>
                  <a:gd name="f5" fmla="val 18"/>
                  <a:gd name="f6" fmla="val 515"/>
                  <a:gd name="f7" fmla="val 3"/>
                  <a:gd name="f8" fmla="val 512"/>
                  <a:gd name="f9" fmla="val 221"/>
                  <a:gd name="f10" fmla="val 6"/>
                  <a:gd name="f11" fmla="val 518"/>
                  <a:gd name="f12" fmla="*/ f0 1 236"/>
                  <a:gd name="f13" fmla="*/ f1 1 898"/>
                  <a:gd name="f14" fmla="val f2"/>
                  <a:gd name="f15" fmla="val f3"/>
                  <a:gd name="f16" fmla="val f4"/>
                  <a:gd name="f17" fmla="+- f16 0 f14"/>
                  <a:gd name="f18" fmla="+- f15 0 f14"/>
                  <a:gd name="f19" fmla="*/ f18 1 236"/>
                  <a:gd name="f20" fmla="*/ f17 1 898"/>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36" h="898">
                    <a:moveTo>
                      <a:pt x="f5" y="f4"/>
                    </a:moveTo>
                    <a:lnTo>
                      <a:pt x="f2" y="f4"/>
                    </a:lnTo>
                    <a:lnTo>
                      <a:pt x="f2" y="f6"/>
                    </a:lnTo>
                    <a:lnTo>
                      <a:pt x="f7" y="f8"/>
                    </a:lnTo>
                    <a:lnTo>
                      <a:pt x="f9" y="f2"/>
                    </a:lnTo>
                    <a:lnTo>
                      <a:pt x="f3" y="f10"/>
                    </a:lnTo>
                    <a:lnTo>
                      <a:pt x="f5" y="f11"/>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7" name="Freeform 27"/>
              <p:cNvSpPr/>
              <p:nvPr/>
            </p:nvSpPr>
            <p:spPr>
              <a:xfrm>
                <a:off x="569880" y="5945040"/>
                <a:ext cx="152280" cy="912959"/>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8" name="Freeform 28"/>
              <p:cNvSpPr/>
              <p:nvPr/>
            </p:nvSpPr>
            <p:spPr>
              <a:xfrm>
                <a:off x="612720" y="524664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9" name="Freeform 29"/>
              <p:cNvSpPr/>
              <p:nvPr/>
            </p:nvSpPr>
            <p:spPr>
              <a:xfrm>
                <a:off x="612720" y="576432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0" name="Freeform 30"/>
              <p:cNvSpPr/>
              <p:nvPr/>
            </p:nvSpPr>
            <p:spPr>
              <a:xfrm>
                <a:off x="669960" y="6330959"/>
                <a:ext cx="417600" cy="517680"/>
              </a:xfrm>
              <a:custGeom>
                <a:avLst/>
                <a:gdLst>
                  <a:gd name="f0" fmla="val w"/>
                  <a:gd name="f1" fmla="val h"/>
                  <a:gd name="f2" fmla="val 0"/>
                  <a:gd name="f3" fmla="val 263"/>
                  <a:gd name="f4" fmla="val 326"/>
                  <a:gd name="f5" fmla="val 15"/>
                  <a:gd name="f6" fmla="val 320"/>
                  <a:gd name="f7" fmla="val 45"/>
                  <a:gd name="f8" fmla="val 206"/>
                  <a:gd name="f9" fmla="val 48"/>
                  <a:gd name="f10" fmla="val 254"/>
                  <a:gd name="f11" fmla="val 12"/>
                  <a:gd name="f12" fmla="val 60"/>
                  <a:gd name="f13" fmla="val 215"/>
                  <a:gd name="f14" fmla="*/ f0 1 263"/>
                  <a:gd name="f15" fmla="*/ f1 1 326"/>
                  <a:gd name="f16" fmla="val f2"/>
                  <a:gd name="f17" fmla="val f3"/>
                  <a:gd name="f18" fmla="val f4"/>
                  <a:gd name="f19" fmla="+- f18 0 f16"/>
                  <a:gd name="f20" fmla="+- f17 0 f16"/>
                  <a:gd name="f21" fmla="*/ f20 1 263"/>
                  <a:gd name="f22" fmla="*/ f19 1 326"/>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63" h="326">
                    <a:moveTo>
                      <a:pt x="f5" y="f4"/>
                    </a:moveTo>
                    <a:lnTo>
                      <a:pt x="f2" y="f6"/>
                    </a:lnTo>
                    <a:lnTo>
                      <a:pt x="f7" y="f8"/>
                    </a:lnTo>
                    <a:lnTo>
                      <a:pt x="f9" y="f8"/>
                    </a:lnTo>
                    <a:lnTo>
                      <a:pt x="f10" y="f2"/>
                    </a:lnTo>
                    <a:lnTo>
                      <a:pt x="f3" y="f11"/>
                    </a:lnTo>
                    <a:lnTo>
                      <a:pt x="f12" y="f13"/>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1" name="Freeform 31"/>
              <p:cNvSpPr/>
              <p:nvPr/>
            </p:nvSpPr>
            <p:spPr>
              <a:xfrm>
                <a:off x="1049399" y="6221519"/>
                <a:ext cx="157320" cy="147600"/>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val f2"/>
                  <a:gd name="f30" fmla="val f3"/>
                  <a:gd name="f31" fmla="val f4"/>
                  <a:gd name="f32" fmla="+- f31 0 f29"/>
                  <a:gd name="f33" fmla="+- f30 0 f29"/>
                  <a:gd name="f34" fmla="*/ f33 1 33"/>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nvGrpSpPr>
            <p:cNvPr id="32" name="Group 9"/>
            <p:cNvGrpSpPr/>
            <p:nvPr/>
          </p:nvGrpSpPr>
          <p:grpSpPr>
            <a:xfrm>
              <a:off x="11365920" y="0"/>
              <a:ext cx="674639" cy="6848640"/>
              <a:chOff x="11365920" y="0"/>
              <a:chExt cx="674639" cy="6848640"/>
            </a:xfrm>
          </p:grpSpPr>
          <p:sp>
            <p:nvSpPr>
              <p:cNvPr id="33" name="Freeform 32"/>
              <p:cNvSpPr/>
              <p:nvPr/>
            </p:nvSpPr>
            <p:spPr>
              <a:xfrm>
                <a:off x="11485080" y="0"/>
                <a:ext cx="417600" cy="512640"/>
              </a:xfrm>
              <a:custGeom>
                <a:avLst/>
                <a:gdLst>
                  <a:gd name="f0" fmla="val w"/>
                  <a:gd name="f1" fmla="val h"/>
                  <a:gd name="f2" fmla="val 0"/>
                  <a:gd name="f3" fmla="val 263"/>
                  <a:gd name="f4" fmla="val 323"/>
                  <a:gd name="f5" fmla="val 12"/>
                  <a:gd name="f6" fmla="val 314"/>
                  <a:gd name="f7" fmla="val 203"/>
                  <a:gd name="f8" fmla="val 108"/>
                  <a:gd name="f9" fmla="val 248"/>
                  <a:gd name="f10" fmla="val 6"/>
                  <a:gd name="f11" fmla="val 218"/>
                  <a:gd name="f12" fmla="val 117"/>
                  <a:gd name="f13" fmla="*/ f0 1 263"/>
                  <a:gd name="f14" fmla="*/ f1 1 323"/>
                  <a:gd name="f15" fmla="val f2"/>
                  <a:gd name="f16" fmla="val f3"/>
                  <a:gd name="f17" fmla="val f4"/>
                  <a:gd name="f18" fmla="+- f17 0 f15"/>
                  <a:gd name="f19" fmla="+- f16 0 f15"/>
                  <a:gd name="f20" fmla="*/ f19 1 263"/>
                  <a:gd name="f21" fmla="*/ f18 1 323"/>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3" h="323">
                    <a:moveTo>
                      <a:pt x="f5" y="f4"/>
                    </a:moveTo>
                    <a:lnTo>
                      <a:pt x="f2" y="f6"/>
                    </a:lnTo>
                    <a:lnTo>
                      <a:pt x="f7" y="f8"/>
                    </a:lnTo>
                    <a:lnTo>
                      <a:pt x="f9" y="f2"/>
                    </a:lnTo>
                    <a:lnTo>
                      <a:pt x="f3" y="f10"/>
                    </a:lnTo>
                    <a:lnTo>
                      <a:pt x="f11" y="f12"/>
                    </a:lnTo>
                    <a:lnTo>
                      <a:pt x="f11" y="f12"/>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4" name="Freeform 33"/>
              <p:cNvSpPr/>
              <p:nvPr/>
            </p:nvSpPr>
            <p:spPr>
              <a:xfrm>
                <a:off x="11365920" y="474840"/>
                <a:ext cx="157320" cy="152280"/>
              </a:xfrm>
              <a:custGeom>
                <a:avLst/>
                <a:gdLst>
                  <a:gd name="f0" fmla="val w"/>
                  <a:gd name="f1" fmla="val h"/>
                  <a:gd name="f2" fmla="val 0"/>
                  <a:gd name="f3" fmla="val 33"/>
                  <a:gd name="f4" fmla="val 32"/>
                  <a:gd name="f5" fmla="val 17"/>
                  <a:gd name="f6" fmla="val 13"/>
                  <a:gd name="f7" fmla="val 9"/>
                  <a:gd name="f8" fmla="val 30"/>
                  <a:gd name="f9" fmla="val 6"/>
                  <a:gd name="f10" fmla="val 27"/>
                  <a:gd name="f11" fmla="val 21"/>
                  <a:gd name="f12" fmla="val 11"/>
                  <a:gd name="f13" fmla="val 5"/>
                  <a:gd name="f14" fmla="val 2"/>
                  <a:gd name="f15" fmla="val 25"/>
                  <a:gd name="f16" fmla="val 28"/>
                  <a:gd name="f17" fmla="val 31"/>
                  <a:gd name="f18" fmla="val 8"/>
                  <a:gd name="f19" fmla="val 12"/>
                  <a:gd name="f20" fmla="val 16"/>
                  <a:gd name="f21" fmla="val 20"/>
                  <a:gd name="f22" fmla="val 24"/>
                  <a:gd name="f23" fmla="val 4"/>
                  <a:gd name="f24" fmla="val 14"/>
                  <a:gd name="f25" fmla="val 23"/>
                  <a:gd name="f26" fmla="val 26"/>
                  <a:gd name="f27" fmla="*/ f0 1 33"/>
                  <a:gd name="f28" fmla="*/ f1 1 32"/>
                  <a:gd name="f29" fmla="val f2"/>
                  <a:gd name="f30" fmla="val f3"/>
                  <a:gd name="f31" fmla="val f4"/>
                  <a:gd name="f32" fmla="+- f31 0 f29"/>
                  <a:gd name="f33" fmla="+- f30 0 f29"/>
                  <a:gd name="f34" fmla="*/ f33 1 33"/>
                  <a:gd name="f35" fmla="*/ f32 1 32"/>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2">
                    <a:moveTo>
                      <a:pt x="f5" y="f4"/>
                    </a:moveTo>
                    <a:cubicBezTo>
                      <a:pt x="f6" y="f4"/>
                      <a:pt x="f7" y="f8"/>
                      <a:pt x="f9" y="f10"/>
                    </a:cubicBezTo>
                    <a:cubicBezTo>
                      <a:pt x="f2" y="f11"/>
                      <a:pt x="f2" y="f12"/>
                      <a:pt x="f9" y="f13"/>
                    </a:cubicBezTo>
                    <a:cubicBezTo>
                      <a:pt x="f7" y="f14"/>
                      <a:pt x="f6" y="f2"/>
                      <a:pt x="f5" y="f2"/>
                    </a:cubicBezTo>
                    <a:cubicBezTo>
                      <a:pt x="f11" y="f2"/>
                      <a:pt x="f15" y="f14"/>
                      <a:pt x="f16" y="f13"/>
                    </a:cubicBezTo>
                    <a:cubicBezTo>
                      <a:pt x="f17" y="f18"/>
                      <a:pt x="f3" y="f19"/>
                      <a:pt x="f3" y="f20"/>
                    </a:cubicBezTo>
                    <a:cubicBezTo>
                      <a:pt x="f3" y="f21"/>
                      <a:pt x="f17" y="f22"/>
                      <a:pt x="f16" y="f10"/>
                    </a:cubicBezTo>
                    <a:cubicBezTo>
                      <a:pt x="f15" y="f8"/>
                      <a:pt x="f11" y="f4"/>
                      <a:pt x="f5" y="f4"/>
                    </a:cubicBezTo>
                    <a:close/>
                    <a:moveTo>
                      <a:pt x="f5" y="f23"/>
                    </a:moveTo>
                    <a:cubicBezTo>
                      <a:pt x="f24" y="f23"/>
                      <a:pt x="f12" y="f9"/>
                      <a:pt x="f7" y="f18"/>
                    </a:cubicBezTo>
                    <a:cubicBezTo>
                      <a:pt x="f23" y="f19"/>
                      <a:pt x="f23" y="f21"/>
                      <a:pt x="f7" y="f22"/>
                    </a:cubicBezTo>
                    <a:cubicBezTo>
                      <a:pt x="f12" y="f10"/>
                      <a:pt x="f24" y="f16"/>
                      <a:pt x="f5" y="f16"/>
                    </a:cubicBezTo>
                    <a:cubicBezTo>
                      <a:pt x="f21" y="f16"/>
                      <a:pt x="f25" y="f10"/>
                      <a:pt x="f26" y="f22"/>
                    </a:cubicBezTo>
                    <a:cubicBezTo>
                      <a:pt x="f8" y="f21"/>
                      <a:pt x="f8" y="f19"/>
                      <a:pt x="f26" y="f18"/>
                    </a:cubicBezTo>
                    <a:cubicBezTo>
                      <a:pt x="f25" y="f9"/>
                      <a:pt x="f21" y="f23"/>
                      <a:pt x="f5" y="f23"/>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5" name="Freeform 34"/>
              <p:cNvSpPr/>
              <p:nvPr/>
            </p:nvSpPr>
            <p:spPr>
              <a:xfrm>
                <a:off x="11632679" y="1539720"/>
                <a:ext cx="18900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6" name="Freeform 35"/>
              <p:cNvSpPr/>
              <p:nvPr/>
            </p:nvSpPr>
            <p:spPr>
              <a:xfrm>
                <a:off x="11532600" y="5694480"/>
                <a:ext cx="298440" cy="1154160"/>
              </a:xfrm>
              <a:custGeom>
                <a:avLst/>
                <a:gdLst>
                  <a:gd name="f0" fmla="val w"/>
                  <a:gd name="f1" fmla="val h"/>
                  <a:gd name="f2" fmla="val 0"/>
                  <a:gd name="f3" fmla="val 188"/>
                  <a:gd name="f4" fmla="val 727"/>
                  <a:gd name="f5" fmla="val 15"/>
                  <a:gd name="f6" fmla="val 407"/>
                  <a:gd name="f7" fmla="val 176"/>
                  <a:gd name="f8" fmla="val 6"/>
                  <a:gd name="f9" fmla="val 410"/>
                  <a:gd name="f10" fmla="*/ f0 1 188"/>
                  <a:gd name="f11" fmla="*/ f1 1 727"/>
                  <a:gd name="f12" fmla="val f2"/>
                  <a:gd name="f13" fmla="val f3"/>
                  <a:gd name="f14" fmla="val f4"/>
                  <a:gd name="f15" fmla="+- f14 0 f12"/>
                  <a:gd name="f16" fmla="+- f13 0 f12"/>
                  <a:gd name="f17" fmla="*/ f16 1 188"/>
                  <a:gd name="f18" fmla="*/ f15 1 727"/>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88" h="727">
                    <a:moveTo>
                      <a:pt x="f5" y="f4"/>
                    </a:moveTo>
                    <a:lnTo>
                      <a:pt x="f2" y="f4"/>
                    </a:lnTo>
                    <a:lnTo>
                      <a:pt x="f2" y="f6"/>
                    </a:lnTo>
                    <a:lnTo>
                      <a:pt x="f2" y="f6"/>
                    </a:lnTo>
                    <a:lnTo>
                      <a:pt x="f7" y="f2"/>
                    </a:lnTo>
                    <a:lnTo>
                      <a:pt x="f3" y="f8"/>
                    </a:lnTo>
                    <a:lnTo>
                      <a:pt x="f5" y="f9"/>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7" name="Freeform 36"/>
              <p:cNvSpPr/>
              <p:nvPr/>
            </p:nvSpPr>
            <p:spPr>
              <a:xfrm>
                <a:off x="11774160" y="5551560"/>
                <a:ext cx="157320" cy="155520"/>
              </a:xfrm>
              <a:custGeom>
                <a:avLst/>
                <a:gdLst>
                  <a:gd name="f0" fmla="val w"/>
                  <a:gd name="f1" fmla="val h"/>
                  <a:gd name="f2" fmla="val 0"/>
                  <a:gd name="f3" fmla="val 33"/>
                  <a:gd name="f4" fmla="val 17"/>
                  <a:gd name="f5" fmla="val 8"/>
                  <a:gd name="f6" fmla="val 25"/>
                  <a:gd name="f7" fmla="val 16"/>
                  <a:gd name="f8" fmla="val 7"/>
                  <a:gd name="f9" fmla="val 26"/>
                  <a:gd name="f10" fmla="val 4"/>
                  <a:gd name="f11" fmla="val 10"/>
                  <a:gd name="f12" fmla="val 9"/>
                  <a:gd name="f13" fmla="val 23"/>
                  <a:gd name="f14" fmla="val 29"/>
                  <a:gd name="f15" fmla="*/ f0 1 33"/>
                  <a:gd name="f16" fmla="*/ f1 1 33"/>
                  <a:gd name="f17" fmla="val f2"/>
                  <a:gd name="f18" fmla="val f3"/>
                  <a:gd name="f19" fmla="+- f18 0 f17"/>
                  <a:gd name="f20" fmla="*/ f19 1 33"/>
                  <a:gd name="f21" fmla="*/ 0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3" h="33">
                    <a:moveTo>
                      <a:pt x="f4" y="f3"/>
                    </a:moveTo>
                    <a:cubicBezTo>
                      <a:pt x="f5" y="f3"/>
                      <a:pt x="f2" y="f6"/>
                      <a:pt x="f2" y="f7"/>
                    </a:cubicBezTo>
                    <a:cubicBezTo>
                      <a:pt x="f2" y="f8"/>
                      <a:pt x="f5" y="f2"/>
                      <a:pt x="f4" y="f2"/>
                    </a:cubicBezTo>
                    <a:cubicBezTo>
                      <a:pt x="f9" y="f2"/>
                      <a:pt x="f3" y="f8"/>
                      <a:pt x="f3" y="f7"/>
                    </a:cubicBezTo>
                    <a:cubicBezTo>
                      <a:pt x="f3" y="f6"/>
                      <a:pt x="f9" y="f3"/>
                      <a:pt x="f4" y="f3"/>
                    </a:cubicBezTo>
                    <a:close/>
                    <a:moveTo>
                      <a:pt x="f4" y="f10"/>
                    </a:moveTo>
                    <a:cubicBezTo>
                      <a:pt x="f11" y="f10"/>
                      <a:pt x="f10" y="f12"/>
                      <a:pt x="f10" y="f7"/>
                    </a:cubicBezTo>
                    <a:cubicBezTo>
                      <a:pt x="f10" y="f13"/>
                      <a:pt x="f11" y="f14"/>
                      <a:pt x="f4" y="f14"/>
                    </a:cubicBezTo>
                    <a:cubicBezTo>
                      <a:pt x="f13" y="f14"/>
                      <a:pt x="f14" y="f13"/>
                      <a:pt x="f14" y="f7"/>
                    </a:cubicBezTo>
                    <a:cubicBezTo>
                      <a:pt x="f14" y="f12"/>
                      <a:pt x="f13" y="f10"/>
                      <a:pt x="f4" y="f10"/>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8" name="Freeform 37"/>
              <p:cNvSpPr/>
              <p:nvPr/>
            </p:nvSpPr>
            <p:spPr>
              <a:xfrm>
                <a:off x="11712240" y="4680"/>
                <a:ext cx="304920" cy="1544760"/>
              </a:xfrm>
              <a:custGeom>
                <a:avLst/>
                <a:gdLst>
                  <a:gd name="f0" fmla="val w"/>
                  <a:gd name="f1" fmla="val h"/>
                  <a:gd name="f2" fmla="val 0"/>
                  <a:gd name="f3" fmla="val 192"/>
                  <a:gd name="f4" fmla="val 973"/>
                  <a:gd name="f5" fmla="val 15"/>
                  <a:gd name="f6" fmla="val 790"/>
                  <a:gd name="f7" fmla="val 174"/>
                  <a:gd name="f8" fmla="val 614"/>
                  <a:gd name="f9" fmla="val 620"/>
                  <a:gd name="f10" fmla="val 796"/>
                  <a:gd name="f11" fmla="*/ f0 1 192"/>
                  <a:gd name="f12" fmla="*/ f1 1 973"/>
                  <a:gd name="f13" fmla="val f2"/>
                  <a:gd name="f14" fmla="val f3"/>
                  <a:gd name="f15" fmla="val f4"/>
                  <a:gd name="f16" fmla="+- f15 0 f13"/>
                  <a:gd name="f17" fmla="+- f14 0 f13"/>
                  <a:gd name="f18" fmla="*/ f17 1 192"/>
                  <a:gd name="f19" fmla="*/ f16 1 973"/>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2" h="973">
                    <a:moveTo>
                      <a:pt x="f5" y="f4"/>
                    </a:moveTo>
                    <a:lnTo>
                      <a:pt x="f2" y="f4"/>
                    </a:lnTo>
                    <a:lnTo>
                      <a:pt x="f2" y="f6"/>
                    </a:lnTo>
                    <a:lnTo>
                      <a:pt x="f7" y="f8"/>
                    </a:lnTo>
                    <a:lnTo>
                      <a:pt x="f7" y="f2"/>
                    </a:lnTo>
                    <a:lnTo>
                      <a:pt x="f3" y="f2"/>
                    </a:lnTo>
                    <a:lnTo>
                      <a:pt x="f3" y="f9"/>
                    </a:lnTo>
                    <a:lnTo>
                      <a:pt x="f5" y="f10"/>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9" name="Freeform 38"/>
              <p:cNvSpPr/>
              <p:nvPr/>
            </p:nvSpPr>
            <p:spPr>
              <a:xfrm>
                <a:off x="11637360" y="4867200"/>
                <a:ext cx="18900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0" name="Freeform 39"/>
              <p:cNvSpPr/>
              <p:nvPr/>
            </p:nvSpPr>
            <p:spPr>
              <a:xfrm>
                <a:off x="11442240" y="5046840"/>
                <a:ext cx="307800" cy="1801800"/>
              </a:xfrm>
              <a:custGeom>
                <a:avLst/>
                <a:gdLst>
                  <a:gd name="f0" fmla="val 360"/>
                  <a:gd name="f1" fmla="val w"/>
                  <a:gd name="f2" fmla="val h"/>
                  <a:gd name="f3" fmla="val 0"/>
                  <a:gd name="f4" fmla="val 194"/>
                  <a:gd name="f5" fmla="val 1135"/>
                  <a:gd name="f6" fmla="val 18"/>
                  <a:gd name="f7" fmla="val 354"/>
                  <a:gd name="f8" fmla="val 176"/>
                  <a:gd name="f9" fmla="val 177"/>
                  <a:gd name="f10" fmla="val 183"/>
                  <a:gd name="f11" fmla="*/ f1 1 194"/>
                  <a:gd name="f12" fmla="*/ f2 1 1135"/>
                  <a:gd name="f13" fmla="val f3"/>
                  <a:gd name="f14" fmla="val f4"/>
                  <a:gd name="f15" fmla="val f5"/>
                  <a:gd name="f16" fmla="+- f15 0 f13"/>
                  <a:gd name="f17" fmla="+- f14 0 f13"/>
                  <a:gd name="f18" fmla="*/ f17 1 194"/>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 h="1135">
                    <a:moveTo>
                      <a:pt x="f6" y="f5"/>
                    </a:moveTo>
                    <a:lnTo>
                      <a:pt x="f3" y="f5"/>
                    </a:lnTo>
                    <a:lnTo>
                      <a:pt x="f3" y="f7"/>
                    </a:lnTo>
                    <a:lnTo>
                      <a:pt x="f8" y="f9"/>
                    </a:lnTo>
                    <a:lnTo>
                      <a:pt x="f8" y="f3"/>
                    </a:lnTo>
                    <a:lnTo>
                      <a:pt x="f4" y="f3"/>
                    </a:lnTo>
                    <a:lnTo>
                      <a:pt x="f4" y="f10"/>
                    </a:lnTo>
                    <a:lnTo>
                      <a:pt x="f6" y="f0"/>
                    </a:lnTo>
                    <a:lnTo>
                      <a:pt x="f6" y="f5"/>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1" name="Freeform 40"/>
              <p:cNvSpPr/>
              <p:nvPr/>
            </p:nvSpPr>
            <p:spPr>
              <a:xfrm>
                <a:off x="11850119" y="641664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2" name="Rectangle 41"/>
              <p:cNvSpPr/>
              <p:nvPr/>
            </p:nvSpPr>
            <p:spPr>
              <a:xfrm>
                <a:off x="11940840" y="6595920"/>
                <a:ext cx="23760" cy="252360"/>
              </a:xfrm>
              <a:prstGeom prst="rect">
                <a:avLst/>
              </a:pr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sp>
        <p:nvSpPr>
          <p:cNvPr id="43" name="Title 1"/>
          <p:cNvSpPr txBox="1">
            <a:spLocks noGrp="1"/>
          </p:cNvSpPr>
          <p:nvPr>
            <p:ph type="title"/>
          </p:nvPr>
        </p:nvSpPr>
        <p:spPr>
          <a:xfrm>
            <a:off x="1141560" y="619200"/>
            <a:ext cx="9906840" cy="1477799"/>
          </a:xfrm>
          <a:prstGeom prst="rect">
            <a:avLst/>
          </a:prstGeom>
          <a:noFill/>
          <a:ln>
            <a:noFill/>
          </a:ln>
        </p:spPr>
        <p:txBody>
          <a:bodyPr wrap="square" lIns="91440" tIns="45720" rIns="91440" bIns="45720" anchor="ctr"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44" name="Text Placeholder 2"/>
          <p:cNvSpPr txBox="1">
            <a:spLocks noGrp="1"/>
          </p:cNvSpPr>
          <p:nvPr>
            <p:ph type="body" idx="1"/>
          </p:nvPr>
        </p:nvSpPr>
        <p:spPr>
          <a:xfrm>
            <a:off x="1370159" y="2249640"/>
            <a:ext cx="4650120" cy="824040"/>
          </a:xfrm>
          <a:prstGeom prst="rect">
            <a:avLst/>
          </a:prstGeom>
          <a:noFill/>
          <a:ln>
            <a:noFill/>
          </a:ln>
        </p:spPr>
        <p:txBody>
          <a:bodyPr wrap="square" lIns="91440" tIns="45720" rIns="91440" bIns="45720" anchor="b"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45" name="Content Placeholder 3"/>
          <p:cNvSpPr txBox="1">
            <a:spLocks noGrp="1"/>
          </p:cNvSpPr>
          <p:nvPr>
            <p:ph type="title" sz="quarter" idx="4294967295"/>
          </p:nvPr>
        </p:nvSpPr>
        <p:spPr>
          <a:xfrm>
            <a:off x="1141560" y="3073319"/>
            <a:ext cx="4878720" cy="2717640"/>
          </a:xfrm>
          <a:prstGeom prst="rect">
            <a:avLst/>
          </a:prstGeom>
          <a:noFill/>
          <a:ln>
            <a:noFill/>
          </a:ln>
        </p:spPr>
        <p:txBody>
          <a:bodyPr wrap="square" lIns="91440" tIns="45720" rIns="91440" bIns="4572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6" name="Text Placeholder 4"/>
          <p:cNvSpPr txBox="1">
            <a:spLocks noGrp="1"/>
          </p:cNvSpPr>
          <p:nvPr>
            <p:ph type="body" sz="quarter" idx="4294967295"/>
          </p:nvPr>
        </p:nvSpPr>
        <p:spPr>
          <a:xfrm>
            <a:off x="6401160" y="2249640"/>
            <a:ext cx="4646880" cy="824040"/>
          </a:xfrm>
          <a:prstGeom prst="rect">
            <a:avLst/>
          </a:prstGeom>
          <a:noFill/>
          <a:ln>
            <a:noFill/>
          </a:ln>
        </p:spPr>
        <p:txBody>
          <a:bodyPr wrap="square" lIns="91440" tIns="45720" rIns="91440" bIns="45720" anchor="b"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47" name="Content Placeholder 5"/>
          <p:cNvSpPr txBox="1">
            <a:spLocks noGrp="1"/>
          </p:cNvSpPr>
          <p:nvPr>
            <p:ph type="title" sz="quarter" idx="4294967295"/>
          </p:nvPr>
        </p:nvSpPr>
        <p:spPr>
          <a:xfrm>
            <a:off x="6172560" y="3073319"/>
            <a:ext cx="4875480" cy="2717640"/>
          </a:xfrm>
          <a:prstGeom prst="rect">
            <a:avLst/>
          </a:prstGeom>
          <a:noFill/>
          <a:ln>
            <a:noFill/>
          </a:ln>
        </p:spPr>
        <p:txBody>
          <a:bodyPr wrap="square" lIns="91440" tIns="45720" rIns="91440" bIns="45720" anchor="t"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8" name="Date Placeholder 6"/>
          <p:cNvSpPr txBox="1">
            <a:spLocks noGrp="1"/>
          </p:cNvSpPr>
          <p:nvPr>
            <p:ph type="dt" sz="half" idx="2"/>
          </p:nvPr>
        </p:nvSpPr>
        <p:spPr>
          <a:xfrm>
            <a:off x="7457400" y="5883120"/>
            <a:ext cx="274356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2C64EB16-F386-42C9-82A6-2A3EF5E14479}" type="datetime1">
              <a:rPr lang="en-US"/>
              <a:pPr lvl="0"/>
              <a:t>5/27/2016</a:t>
            </a:fld>
            <a:endParaRPr lang="en-US"/>
          </a:p>
        </p:txBody>
      </p:sp>
      <p:sp>
        <p:nvSpPr>
          <p:cNvPr id="49" name="Footer Placeholder 7"/>
          <p:cNvSpPr txBox="1">
            <a:spLocks noGrp="1"/>
          </p:cNvSpPr>
          <p:nvPr>
            <p:ph type="ftr" sz="quarter" idx="3"/>
          </p:nvPr>
        </p:nvSpPr>
        <p:spPr>
          <a:xfrm>
            <a:off x="1141560" y="5883120"/>
            <a:ext cx="6239880" cy="365040"/>
          </a:xfrm>
          <a:prstGeom prst="rect">
            <a:avLst/>
          </a:prstGeom>
          <a:noFill/>
          <a:ln>
            <a:noFill/>
          </a:ln>
        </p:spPr>
        <p:txBody>
          <a:bodyPr wrap="square" lIns="91440" tIns="45720" rIns="91440" bIns="45720" anchor="ctr"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50" name="Slide Number Placeholder 8"/>
          <p:cNvSpPr txBox="1">
            <a:spLocks noGrp="1"/>
          </p:cNvSpPr>
          <p:nvPr>
            <p:ph type="sldNum" sz="quarter" idx="4"/>
          </p:nvPr>
        </p:nvSpPr>
        <p:spPr>
          <a:xfrm>
            <a:off x="10276920" y="5883120"/>
            <a:ext cx="7711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6B47C665-EC35-41BE-A466-4708DC056DB0}" type="slidenum">
              <a:t>‹N°›</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228600" marR="0" lvl="0" indent="-228600" algn="l" rtl="0" hangingPunct="1">
        <a:lnSpc>
          <a:spcPct val="120000"/>
        </a:lnSpc>
        <a:spcBef>
          <a:spcPts val="1001"/>
        </a:spcBef>
        <a:spcAft>
          <a:spcPts val="0"/>
        </a:spcAft>
        <a:buSzPct val="125000"/>
        <a:buFont typeface="Arial" pitchFamily="34"/>
        <a:buChar char="•"/>
        <a:tabLst/>
        <a:defRPr lang="fr-FR" sz="2400" b="0" i="0" u="none" strike="noStrike" kern="1200" spc="0" baseline="0">
          <a:ln>
            <a:noFill/>
          </a:ln>
          <a:solidFill>
            <a:srgbClr val="FFFFFF"/>
          </a:solidFill>
          <a:latin typeface="Tw Cen MT" pitchFamily="18"/>
          <a:ea typeface="Microsoft YaHei" pitchFamily="2"/>
          <a:cs typeface="Lucida Sans" pitchFamily="2"/>
        </a:defRPr>
      </a:lvl1pPr>
    </p:titleStyle>
    <p:bodyStyle>
      <a:lvl1pPr marL="0" marR="0" lvl="0" indent="0" algn="l" rtl="0" hangingPunct="1">
        <a:lnSpc>
          <a:spcPct val="90000"/>
        </a:lnSpc>
        <a:spcBef>
          <a:spcPts val="1001"/>
        </a:spcBef>
        <a:spcAft>
          <a:spcPts val="0"/>
        </a:spcAft>
        <a:buNone/>
        <a:tabLst/>
        <a:defRPr lang="fr-FR" sz="2400" b="0" i="0" u="none" strike="noStrike" kern="1200" spc="0" baseline="0">
          <a:solidFill>
            <a:srgbClr val="FFFFFF"/>
          </a:solidFill>
          <a:latin typeface="Tw Cen MT"/>
        </a:defRPr>
      </a:lvl1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0">
              <a:srgbClr val="99FF33"/>
            </a:gs>
            <a:gs pos="100000">
              <a:srgbClr val="66CC00">
                <a:alpha val="85000"/>
              </a:srgbClr>
            </a:gs>
          </a:gsLst>
          <a:lin ang="0"/>
        </a:gradFill>
        <a:effectLst/>
      </p:bgPr>
    </p:bg>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13">
            <a:alphaModFix amt="30000"/>
          </a:blip>
          <a:srcRect/>
          <a:stretch>
            <a:fillRect/>
          </a:stretch>
        </p:blipFill>
        <p:spPr>
          <a:xfrm>
            <a:off x="0" y="0"/>
            <a:ext cx="12193200" cy="6858000"/>
          </a:xfrm>
          <a:prstGeom prst="rect">
            <a:avLst/>
          </a:prstGeom>
          <a:noFill/>
          <a:ln>
            <a:noFill/>
          </a:ln>
        </p:spPr>
      </p:pic>
      <p:grpSp>
        <p:nvGrpSpPr>
          <p:cNvPr id="3" name="Group 7"/>
          <p:cNvGrpSpPr/>
          <p:nvPr/>
        </p:nvGrpSpPr>
        <p:grpSpPr>
          <a:xfrm>
            <a:off x="-14400" y="0"/>
            <a:ext cx="12054959" cy="6857999"/>
            <a:chOff x="-14400" y="0"/>
            <a:chExt cx="12054959" cy="6857999"/>
          </a:xfrm>
        </p:grpSpPr>
        <p:grpSp>
          <p:nvGrpSpPr>
            <p:cNvPr id="4" name="Group 8"/>
            <p:cNvGrpSpPr/>
            <p:nvPr/>
          </p:nvGrpSpPr>
          <p:grpSpPr>
            <a:xfrm>
              <a:off x="-14400" y="0"/>
              <a:ext cx="1221119" cy="6857999"/>
              <a:chOff x="-14400" y="0"/>
              <a:chExt cx="1221119" cy="6857999"/>
            </a:xfrm>
          </p:grpSpPr>
          <p:sp>
            <p:nvSpPr>
              <p:cNvPr id="5" name="Rectangle 5"/>
              <p:cNvSpPr/>
              <p:nvPr/>
            </p:nvSpPr>
            <p:spPr>
              <a:xfrm>
                <a:off x="114480" y="468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Freeform 6"/>
              <p:cNvSpPr/>
              <p:nvPr/>
            </p:nvSpPr>
            <p:spPr>
              <a:xfrm>
                <a:off x="33480" y="217656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Freeform 7"/>
              <p:cNvSpPr/>
              <p:nvPr/>
            </p:nvSpPr>
            <p:spPr>
              <a:xfrm>
                <a:off x="28440" y="402120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Freeform 8"/>
              <p:cNvSpPr/>
              <p:nvPr/>
            </p:nvSpPr>
            <p:spPr>
              <a:xfrm>
                <a:off x="200160" y="4680"/>
                <a:ext cx="369719" cy="1811160"/>
              </a:xfrm>
              <a:custGeom>
                <a:avLst/>
                <a:gdLst>
                  <a:gd name="f0" fmla="val w"/>
                  <a:gd name="f1" fmla="val h"/>
                  <a:gd name="f2" fmla="val 0"/>
                  <a:gd name="f3" fmla="val 233"/>
                  <a:gd name="f4" fmla="val 1141"/>
                  <a:gd name="f5" fmla="val 218"/>
                  <a:gd name="f6" fmla="val 626"/>
                  <a:gd name="f7" fmla="val 15"/>
                  <a:gd name="f8" fmla="val 623"/>
                  <a:gd name="f9" fmla="val 1135"/>
                  <a:gd name="f10" fmla="*/ f0 1 233"/>
                  <a:gd name="f11" fmla="*/ f1 1 1141"/>
                  <a:gd name="f12" fmla="val f2"/>
                  <a:gd name="f13" fmla="val f3"/>
                  <a:gd name="f14" fmla="val f4"/>
                  <a:gd name="f15" fmla="+- f14 0 f12"/>
                  <a:gd name="f16" fmla="+- f13 0 f12"/>
                  <a:gd name="f17" fmla="*/ f16 1 233"/>
                  <a:gd name="f18" fmla="*/ f15 1 114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114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reeform 9"/>
              <p:cNvSpPr/>
              <p:nvPr/>
            </p:nvSpPr>
            <p:spPr>
              <a:xfrm>
                <a:off x="503280" y="1801800"/>
                <a:ext cx="190440" cy="189000"/>
              </a:xfrm>
              <a:custGeom>
                <a:avLst/>
                <a:gdLst>
                  <a:gd name="f0" fmla="val w"/>
                  <a:gd name="f1" fmla="val h"/>
                  <a:gd name="f2" fmla="val 0"/>
                  <a:gd name="f3" fmla="val 40"/>
                  <a:gd name="f4" fmla="val 20"/>
                  <a:gd name="f5" fmla="val 9"/>
                  <a:gd name="f6" fmla="val 31"/>
                  <a:gd name="f7" fmla="val 33"/>
                  <a:gd name="f8" fmla="val 6"/>
                  <a:gd name="f9" fmla="val 4"/>
                  <a:gd name="f10" fmla="val 11"/>
                  <a:gd name="f11" fmla="val 29"/>
                  <a:gd name="f12" fmla="val 36"/>
                  <a:gd name="f13" fmla="val 28"/>
                  <a:gd name="f14" fmla="*/ f0 1 40"/>
                  <a:gd name="f15" fmla="*/ f1 1 40"/>
                  <a:gd name="f16" fmla="val f2"/>
                  <a:gd name="f17" fmla="val f3"/>
                  <a:gd name="f18" fmla="+- f17 0 f16"/>
                  <a:gd name="f19" fmla="*/ f18 1 40"/>
                  <a:gd name="f20" fmla="*/ 0 1 f19"/>
                  <a:gd name="f21" fmla="*/ f17 1 f19"/>
                  <a:gd name="f22" fmla="*/ f20 f14 1"/>
                  <a:gd name="f23" fmla="*/ f21 f14 1"/>
                  <a:gd name="f24" fmla="*/ f21 f15 1"/>
                  <a:gd name="f25" fmla="*/ f20 f15 1"/>
                </a:gdLst>
                <a:ahLst/>
                <a:cxnLst>
                  <a:cxn ang="3cd4">
                    <a:pos x="hc" y="t"/>
                  </a:cxn>
                  <a:cxn ang="0">
                    <a:pos x="r" y="vc"/>
                  </a:cxn>
                  <a:cxn ang="cd4">
                    <a:pos x="hc" y="b"/>
                  </a:cxn>
                  <a:cxn ang="cd2">
                    <a:pos x="l" y="vc"/>
                  </a:cxn>
                </a:cxnLst>
                <a:rect l="f22" t="f25" r="f23" b="f24"/>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3"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Freeform 10"/>
              <p:cNvSpPr/>
              <p:nvPr/>
            </p:nvSpPr>
            <p:spPr>
              <a:xfrm>
                <a:off x="285840" y="4680"/>
                <a:ext cx="369719" cy="1430280"/>
              </a:xfrm>
              <a:custGeom>
                <a:avLst/>
                <a:gdLst>
                  <a:gd name="f0" fmla="val w"/>
                  <a:gd name="f1" fmla="val h"/>
                  <a:gd name="f2" fmla="val 0"/>
                  <a:gd name="f3" fmla="val 233"/>
                  <a:gd name="f4" fmla="val 901"/>
                  <a:gd name="f5" fmla="val 221"/>
                  <a:gd name="f6" fmla="val 383"/>
                  <a:gd name="f7" fmla="val 18"/>
                  <a:gd name="f8" fmla="val 380"/>
                  <a:gd name="f9" fmla="val 895"/>
                  <a:gd name="f10" fmla="*/ f0 1 233"/>
                  <a:gd name="f11" fmla="*/ f1 1 901"/>
                  <a:gd name="f12" fmla="val f2"/>
                  <a:gd name="f13" fmla="val f3"/>
                  <a:gd name="f14" fmla="val f4"/>
                  <a:gd name="f15" fmla="+- f14 0 f12"/>
                  <a:gd name="f16" fmla="+- f13 0 f12"/>
                  <a:gd name="f17" fmla="*/ f16 1 233"/>
                  <a:gd name="f18" fmla="*/ f15 1 90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90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Freeform 11"/>
              <p:cNvSpPr/>
              <p:nvPr/>
            </p:nvSpPr>
            <p:spPr>
              <a:xfrm>
                <a:off x="546120" y="0"/>
                <a:ext cx="152280" cy="912959"/>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Freeform 12"/>
              <p:cNvSpPr/>
              <p:nvPr/>
            </p:nvSpPr>
            <p:spPr>
              <a:xfrm>
                <a:off x="588960" y="1420920"/>
                <a:ext cx="190440" cy="190440"/>
              </a:xfrm>
              <a:custGeom>
                <a:avLst/>
                <a:gdLst>
                  <a:gd name="f0" fmla="val w"/>
                  <a:gd name="f1" fmla="val h"/>
                  <a:gd name="f2" fmla="val 0"/>
                  <a:gd name="f3" fmla="val 40"/>
                  <a:gd name="f4" fmla="val 20"/>
                  <a:gd name="f5" fmla="val 9"/>
                  <a:gd name="f6" fmla="val 31"/>
                  <a:gd name="f7" fmla="val 33"/>
                  <a:gd name="f8" fmla="val 7"/>
                  <a:gd name="f9" fmla="val 4"/>
                  <a:gd name="f10" fmla="val 11"/>
                  <a:gd name="f11" fmla="val 29"/>
                  <a:gd name="f12" fmla="val 36"/>
                  <a:gd name="f13" fmla="*/ f0 1 40"/>
                  <a:gd name="f14" fmla="*/ f1 1 40"/>
                  <a:gd name="f15" fmla="val f2"/>
                  <a:gd name="f16" fmla="val f3"/>
                  <a:gd name="f17" fmla="+- f16 0 f15"/>
                  <a:gd name="f18" fmla="*/ f17 1 40"/>
                  <a:gd name="f19" fmla="*/ 0 1 f18"/>
                  <a:gd name="f20" fmla="*/ f16 1 f18"/>
                  <a:gd name="f21" fmla="*/ f19 f13 1"/>
                  <a:gd name="f22" fmla="*/ f20 f13 1"/>
                  <a:gd name="f23" fmla="*/ f20 f14 1"/>
                  <a:gd name="f24" fmla="*/ f19 f14 1"/>
                </a:gdLst>
                <a:ahLst/>
                <a:cxnLst>
                  <a:cxn ang="3cd4">
                    <a:pos x="hc" y="t"/>
                  </a:cxn>
                  <a:cxn ang="0">
                    <a:pos x="r" y="vc"/>
                  </a:cxn>
                  <a:cxn ang="cd4">
                    <a:pos x="hc" y="b"/>
                  </a:cxn>
                  <a:cxn ang="cd2">
                    <a:pos x="l" y="vc"/>
                  </a:cxn>
                </a:cxnLst>
                <a:rect l="f21" t="f24" r="f22" b="f23"/>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1"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Freeform 13"/>
              <p:cNvSpPr/>
              <p:nvPr/>
            </p:nvSpPr>
            <p:spPr>
              <a:xfrm>
                <a:off x="588960" y="9032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4" name="Freeform 14"/>
              <p:cNvSpPr/>
              <p:nvPr/>
            </p:nvSpPr>
            <p:spPr>
              <a:xfrm>
                <a:off x="641520" y="0"/>
                <a:ext cx="422280" cy="527040"/>
              </a:xfrm>
              <a:custGeom>
                <a:avLst/>
                <a:gdLst>
                  <a:gd name="f0" fmla="val w"/>
                  <a:gd name="f1" fmla="val h"/>
                  <a:gd name="f2" fmla="val 0"/>
                  <a:gd name="f3" fmla="val 266"/>
                  <a:gd name="f4" fmla="val 332"/>
                  <a:gd name="f5" fmla="val 257"/>
                  <a:gd name="f6" fmla="val 48"/>
                  <a:gd name="f7" fmla="val 123"/>
                  <a:gd name="f8" fmla="val 6"/>
                  <a:gd name="f9" fmla="val 15"/>
                  <a:gd name="f10" fmla="val 63"/>
                  <a:gd name="f11" fmla="val 114"/>
                  <a:gd name="f12" fmla="val 320"/>
                  <a:gd name="f13" fmla="*/ f0 1 266"/>
                  <a:gd name="f14" fmla="*/ f1 1 332"/>
                  <a:gd name="f15" fmla="val f2"/>
                  <a:gd name="f16" fmla="val f3"/>
                  <a:gd name="f17" fmla="val f4"/>
                  <a:gd name="f18" fmla="+- f17 0 f15"/>
                  <a:gd name="f19" fmla="+- f16 0 f15"/>
                  <a:gd name="f20" fmla="*/ f19 1 266"/>
                  <a:gd name="f21" fmla="*/ f18 1 332"/>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6" h="332">
                    <a:moveTo>
                      <a:pt x="f5" y="f4"/>
                    </a:moveTo>
                    <a:lnTo>
                      <a:pt x="f6" y="f7"/>
                    </a:lnTo>
                    <a:lnTo>
                      <a:pt x="f2" y="f8"/>
                    </a:lnTo>
                    <a:lnTo>
                      <a:pt x="f9" y="f2"/>
                    </a:lnTo>
                    <a:lnTo>
                      <a:pt x="f10" y="f11"/>
                    </a:lnTo>
                    <a:lnTo>
                      <a:pt x="f3" y="f12"/>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Freeform 15"/>
              <p:cNvSpPr/>
              <p:nvPr/>
            </p:nvSpPr>
            <p:spPr>
              <a:xfrm>
                <a:off x="1020599" y="488880"/>
                <a:ext cx="162000" cy="147600"/>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val f2"/>
                  <a:gd name="f30" fmla="val f3"/>
                  <a:gd name="f31" fmla="val f4"/>
                  <a:gd name="f32" fmla="+- f31 0 f29"/>
                  <a:gd name="f33" fmla="+- f30 0 f29"/>
                  <a:gd name="f34" fmla="*/ f33 1 34"/>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Line 16"/>
              <p:cNvSpPr/>
              <p:nvPr/>
            </p:nvSpPr>
            <p:spPr>
              <a:xfrm>
                <a:off x="-4680" y="9360"/>
                <a:ext cx="360" cy="36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0">
                <a:solidFill>
                  <a:srgbClr val="FFFFFF"/>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7" name="Freeform 17"/>
              <p:cNvSpPr/>
              <p:nvPr/>
            </p:nvSpPr>
            <p:spPr>
              <a:xfrm>
                <a:off x="9360" y="1801800"/>
                <a:ext cx="123840" cy="127080"/>
              </a:xfrm>
              <a:custGeom>
                <a:avLst/>
                <a:gdLst>
                  <a:gd name="f0" fmla="val w"/>
                  <a:gd name="f1" fmla="val h"/>
                  <a:gd name="f2" fmla="val 0"/>
                  <a:gd name="f3" fmla="val 78"/>
                  <a:gd name="f4" fmla="val 80"/>
                  <a:gd name="f5" fmla="val 6"/>
                  <a:gd name="f6" fmla="val 71"/>
                  <a:gd name="f7" fmla="val 69"/>
                  <a:gd name="f8" fmla="val 9"/>
                  <a:gd name="f9" fmla="*/ f0 1 78"/>
                  <a:gd name="f10" fmla="*/ f1 1 80"/>
                  <a:gd name="f11" fmla="val f2"/>
                  <a:gd name="f12" fmla="val f3"/>
                  <a:gd name="f13" fmla="val f4"/>
                  <a:gd name="f14" fmla="+- f13 0 f11"/>
                  <a:gd name="f15" fmla="+- f12 0 f11"/>
                  <a:gd name="f16" fmla="*/ f15 1 78"/>
                  <a:gd name="f17" fmla="*/ f14 1 8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8" h="80">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8" name="Freeform 18"/>
              <p:cNvSpPr/>
              <p:nvPr/>
            </p:nvSpPr>
            <p:spPr>
              <a:xfrm>
                <a:off x="-9360" y="3549600"/>
                <a:ext cx="147600" cy="480960"/>
              </a:xfrm>
              <a:custGeom>
                <a:avLst/>
                <a:gdLst>
                  <a:gd name="f0" fmla="val w"/>
                  <a:gd name="f1" fmla="val h"/>
                  <a:gd name="f2" fmla="val 0"/>
                  <a:gd name="f3" fmla="val 93"/>
                  <a:gd name="f4" fmla="val 303"/>
                  <a:gd name="f5" fmla="val 78"/>
                  <a:gd name="f6" fmla="val 12"/>
                  <a:gd name="f7" fmla="val 69"/>
                  <a:gd name="f8" fmla="*/ f0 1 93"/>
                  <a:gd name="f9" fmla="*/ f1 1 303"/>
                  <a:gd name="f10" fmla="val f2"/>
                  <a:gd name="f11" fmla="val f3"/>
                  <a:gd name="f12" fmla="val f4"/>
                  <a:gd name="f13" fmla="+- f12 0 f10"/>
                  <a:gd name="f14" fmla="+- f11 0 f10"/>
                  <a:gd name="f15" fmla="*/ f14 1 93"/>
                  <a:gd name="f16" fmla="*/ f13 1 303"/>
                  <a:gd name="f17" fmla="*/ 0 1 f15"/>
                  <a:gd name="f18" fmla="*/ f11 1 f15"/>
                  <a:gd name="f19" fmla="*/ 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93" h="303">
                    <a:moveTo>
                      <a:pt x="f3" y="f4"/>
                    </a:moveTo>
                    <a:lnTo>
                      <a:pt x="f5" y="f4"/>
                    </a:lnTo>
                    <a:lnTo>
                      <a:pt x="f5" y="f5"/>
                    </a:lnTo>
                    <a:lnTo>
                      <a:pt x="f2" y="f6"/>
                    </a:lnTo>
                    <a:lnTo>
                      <a:pt x="f6" y="f2"/>
                    </a:lnTo>
                    <a:lnTo>
                      <a:pt x="f3" y="f7"/>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9" name="Freeform 19"/>
              <p:cNvSpPr/>
              <p:nvPr/>
            </p:nvSpPr>
            <p:spPr>
              <a:xfrm>
                <a:off x="128520" y="1382760"/>
                <a:ext cx="142920" cy="476280"/>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val f2"/>
                  <a:gd name="f12" fmla="val f3"/>
                  <a:gd name="f13" fmla="val f4"/>
                  <a:gd name="f14" fmla="+- f13 0 f11"/>
                  <a:gd name="f15" fmla="+- f12 0 f11"/>
                  <a:gd name="f16" fmla="*/ f15 1 90"/>
                  <a:gd name="f17" fmla="*/ f14 1 30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0" h="300">
                    <a:moveTo>
                      <a:pt x="f3" y="f4"/>
                    </a:moveTo>
                    <a:lnTo>
                      <a:pt x="f5" y="f4"/>
                    </a:lnTo>
                    <a:lnTo>
                      <a:pt x="f5" y="f6"/>
                    </a:lnTo>
                    <a:lnTo>
                      <a:pt x="f2" y="f7"/>
                    </a:lnTo>
                    <a:lnTo>
                      <a:pt x="f7" y="f2"/>
                    </a:lnTo>
                    <a:lnTo>
                      <a:pt x="f3" y="f8"/>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0" name="Freeform 20"/>
              <p:cNvSpPr/>
              <p:nvPr/>
            </p:nvSpPr>
            <p:spPr>
              <a:xfrm>
                <a:off x="204840" y="1849319"/>
                <a:ext cx="114480" cy="108000"/>
              </a:xfrm>
              <a:custGeom>
                <a:avLst/>
                <a:gdLst>
                  <a:gd name="f0" fmla="val w"/>
                  <a:gd name="f1" fmla="val h"/>
                  <a:gd name="f2" fmla="val 0"/>
                  <a:gd name="f3" fmla="val 24"/>
                  <a:gd name="f4" fmla="val 23"/>
                  <a:gd name="f5" fmla="val 12"/>
                  <a:gd name="f6" fmla="val 6"/>
                  <a:gd name="f7" fmla="val 18"/>
                  <a:gd name="f8" fmla="val 5"/>
                  <a:gd name="f9" fmla="val 4"/>
                  <a:gd name="f10" fmla="val 8"/>
                  <a:gd name="f11" fmla="val 16"/>
                  <a:gd name="f12" fmla="val 19"/>
                  <a:gd name="f13" fmla="val 20"/>
                  <a:gd name="f14" fmla="*/ f0 1 24"/>
                  <a:gd name="f15" fmla="*/ f1 1 23"/>
                  <a:gd name="f16" fmla="val f2"/>
                  <a:gd name="f17" fmla="val f3"/>
                  <a:gd name="f18" fmla="val f4"/>
                  <a:gd name="f19" fmla="+- f18 0 f16"/>
                  <a:gd name="f20" fmla="+- f17 0 f16"/>
                  <a:gd name="f21" fmla="*/ f20 1 24"/>
                  <a:gd name="f22" fmla="*/ f19 1 23"/>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4" h="23">
                    <a:moveTo>
                      <a:pt x="f5" y="f4"/>
                    </a:moveTo>
                    <a:cubicBezTo>
                      <a:pt x="f6" y="f4"/>
                      <a:pt x="f2" y="f7"/>
                      <a:pt x="f2" y="f5"/>
                    </a:cubicBezTo>
                    <a:cubicBezTo>
                      <a:pt x="f2" y="f8"/>
                      <a:pt x="f6" y="f2"/>
                      <a:pt x="f5" y="f2"/>
                    </a:cubicBezTo>
                    <a:cubicBezTo>
                      <a:pt x="f7" y="f2"/>
                      <a:pt x="f3" y="f8"/>
                      <a:pt x="f3" y="f5"/>
                    </a:cubicBezTo>
                    <a:cubicBezTo>
                      <a:pt x="f3" y="f7"/>
                      <a:pt x="f7" y="f4"/>
                      <a:pt x="f5" y="f4"/>
                    </a:cubicBezTo>
                    <a:close/>
                    <a:moveTo>
                      <a:pt x="f5" y="f9"/>
                    </a:moveTo>
                    <a:cubicBezTo>
                      <a:pt x="f10" y="f9"/>
                      <a:pt x="f9" y="f10"/>
                      <a:pt x="f9" y="f5"/>
                    </a:cubicBezTo>
                    <a:cubicBezTo>
                      <a:pt x="f9" y="f11"/>
                      <a:pt x="f10" y="f12"/>
                      <a:pt x="f5" y="f12"/>
                    </a:cubicBezTo>
                    <a:cubicBezTo>
                      <a:pt x="f11" y="f12"/>
                      <a:pt x="f13" y="f11"/>
                      <a:pt x="f13" y="f5"/>
                    </a:cubicBezTo>
                    <a:cubicBezTo>
                      <a:pt x="f13" y="f10"/>
                      <a:pt x="f11" y="f9"/>
                      <a:pt x="f5"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1" name="Rectangle 21"/>
              <p:cNvSpPr/>
              <p:nvPr/>
            </p:nvSpPr>
            <p:spPr>
              <a:xfrm>
                <a:off x="133200" y="466236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2" name="Freeform 22"/>
              <p:cNvSpPr/>
              <p:nvPr/>
            </p:nvSpPr>
            <p:spPr>
              <a:xfrm>
                <a:off x="223920" y="5041800"/>
                <a:ext cx="369719" cy="1801800"/>
              </a:xfrm>
              <a:custGeom>
                <a:avLst/>
                <a:gdLst>
                  <a:gd name="f0" fmla="val w"/>
                  <a:gd name="f1" fmla="val h"/>
                  <a:gd name="f2" fmla="val 0"/>
                  <a:gd name="f3" fmla="val 233"/>
                  <a:gd name="f4" fmla="val 1135"/>
                  <a:gd name="f5" fmla="val 15"/>
                  <a:gd name="f6" fmla="val 515"/>
                  <a:gd name="f7" fmla="val 512"/>
                  <a:gd name="f8" fmla="val 218"/>
                  <a:gd name="f9" fmla="val 6"/>
                  <a:gd name="f10" fmla="val 518"/>
                  <a:gd name="f11" fmla="*/ f0 1 233"/>
                  <a:gd name="f12" fmla="*/ f1 1 1135"/>
                  <a:gd name="f13" fmla="val f2"/>
                  <a:gd name="f14" fmla="val f3"/>
                  <a:gd name="f15" fmla="val f4"/>
                  <a:gd name="f16" fmla="+- f15 0 f13"/>
                  <a:gd name="f17" fmla="+- f14 0 f13"/>
                  <a:gd name="f18" fmla="*/ f17 1 233"/>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33" h="1135">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3" name="Freeform 23"/>
              <p:cNvSpPr/>
              <p:nvPr/>
            </p:nvSpPr>
            <p:spPr>
              <a:xfrm>
                <a:off x="52560" y="44816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4" name="Freeform 24"/>
              <p:cNvSpPr/>
              <p:nvPr/>
            </p:nvSpPr>
            <p:spPr>
              <a:xfrm>
                <a:off x="-14400" y="5627520"/>
                <a:ext cx="85680" cy="1216079"/>
              </a:xfrm>
              <a:custGeom>
                <a:avLst/>
                <a:gdLst>
                  <a:gd name="f0" fmla="val w"/>
                  <a:gd name="f1" fmla="val h"/>
                  <a:gd name="f2" fmla="val 0"/>
                  <a:gd name="f3" fmla="val 54"/>
                  <a:gd name="f4" fmla="val 766"/>
                  <a:gd name="f5" fmla="val 36"/>
                  <a:gd name="f6" fmla="val 149"/>
                  <a:gd name="f7" fmla="val 3"/>
                  <a:gd name="f8" fmla="val 18"/>
                  <a:gd name="f9" fmla="val 146"/>
                  <a:gd name="f10" fmla="*/ f0 1 54"/>
                  <a:gd name="f11" fmla="*/ f1 1 766"/>
                  <a:gd name="f12" fmla="val f2"/>
                  <a:gd name="f13" fmla="val f3"/>
                  <a:gd name="f14" fmla="val f4"/>
                  <a:gd name="f15" fmla="+- f14 0 f12"/>
                  <a:gd name="f16" fmla="+- f13 0 f12"/>
                  <a:gd name="f17" fmla="*/ f16 1 54"/>
                  <a:gd name="f18" fmla="*/ f15 1 766"/>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4" h="766">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5" name="Freeform 25"/>
              <p:cNvSpPr/>
              <p:nvPr/>
            </p:nvSpPr>
            <p:spPr>
              <a:xfrm>
                <a:off x="527040" y="4867200"/>
                <a:ext cx="19044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6" name="Freeform 26"/>
              <p:cNvSpPr/>
              <p:nvPr/>
            </p:nvSpPr>
            <p:spPr>
              <a:xfrm>
                <a:off x="309600" y="5423040"/>
                <a:ext cx="374760" cy="1425600"/>
              </a:xfrm>
              <a:custGeom>
                <a:avLst/>
                <a:gdLst>
                  <a:gd name="f0" fmla="val w"/>
                  <a:gd name="f1" fmla="val h"/>
                  <a:gd name="f2" fmla="val 0"/>
                  <a:gd name="f3" fmla="val 236"/>
                  <a:gd name="f4" fmla="val 898"/>
                  <a:gd name="f5" fmla="val 18"/>
                  <a:gd name="f6" fmla="val 515"/>
                  <a:gd name="f7" fmla="val 3"/>
                  <a:gd name="f8" fmla="val 512"/>
                  <a:gd name="f9" fmla="val 221"/>
                  <a:gd name="f10" fmla="val 6"/>
                  <a:gd name="f11" fmla="val 518"/>
                  <a:gd name="f12" fmla="*/ f0 1 236"/>
                  <a:gd name="f13" fmla="*/ f1 1 898"/>
                  <a:gd name="f14" fmla="val f2"/>
                  <a:gd name="f15" fmla="val f3"/>
                  <a:gd name="f16" fmla="val f4"/>
                  <a:gd name="f17" fmla="+- f16 0 f14"/>
                  <a:gd name="f18" fmla="+- f15 0 f14"/>
                  <a:gd name="f19" fmla="*/ f18 1 236"/>
                  <a:gd name="f20" fmla="*/ f17 1 898"/>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36" h="898">
                    <a:moveTo>
                      <a:pt x="f5" y="f4"/>
                    </a:moveTo>
                    <a:lnTo>
                      <a:pt x="f2" y="f4"/>
                    </a:lnTo>
                    <a:lnTo>
                      <a:pt x="f2" y="f6"/>
                    </a:lnTo>
                    <a:lnTo>
                      <a:pt x="f7" y="f8"/>
                    </a:lnTo>
                    <a:lnTo>
                      <a:pt x="f9" y="f2"/>
                    </a:lnTo>
                    <a:lnTo>
                      <a:pt x="f3" y="f10"/>
                    </a:lnTo>
                    <a:lnTo>
                      <a:pt x="f5" y="f11"/>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7" name="Freeform 27"/>
              <p:cNvSpPr/>
              <p:nvPr/>
            </p:nvSpPr>
            <p:spPr>
              <a:xfrm>
                <a:off x="569880" y="5945040"/>
                <a:ext cx="152280" cy="912959"/>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8" name="Freeform 28"/>
              <p:cNvSpPr/>
              <p:nvPr/>
            </p:nvSpPr>
            <p:spPr>
              <a:xfrm>
                <a:off x="612720" y="524664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9" name="Freeform 29"/>
              <p:cNvSpPr/>
              <p:nvPr/>
            </p:nvSpPr>
            <p:spPr>
              <a:xfrm>
                <a:off x="612720" y="576432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0" name="Freeform 30"/>
              <p:cNvSpPr/>
              <p:nvPr/>
            </p:nvSpPr>
            <p:spPr>
              <a:xfrm>
                <a:off x="669960" y="6330959"/>
                <a:ext cx="417600" cy="517680"/>
              </a:xfrm>
              <a:custGeom>
                <a:avLst/>
                <a:gdLst>
                  <a:gd name="f0" fmla="val w"/>
                  <a:gd name="f1" fmla="val h"/>
                  <a:gd name="f2" fmla="val 0"/>
                  <a:gd name="f3" fmla="val 263"/>
                  <a:gd name="f4" fmla="val 326"/>
                  <a:gd name="f5" fmla="val 15"/>
                  <a:gd name="f6" fmla="val 320"/>
                  <a:gd name="f7" fmla="val 45"/>
                  <a:gd name="f8" fmla="val 206"/>
                  <a:gd name="f9" fmla="val 48"/>
                  <a:gd name="f10" fmla="val 254"/>
                  <a:gd name="f11" fmla="val 12"/>
                  <a:gd name="f12" fmla="val 60"/>
                  <a:gd name="f13" fmla="val 215"/>
                  <a:gd name="f14" fmla="*/ f0 1 263"/>
                  <a:gd name="f15" fmla="*/ f1 1 326"/>
                  <a:gd name="f16" fmla="val f2"/>
                  <a:gd name="f17" fmla="val f3"/>
                  <a:gd name="f18" fmla="val f4"/>
                  <a:gd name="f19" fmla="+- f18 0 f16"/>
                  <a:gd name="f20" fmla="+- f17 0 f16"/>
                  <a:gd name="f21" fmla="*/ f20 1 263"/>
                  <a:gd name="f22" fmla="*/ f19 1 326"/>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63" h="326">
                    <a:moveTo>
                      <a:pt x="f5" y="f4"/>
                    </a:moveTo>
                    <a:lnTo>
                      <a:pt x="f2" y="f6"/>
                    </a:lnTo>
                    <a:lnTo>
                      <a:pt x="f7" y="f8"/>
                    </a:lnTo>
                    <a:lnTo>
                      <a:pt x="f9" y="f8"/>
                    </a:lnTo>
                    <a:lnTo>
                      <a:pt x="f10" y="f2"/>
                    </a:lnTo>
                    <a:lnTo>
                      <a:pt x="f3" y="f11"/>
                    </a:lnTo>
                    <a:lnTo>
                      <a:pt x="f12" y="f13"/>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1" name="Freeform 31"/>
              <p:cNvSpPr/>
              <p:nvPr/>
            </p:nvSpPr>
            <p:spPr>
              <a:xfrm>
                <a:off x="1049399" y="6221519"/>
                <a:ext cx="157320" cy="147600"/>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val f2"/>
                  <a:gd name="f30" fmla="val f3"/>
                  <a:gd name="f31" fmla="val f4"/>
                  <a:gd name="f32" fmla="+- f31 0 f29"/>
                  <a:gd name="f33" fmla="+- f30 0 f29"/>
                  <a:gd name="f34" fmla="*/ f33 1 33"/>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nvGrpSpPr>
            <p:cNvPr id="32" name="Group 9"/>
            <p:cNvGrpSpPr/>
            <p:nvPr/>
          </p:nvGrpSpPr>
          <p:grpSpPr>
            <a:xfrm>
              <a:off x="11365920" y="0"/>
              <a:ext cx="674639" cy="6848640"/>
              <a:chOff x="11365920" y="0"/>
              <a:chExt cx="674639" cy="6848640"/>
            </a:xfrm>
          </p:grpSpPr>
          <p:sp>
            <p:nvSpPr>
              <p:cNvPr id="33" name="Freeform 32"/>
              <p:cNvSpPr/>
              <p:nvPr/>
            </p:nvSpPr>
            <p:spPr>
              <a:xfrm>
                <a:off x="11485080" y="0"/>
                <a:ext cx="417600" cy="512640"/>
              </a:xfrm>
              <a:custGeom>
                <a:avLst/>
                <a:gdLst>
                  <a:gd name="f0" fmla="val w"/>
                  <a:gd name="f1" fmla="val h"/>
                  <a:gd name="f2" fmla="val 0"/>
                  <a:gd name="f3" fmla="val 263"/>
                  <a:gd name="f4" fmla="val 323"/>
                  <a:gd name="f5" fmla="val 12"/>
                  <a:gd name="f6" fmla="val 314"/>
                  <a:gd name="f7" fmla="val 203"/>
                  <a:gd name="f8" fmla="val 108"/>
                  <a:gd name="f9" fmla="val 248"/>
                  <a:gd name="f10" fmla="val 6"/>
                  <a:gd name="f11" fmla="val 218"/>
                  <a:gd name="f12" fmla="val 117"/>
                  <a:gd name="f13" fmla="*/ f0 1 263"/>
                  <a:gd name="f14" fmla="*/ f1 1 323"/>
                  <a:gd name="f15" fmla="val f2"/>
                  <a:gd name="f16" fmla="val f3"/>
                  <a:gd name="f17" fmla="val f4"/>
                  <a:gd name="f18" fmla="+- f17 0 f15"/>
                  <a:gd name="f19" fmla="+- f16 0 f15"/>
                  <a:gd name="f20" fmla="*/ f19 1 263"/>
                  <a:gd name="f21" fmla="*/ f18 1 323"/>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3" h="323">
                    <a:moveTo>
                      <a:pt x="f5" y="f4"/>
                    </a:moveTo>
                    <a:lnTo>
                      <a:pt x="f2" y="f6"/>
                    </a:lnTo>
                    <a:lnTo>
                      <a:pt x="f7" y="f8"/>
                    </a:lnTo>
                    <a:lnTo>
                      <a:pt x="f9" y="f2"/>
                    </a:lnTo>
                    <a:lnTo>
                      <a:pt x="f3" y="f10"/>
                    </a:lnTo>
                    <a:lnTo>
                      <a:pt x="f11" y="f12"/>
                    </a:lnTo>
                    <a:lnTo>
                      <a:pt x="f11" y="f12"/>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4" name="Freeform 33"/>
              <p:cNvSpPr/>
              <p:nvPr/>
            </p:nvSpPr>
            <p:spPr>
              <a:xfrm>
                <a:off x="11365920" y="474840"/>
                <a:ext cx="157320" cy="152280"/>
              </a:xfrm>
              <a:custGeom>
                <a:avLst/>
                <a:gdLst>
                  <a:gd name="f0" fmla="val w"/>
                  <a:gd name="f1" fmla="val h"/>
                  <a:gd name="f2" fmla="val 0"/>
                  <a:gd name="f3" fmla="val 33"/>
                  <a:gd name="f4" fmla="val 32"/>
                  <a:gd name="f5" fmla="val 17"/>
                  <a:gd name="f6" fmla="val 13"/>
                  <a:gd name="f7" fmla="val 9"/>
                  <a:gd name="f8" fmla="val 30"/>
                  <a:gd name="f9" fmla="val 6"/>
                  <a:gd name="f10" fmla="val 27"/>
                  <a:gd name="f11" fmla="val 21"/>
                  <a:gd name="f12" fmla="val 11"/>
                  <a:gd name="f13" fmla="val 5"/>
                  <a:gd name="f14" fmla="val 2"/>
                  <a:gd name="f15" fmla="val 25"/>
                  <a:gd name="f16" fmla="val 28"/>
                  <a:gd name="f17" fmla="val 31"/>
                  <a:gd name="f18" fmla="val 8"/>
                  <a:gd name="f19" fmla="val 12"/>
                  <a:gd name="f20" fmla="val 16"/>
                  <a:gd name="f21" fmla="val 20"/>
                  <a:gd name="f22" fmla="val 24"/>
                  <a:gd name="f23" fmla="val 4"/>
                  <a:gd name="f24" fmla="val 14"/>
                  <a:gd name="f25" fmla="val 23"/>
                  <a:gd name="f26" fmla="val 26"/>
                  <a:gd name="f27" fmla="*/ f0 1 33"/>
                  <a:gd name="f28" fmla="*/ f1 1 32"/>
                  <a:gd name="f29" fmla="val f2"/>
                  <a:gd name="f30" fmla="val f3"/>
                  <a:gd name="f31" fmla="val f4"/>
                  <a:gd name="f32" fmla="+- f31 0 f29"/>
                  <a:gd name="f33" fmla="+- f30 0 f29"/>
                  <a:gd name="f34" fmla="*/ f33 1 33"/>
                  <a:gd name="f35" fmla="*/ f32 1 32"/>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2">
                    <a:moveTo>
                      <a:pt x="f5" y="f4"/>
                    </a:moveTo>
                    <a:cubicBezTo>
                      <a:pt x="f6" y="f4"/>
                      <a:pt x="f7" y="f8"/>
                      <a:pt x="f9" y="f10"/>
                    </a:cubicBezTo>
                    <a:cubicBezTo>
                      <a:pt x="f2" y="f11"/>
                      <a:pt x="f2" y="f12"/>
                      <a:pt x="f9" y="f13"/>
                    </a:cubicBezTo>
                    <a:cubicBezTo>
                      <a:pt x="f7" y="f14"/>
                      <a:pt x="f6" y="f2"/>
                      <a:pt x="f5" y="f2"/>
                    </a:cubicBezTo>
                    <a:cubicBezTo>
                      <a:pt x="f11" y="f2"/>
                      <a:pt x="f15" y="f14"/>
                      <a:pt x="f16" y="f13"/>
                    </a:cubicBezTo>
                    <a:cubicBezTo>
                      <a:pt x="f17" y="f18"/>
                      <a:pt x="f3" y="f19"/>
                      <a:pt x="f3" y="f20"/>
                    </a:cubicBezTo>
                    <a:cubicBezTo>
                      <a:pt x="f3" y="f21"/>
                      <a:pt x="f17" y="f22"/>
                      <a:pt x="f16" y="f10"/>
                    </a:cubicBezTo>
                    <a:cubicBezTo>
                      <a:pt x="f15" y="f8"/>
                      <a:pt x="f11" y="f4"/>
                      <a:pt x="f5" y="f4"/>
                    </a:cubicBezTo>
                    <a:close/>
                    <a:moveTo>
                      <a:pt x="f5" y="f23"/>
                    </a:moveTo>
                    <a:cubicBezTo>
                      <a:pt x="f24" y="f23"/>
                      <a:pt x="f12" y="f9"/>
                      <a:pt x="f7" y="f18"/>
                    </a:cubicBezTo>
                    <a:cubicBezTo>
                      <a:pt x="f23" y="f19"/>
                      <a:pt x="f23" y="f21"/>
                      <a:pt x="f7" y="f22"/>
                    </a:cubicBezTo>
                    <a:cubicBezTo>
                      <a:pt x="f12" y="f10"/>
                      <a:pt x="f24" y="f16"/>
                      <a:pt x="f5" y="f16"/>
                    </a:cubicBezTo>
                    <a:cubicBezTo>
                      <a:pt x="f21" y="f16"/>
                      <a:pt x="f25" y="f10"/>
                      <a:pt x="f26" y="f22"/>
                    </a:cubicBezTo>
                    <a:cubicBezTo>
                      <a:pt x="f8" y="f21"/>
                      <a:pt x="f8" y="f19"/>
                      <a:pt x="f26" y="f18"/>
                    </a:cubicBezTo>
                    <a:cubicBezTo>
                      <a:pt x="f25" y="f9"/>
                      <a:pt x="f21" y="f23"/>
                      <a:pt x="f5" y="f23"/>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5" name="Freeform 34"/>
              <p:cNvSpPr/>
              <p:nvPr/>
            </p:nvSpPr>
            <p:spPr>
              <a:xfrm>
                <a:off x="11632679" y="1539720"/>
                <a:ext cx="18900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6" name="Freeform 35"/>
              <p:cNvSpPr/>
              <p:nvPr/>
            </p:nvSpPr>
            <p:spPr>
              <a:xfrm>
                <a:off x="11532600" y="5694480"/>
                <a:ext cx="298440" cy="1154160"/>
              </a:xfrm>
              <a:custGeom>
                <a:avLst/>
                <a:gdLst>
                  <a:gd name="f0" fmla="val w"/>
                  <a:gd name="f1" fmla="val h"/>
                  <a:gd name="f2" fmla="val 0"/>
                  <a:gd name="f3" fmla="val 188"/>
                  <a:gd name="f4" fmla="val 727"/>
                  <a:gd name="f5" fmla="val 15"/>
                  <a:gd name="f6" fmla="val 407"/>
                  <a:gd name="f7" fmla="val 176"/>
                  <a:gd name="f8" fmla="val 6"/>
                  <a:gd name="f9" fmla="val 410"/>
                  <a:gd name="f10" fmla="*/ f0 1 188"/>
                  <a:gd name="f11" fmla="*/ f1 1 727"/>
                  <a:gd name="f12" fmla="val f2"/>
                  <a:gd name="f13" fmla="val f3"/>
                  <a:gd name="f14" fmla="val f4"/>
                  <a:gd name="f15" fmla="+- f14 0 f12"/>
                  <a:gd name="f16" fmla="+- f13 0 f12"/>
                  <a:gd name="f17" fmla="*/ f16 1 188"/>
                  <a:gd name="f18" fmla="*/ f15 1 727"/>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88" h="727">
                    <a:moveTo>
                      <a:pt x="f5" y="f4"/>
                    </a:moveTo>
                    <a:lnTo>
                      <a:pt x="f2" y="f4"/>
                    </a:lnTo>
                    <a:lnTo>
                      <a:pt x="f2" y="f6"/>
                    </a:lnTo>
                    <a:lnTo>
                      <a:pt x="f2" y="f6"/>
                    </a:lnTo>
                    <a:lnTo>
                      <a:pt x="f7" y="f2"/>
                    </a:lnTo>
                    <a:lnTo>
                      <a:pt x="f3" y="f8"/>
                    </a:lnTo>
                    <a:lnTo>
                      <a:pt x="f5" y="f9"/>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7" name="Freeform 36"/>
              <p:cNvSpPr/>
              <p:nvPr/>
            </p:nvSpPr>
            <p:spPr>
              <a:xfrm>
                <a:off x="11774160" y="5551560"/>
                <a:ext cx="157320" cy="155520"/>
              </a:xfrm>
              <a:custGeom>
                <a:avLst/>
                <a:gdLst>
                  <a:gd name="f0" fmla="val w"/>
                  <a:gd name="f1" fmla="val h"/>
                  <a:gd name="f2" fmla="val 0"/>
                  <a:gd name="f3" fmla="val 33"/>
                  <a:gd name="f4" fmla="val 17"/>
                  <a:gd name="f5" fmla="val 8"/>
                  <a:gd name="f6" fmla="val 25"/>
                  <a:gd name="f7" fmla="val 16"/>
                  <a:gd name="f8" fmla="val 7"/>
                  <a:gd name="f9" fmla="val 26"/>
                  <a:gd name="f10" fmla="val 4"/>
                  <a:gd name="f11" fmla="val 10"/>
                  <a:gd name="f12" fmla="val 9"/>
                  <a:gd name="f13" fmla="val 23"/>
                  <a:gd name="f14" fmla="val 29"/>
                  <a:gd name="f15" fmla="*/ f0 1 33"/>
                  <a:gd name="f16" fmla="*/ f1 1 33"/>
                  <a:gd name="f17" fmla="val f2"/>
                  <a:gd name="f18" fmla="val f3"/>
                  <a:gd name="f19" fmla="+- f18 0 f17"/>
                  <a:gd name="f20" fmla="*/ f19 1 33"/>
                  <a:gd name="f21" fmla="*/ 0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3" h="33">
                    <a:moveTo>
                      <a:pt x="f4" y="f3"/>
                    </a:moveTo>
                    <a:cubicBezTo>
                      <a:pt x="f5" y="f3"/>
                      <a:pt x="f2" y="f6"/>
                      <a:pt x="f2" y="f7"/>
                    </a:cubicBezTo>
                    <a:cubicBezTo>
                      <a:pt x="f2" y="f8"/>
                      <a:pt x="f5" y="f2"/>
                      <a:pt x="f4" y="f2"/>
                    </a:cubicBezTo>
                    <a:cubicBezTo>
                      <a:pt x="f9" y="f2"/>
                      <a:pt x="f3" y="f8"/>
                      <a:pt x="f3" y="f7"/>
                    </a:cubicBezTo>
                    <a:cubicBezTo>
                      <a:pt x="f3" y="f6"/>
                      <a:pt x="f9" y="f3"/>
                      <a:pt x="f4" y="f3"/>
                    </a:cubicBezTo>
                    <a:close/>
                    <a:moveTo>
                      <a:pt x="f4" y="f10"/>
                    </a:moveTo>
                    <a:cubicBezTo>
                      <a:pt x="f11" y="f10"/>
                      <a:pt x="f10" y="f12"/>
                      <a:pt x="f10" y="f7"/>
                    </a:cubicBezTo>
                    <a:cubicBezTo>
                      <a:pt x="f10" y="f13"/>
                      <a:pt x="f11" y="f14"/>
                      <a:pt x="f4" y="f14"/>
                    </a:cubicBezTo>
                    <a:cubicBezTo>
                      <a:pt x="f13" y="f14"/>
                      <a:pt x="f14" y="f13"/>
                      <a:pt x="f14" y="f7"/>
                    </a:cubicBezTo>
                    <a:cubicBezTo>
                      <a:pt x="f14" y="f12"/>
                      <a:pt x="f13" y="f10"/>
                      <a:pt x="f4" y="f10"/>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8" name="Freeform 37"/>
              <p:cNvSpPr/>
              <p:nvPr/>
            </p:nvSpPr>
            <p:spPr>
              <a:xfrm>
                <a:off x="11712240" y="4680"/>
                <a:ext cx="304920" cy="1544760"/>
              </a:xfrm>
              <a:custGeom>
                <a:avLst/>
                <a:gdLst>
                  <a:gd name="f0" fmla="val w"/>
                  <a:gd name="f1" fmla="val h"/>
                  <a:gd name="f2" fmla="val 0"/>
                  <a:gd name="f3" fmla="val 192"/>
                  <a:gd name="f4" fmla="val 973"/>
                  <a:gd name="f5" fmla="val 15"/>
                  <a:gd name="f6" fmla="val 790"/>
                  <a:gd name="f7" fmla="val 174"/>
                  <a:gd name="f8" fmla="val 614"/>
                  <a:gd name="f9" fmla="val 620"/>
                  <a:gd name="f10" fmla="val 796"/>
                  <a:gd name="f11" fmla="*/ f0 1 192"/>
                  <a:gd name="f12" fmla="*/ f1 1 973"/>
                  <a:gd name="f13" fmla="val f2"/>
                  <a:gd name="f14" fmla="val f3"/>
                  <a:gd name="f15" fmla="val f4"/>
                  <a:gd name="f16" fmla="+- f15 0 f13"/>
                  <a:gd name="f17" fmla="+- f14 0 f13"/>
                  <a:gd name="f18" fmla="*/ f17 1 192"/>
                  <a:gd name="f19" fmla="*/ f16 1 973"/>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2" h="973">
                    <a:moveTo>
                      <a:pt x="f5" y="f4"/>
                    </a:moveTo>
                    <a:lnTo>
                      <a:pt x="f2" y="f4"/>
                    </a:lnTo>
                    <a:lnTo>
                      <a:pt x="f2" y="f6"/>
                    </a:lnTo>
                    <a:lnTo>
                      <a:pt x="f7" y="f8"/>
                    </a:lnTo>
                    <a:lnTo>
                      <a:pt x="f7" y="f2"/>
                    </a:lnTo>
                    <a:lnTo>
                      <a:pt x="f3" y="f2"/>
                    </a:lnTo>
                    <a:lnTo>
                      <a:pt x="f3" y="f9"/>
                    </a:lnTo>
                    <a:lnTo>
                      <a:pt x="f5" y="f10"/>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9" name="Freeform 38"/>
              <p:cNvSpPr/>
              <p:nvPr/>
            </p:nvSpPr>
            <p:spPr>
              <a:xfrm>
                <a:off x="11637360" y="4867200"/>
                <a:ext cx="18900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0" name="Freeform 39"/>
              <p:cNvSpPr/>
              <p:nvPr/>
            </p:nvSpPr>
            <p:spPr>
              <a:xfrm>
                <a:off x="11442240" y="5046840"/>
                <a:ext cx="307800" cy="1801800"/>
              </a:xfrm>
              <a:custGeom>
                <a:avLst/>
                <a:gdLst>
                  <a:gd name="f0" fmla="val 360"/>
                  <a:gd name="f1" fmla="val w"/>
                  <a:gd name="f2" fmla="val h"/>
                  <a:gd name="f3" fmla="val 0"/>
                  <a:gd name="f4" fmla="val 194"/>
                  <a:gd name="f5" fmla="val 1135"/>
                  <a:gd name="f6" fmla="val 18"/>
                  <a:gd name="f7" fmla="val 354"/>
                  <a:gd name="f8" fmla="val 176"/>
                  <a:gd name="f9" fmla="val 177"/>
                  <a:gd name="f10" fmla="val 183"/>
                  <a:gd name="f11" fmla="*/ f1 1 194"/>
                  <a:gd name="f12" fmla="*/ f2 1 1135"/>
                  <a:gd name="f13" fmla="val f3"/>
                  <a:gd name="f14" fmla="val f4"/>
                  <a:gd name="f15" fmla="val f5"/>
                  <a:gd name="f16" fmla="+- f15 0 f13"/>
                  <a:gd name="f17" fmla="+- f14 0 f13"/>
                  <a:gd name="f18" fmla="*/ f17 1 194"/>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 h="1135">
                    <a:moveTo>
                      <a:pt x="f6" y="f5"/>
                    </a:moveTo>
                    <a:lnTo>
                      <a:pt x="f3" y="f5"/>
                    </a:lnTo>
                    <a:lnTo>
                      <a:pt x="f3" y="f7"/>
                    </a:lnTo>
                    <a:lnTo>
                      <a:pt x="f8" y="f9"/>
                    </a:lnTo>
                    <a:lnTo>
                      <a:pt x="f8" y="f3"/>
                    </a:lnTo>
                    <a:lnTo>
                      <a:pt x="f4" y="f3"/>
                    </a:lnTo>
                    <a:lnTo>
                      <a:pt x="f4" y="f10"/>
                    </a:lnTo>
                    <a:lnTo>
                      <a:pt x="f6" y="f0"/>
                    </a:lnTo>
                    <a:lnTo>
                      <a:pt x="f6" y="f5"/>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1" name="Freeform 40"/>
              <p:cNvSpPr/>
              <p:nvPr/>
            </p:nvSpPr>
            <p:spPr>
              <a:xfrm>
                <a:off x="11850119" y="641664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2" name="Rectangle 41"/>
              <p:cNvSpPr/>
              <p:nvPr/>
            </p:nvSpPr>
            <p:spPr>
              <a:xfrm>
                <a:off x="11940840" y="6595920"/>
                <a:ext cx="23760" cy="252360"/>
              </a:xfrm>
              <a:prstGeom prst="rect">
                <a:avLst/>
              </a:pr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sp>
        <p:nvSpPr>
          <p:cNvPr id="43" name="Title 1"/>
          <p:cNvSpPr txBox="1">
            <a:spLocks noGrp="1"/>
          </p:cNvSpPr>
          <p:nvPr>
            <p:ph type="title"/>
          </p:nvPr>
        </p:nvSpPr>
        <p:spPr>
          <a:xfrm>
            <a:off x="1141560" y="618480"/>
            <a:ext cx="9906840" cy="1478519"/>
          </a:xfrm>
          <a:prstGeom prst="rect">
            <a:avLst/>
          </a:prstGeom>
          <a:noFill/>
          <a:ln>
            <a:noFill/>
          </a:ln>
        </p:spPr>
        <p:txBody>
          <a:bodyPr wrap="square" lIns="91440" tIns="45720" rIns="91440" bIns="45720" anchor="ctr"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44" name="Date Placeholder 2"/>
          <p:cNvSpPr txBox="1">
            <a:spLocks noGrp="1"/>
          </p:cNvSpPr>
          <p:nvPr>
            <p:ph type="dt" sz="half" idx="2"/>
          </p:nvPr>
        </p:nvSpPr>
        <p:spPr>
          <a:xfrm>
            <a:off x="7457400" y="5883120"/>
            <a:ext cx="274356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CB57AB7A-5F8B-4FD7-867A-E6DD097170DC}" type="datetime1">
              <a:rPr lang="en-US"/>
              <a:pPr lvl="0"/>
              <a:t>5/27/2016</a:t>
            </a:fld>
            <a:endParaRPr lang="en-US"/>
          </a:p>
        </p:txBody>
      </p:sp>
      <p:sp>
        <p:nvSpPr>
          <p:cNvPr id="45" name="Footer Placeholder 3"/>
          <p:cNvSpPr txBox="1">
            <a:spLocks noGrp="1"/>
          </p:cNvSpPr>
          <p:nvPr>
            <p:ph type="ftr" sz="quarter" idx="3"/>
          </p:nvPr>
        </p:nvSpPr>
        <p:spPr>
          <a:xfrm>
            <a:off x="1141560" y="5883120"/>
            <a:ext cx="6239880" cy="365040"/>
          </a:xfrm>
          <a:prstGeom prst="rect">
            <a:avLst/>
          </a:prstGeom>
          <a:noFill/>
          <a:ln>
            <a:noFill/>
          </a:ln>
        </p:spPr>
        <p:txBody>
          <a:bodyPr wrap="square" lIns="91440" tIns="45720" rIns="91440" bIns="45720" anchor="ctr"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46" name="Slide Number Placeholder 4"/>
          <p:cNvSpPr txBox="1">
            <a:spLocks noGrp="1"/>
          </p:cNvSpPr>
          <p:nvPr>
            <p:ph type="sldNum" sz="quarter" idx="4"/>
          </p:nvPr>
        </p:nvSpPr>
        <p:spPr>
          <a:xfrm>
            <a:off x="10276920" y="5883120"/>
            <a:ext cx="7711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13604B35-A4B4-4E21-8E84-D4D0D4BD6630}" type="slidenum">
              <a:t>‹N°›</a:t>
            </a:fld>
            <a:endParaRPr lang="en-US"/>
          </a:p>
        </p:txBody>
      </p:sp>
      <p:sp>
        <p:nvSpPr>
          <p:cNvPr id="47" name="Espace réservé du texte 46"/>
          <p:cNvSpPr txBox="1">
            <a:spLocks noGrp="1"/>
          </p:cNvSpPr>
          <p:nvPr>
            <p:ph type="body" idx="1"/>
          </p:nvPr>
        </p:nvSpPr>
        <p:spPr>
          <a:xfrm>
            <a:off x="609480" y="1604520"/>
            <a:ext cx="10973519" cy="3977279"/>
          </a:xfrm>
          <a:prstGeom prst="rect">
            <a:avLst/>
          </a:prstGeom>
          <a:noFill/>
          <a:ln>
            <a:noFill/>
          </a:ln>
        </p:spPr>
        <p:txBody>
          <a:bodyPr lIns="0" tIns="0" rIns="0" bIns="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rtl="0" hangingPunct="1">
        <a:lnSpc>
          <a:spcPct val="90000"/>
        </a:lnSpc>
        <a:spcBef>
          <a:spcPts val="0"/>
        </a:spcBef>
        <a:spcAft>
          <a:spcPts val="0"/>
        </a:spcAft>
        <a:buNone/>
        <a:tabLst/>
        <a:defRPr lang="fr-FR" sz="3600" b="0" i="0" u="none" strike="noStrike" kern="1200" spc="0" baseline="0">
          <a:ln>
            <a:noFill/>
          </a:ln>
          <a:solidFill>
            <a:srgbClr val="FFFFFF"/>
          </a:solidFill>
          <a:latin typeface="Tw Cen MT" pitchFamily="18"/>
          <a:ea typeface="Microsoft YaHei" pitchFamily="2"/>
          <a:cs typeface="Lucida Sans" pitchFamily="2"/>
        </a:defRPr>
      </a:lvl1pPr>
    </p:titleStyle>
    <p:bodyStyle>
      <a:lvl1pPr marL="0" marR="0" indent="0" rtl="0" hangingPunct="0">
        <a:spcBef>
          <a:spcPts val="0"/>
        </a:spcBef>
        <a:spcAft>
          <a:spcPts val="1417"/>
        </a:spcAft>
        <a:tabLst/>
        <a:defRPr lang="fr-FR" sz="3200" b="0" i="0" u="none" strike="noStrike" kern="1200">
          <a:ln>
            <a:noFill/>
          </a:ln>
          <a:latin typeface="Arial" pitchFamily="18"/>
          <a:ea typeface="Microsoft YaHei" pitchFamily="2"/>
        </a:defRPr>
      </a:lvl1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a:gsLst>
            <a:gs pos="0">
              <a:srgbClr val="99FF33"/>
            </a:gs>
            <a:gs pos="100000">
              <a:srgbClr val="66CC00">
                <a:alpha val="85000"/>
              </a:srgbClr>
            </a:gs>
          </a:gsLst>
          <a:lin ang="0"/>
        </a:gradFill>
        <a:effectLst/>
      </p:bgPr>
    </p:bg>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13">
            <a:alphaModFix amt="30000"/>
          </a:blip>
          <a:srcRect/>
          <a:stretch>
            <a:fillRect/>
          </a:stretch>
        </p:blipFill>
        <p:spPr>
          <a:xfrm>
            <a:off x="0" y="0"/>
            <a:ext cx="12193200" cy="6858000"/>
          </a:xfrm>
          <a:prstGeom prst="rect">
            <a:avLst/>
          </a:prstGeom>
          <a:noFill/>
          <a:ln>
            <a:noFill/>
          </a:ln>
        </p:spPr>
      </p:pic>
      <p:grpSp>
        <p:nvGrpSpPr>
          <p:cNvPr id="3" name="Group 7"/>
          <p:cNvGrpSpPr/>
          <p:nvPr/>
        </p:nvGrpSpPr>
        <p:grpSpPr>
          <a:xfrm>
            <a:off x="-14400" y="0"/>
            <a:ext cx="12054959" cy="6857999"/>
            <a:chOff x="-14400" y="0"/>
            <a:chExt cx="12054959" cy="6857999"/>
          </a:xfrm>
        </p:grpSpPr>
        <p:grpSp>
          <p:nvGrpSpPr>
            <p:cNvPr id="4" name="Group 8"/>
            <p:cNvGrpSpPr/>
            <p:nvPr/>
          </p:nvGrpSpPr>
          <p:grpSpPr>
            <a:xfrm>
              <a:off x="-14400" y="0"/>
              <a:ext cx="1221119" cy="6857999"/>
              <a:chOff x="-14400" y="0"/>
              <a:chExt cx="1221119" cy="6857999"/>
            </a:xfrm>
          </p:grpSpPr>
          <p:sp>
            <p:nvSpPr>
              <p:cNvPr id="5" name="Rectangle 5"/>
              <p:cNvSpPr/>
              <p:nvPr/>
            </p:nvSpPr>
            <p:spPr>
              <a:xfrm>
                <a:off x="114480" y="468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Freeform 6"/>
              <p:cNvSpPr/>
              <p:nvPr/>
            </p:nvSpPr>
            <p:spPr>
              <a:xfrm>
                <a:off x="33480" y="217656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Freeform 7"/>
              <p:cNvSpPr/>
              <p:nvPr/>
            </p:nvSpPr>
            <p:spPr>
              <a:xfrm>
                <a:off x="28440" y="402120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Freeform 8"/>
              <p:cNvSpPr/>
              <p:nvPr/>
            </p:nvSpPr>
            <p:spPr>
              <a:xfrm>
                <a:off x="200160" y="4680"/>
                <a:ext cx="369719" cy="1811160"/>
              </a:xfrm>
              <a:custGeom>
                <a:avLst/>
                <a:gdLst>
                  <a:gd name="f0" fmla="val w"/>
                  <a:gd name="f1" fmla="val h"/>
                  <a:gd name="f2" fmla="val 0"/>
                  <a:gd name="f3" fmla="val 233"/>
                  <a:gd name="f4" fmla="val 1141"/>
                  <a:gd name="f5" fmla="val 218"/>
                  <a:gd name="f6" fmla="val 626"/>
                  <a:gd name="f7" fmla="val 15"/>
                  <a:gd name="f8" fmla="val 623"/>
                  <a:gd name="f9" fmla="val 1135"/>
                  <a:gd name="f10" fmla="*/ f0 1 233"/>
                  <a:gd name="f11" fmla="*/ f1 1 1141"/>
                  <a:gd name="f12" fmla="val f2"/>
                  <a:gd name="f13" fmla="val f3"/>
                  <a:gd name="f14" fmla="val f4"/>
                  <a:gd name="f15" fmla="+- f14 0 f12"/>
                  <a:gd name="f16" fmla="+- f13 0 f12"/>
                  <a:gd name="f17" fmla="*/ f16 1 233"/>
                  <a:gd name="f18" fmla="*/ f15 1 114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114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reeform 9"/>
              <p:cNvSpPr/>
              <p:nvPr/>
            </p:nvSpPr>
            <p:spPr>
              <a:xfrm>
                <a:off x="503280" y="1801800"/>
                <a:ext cx="190440" cy="189000"/>
              </a:xfrm>
              <a:custGeom>
                <a:avLst/>
                <a:gdLst>
                  <a:gd name="f0" fmla="val w"/>
                  <a:gd name="f1" fmla="val h"/>
                  <a:gd name="f2" fmla="val 0"/>
                  <a:gd name="f3" fmla="val 40"/>
                  <a:gd name="f4" fmla="val 20"/>
                  <a:gd name="f5" fmla="val 9"/>
                  <a:gd name="f6" fmla="val 31"/>
                  <a:gd name="f7" fmla="val 33"/>
                  <a:gd name="f8" fmla="val 6"/>
                  <a:gd name="f9" fmla="val 4"/>
                  <a:gd name="f10" fmla="val 11"/>
                  <a:gd name="f11" fmla="val 29"/>
                  <a:gd name="f12" fmla="val 36"/>
                  <a:gd name="f13" fmla="val 28"/>
                  <a:gd name="f14" fmla="*/ f0 1 40"/>
                  <a:gd name="f15" fmla="*/ f1 1 40"/>
                  <a:gd name="f16" fmla="val f2"/>
                  <a:gd name="f17" fmla="val f3"/>
                  <a:gd name="f18" fmla="+- f17 0 f16"/>
                  <a:gd name="f19" fmla="*/ f18 1 40"/>
                  <a:gd name="f20" fmla="*/ 0 1 f19"/>
                  <a:gd name="f21" fmla="*/ f17 1 f19"/>
                  <a:gd name="f22" fmla="*/ f20 f14 1"/>
                  <a:gd name="f23" fmla="*/ f21 f14 1"/>
                  <a:gd name="f24" fmla="*/ f21 f15 1"/>
                  <a:gd name="f25" fmla="*/ f20 f15 1"/>
                </a:gdLst>
                <a:ahLst/>
                <a:cxnLst>
                  <a:cxn ang="3cd4">
                    <a:pos x="hc" y="t"/>
                  </a:cxn>
                  <a:cxn ang="0">
                    <a:pos x="r" y="vc"/>
                  </a:cxn>
                  <a:cxn ang="cd4">
                    <a:pos x="hc" y="b"/>
                  </a:cxn>
                  <a:cxn ang="cd2">
                    <a:pos x="l" y="vc"/>
                  </a:cxn>
                </a:cxnLst>
                <a:rect l="f22" t="f25" r="f23" b="f24"/>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3"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Freeform 10"/>
              <p:cNvSpPr/>
              <p:nvPr/>
            </p:nvSpPr>
            <p:spPr>
              <a:xfrm>
                <a:off x="285840" y="4680"/>
                <a:ext cx="369719" cy="1430280"/>
              </a:xfrm>
              <a:custGeom>
                <a:avLst/>
                <a:gdLst>
                  <a:gd name="f0" fmla="val w"/>
                  <a:gd name="f1" fmla="val h"/>
                  <a:gd name="f2" fmla="val 0"/>
                  <a:gd name="f3" fmla="val 233"/>
                  <a:gd name="f4" fmla="val 901"/>
                  <a:gd name="f5" fmla="val 221"/>
                  <a:gd name="f6" fmla="val 383"/>
                  <a:gd name="f7" fmla="val 18"/>
                  <a:gd name="f8" fmla="val 380"/>
                  <a:gd name="f9" fmla="val 895"/>
                  <a:gd name="f10" fmla="*/ f0 1 233"/>
                  <a:gd name="f11" fmla="*/ f1 1 901"/>
                  <a:gd name="f12" fmla="val f2"/>
                  <a:gd name="f13" fmla="val f3"/>
                  <a:gd name="f14" fmla="val f4"/>
                  <a:gd name="f15" fmla="+- f14 0 f12"/>
                  <a:gd name="f16" fmla="+- f13 0 f12"/>
                  <a:gd name="f17" fmla="*/ f16 1 233"/>
                  <a:gd name="f18" fmla="*/ f15 1 90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90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Freeform 11"/>
              <p:cNvSpPr/>
              <p:nvPr/>
            </p:nvSpPr>
            <p:spPr>
              <a:xfrm>
                <a:off x="546120" y="0"/>
                <a:ext cx="152280" cy="912959"/>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Freeform 12"/>
              <p:cNvSpPr/>
              <p:nvPr/>
            </p:nvSpPr>
            <p:spPr>
              <a:xfrm>
                <a:off x="588960" y="1420920"/>
                <a:ext cx="190440" cy="190440"/>
              </a:xfrm>
              <a:custGeom>
                <a:avLst/>
                <a:gdLst>
                  <a:gd name="f0" fmla="val w"/>
                  <a:gd name="f1" fmla="val h"/>
                  <a:gd name="f2" fmla="val 0"/>
                  <a:gd name="f3" fmla="val 40"/>
                  <a:gd name="f4" fmla="val 20"/>
                  <a:gd name="f5" fmla="val 9"/>
                  <a:gd name="f6" fmla="val 31"/>
                  <a:gd name="f7" fmla="val 33"/>
                  <a:gd name="f8" fmla="val 7"/>
                  <a:gd name="f9" fmla="val 4"/>
                  <a:gd name="f10" fmla="val 11"/>
                  <a:gd name="f11" fmla="val 29"/>
                  <a:gd name="f12" fmla="val 36"/>
                  <a:gd name="f13" fmla="*/ f0 1 40"/>
                  <a:gd name="f14" fmla="*/ f1 1 40"/>
                  <a:gd name="f15" fmla="val f2"/>
                  <a:gd name="f16" fmla="val f3"/>
                  <a:gd name="f17" fmla="+- f16 0 f15"/>
                  <a:gd name="f18" fmla="*/ f17 1 40"/>
                  <a:gd name="f19" fmla="*/ 0 1 f18"/>
                  <a:gd name="f20" fmla="*/ f16 1 f18"/>
                  <a:gd name="f21" fmla="*/ f19 f13 1"/>
                  <a:gd name="f22" fmla="*/ f20 f13 1"/>
                  <a:gd name="f23" fmla="*/ f20 f14 1"/>
                  <a:gd name="f24" fmla="*/ f19 f14 1"/>
                </a:gdLst>
                <a:ahLst/>
                <a:cxnLst>
                  <a:cxn ang="3cd4">
                    <a:pos x="hc" y="t"/>
                  </a:cxn>
                  <a:cxn ang="0">
                    <a:pos x="r" y="vc"/>
                  </a:cxn>
                  <a:cxn ang="cd4">
                    <a:pos x="hc" y="b"/>
                  </a:cxn>
                  <a:cxn ang="cd2">
                    <a:pos x="l" y="vc"/>
                  </a:cxn>
                </a:cxnLst>
                <a:rect l="f21" t="f24" r="f22" b="f23"/>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1"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Freeform 13"/>
              <p:cNvSpPr/>
              <p:nvPr/>
            </p:nvSpPr>
            <p:spPr>
              <a:xfrm>
                <a:off x="588960" y="9032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4" name="Freeform 14"/>
              <p:cNvSpPr/>
              <p:nvPr/>
            </p:nvSpPr>
            <p:spPr>
              <a:xfrm>
                <a:off x="641520" y="0"/>
                <a:ext cx="422280" cy="527040"/>
              </a:xfrm>
              <a:custGeom>
                <a:avLst/>
                <a:gdLst>
                  <a:gd name="f0" fmla="val w"/>
                  <a:gd name="f1" fmla="val h"/>
                  <a:gd name="f2" fmla="val 0"/>
                  <a:gd name="f3" fmla="val 266"/>
                  <a:gd name="f4" fmla="val 332"/>
                  <a:gd name="f5" fmla="val 257"/>
                  <a:gd name="f6" fmla="val 48"/>
                  <a:gd name="f7" fmla="val 123"/>
                  <a:gd name="f8" fmla="val 6"/>
                  <a:gd name="f9" fmla="val 15"/>
                  <a:gd name="f10" fmla="val 63"/>
                  <a:gd name="f11" fmla="val 114"/>
                  <a:gd name="f12" fmla="val 320"/>
                  <a:gd name="f13" fmla="*/ f0 1 266"/>
                  <a:gd name="f14" fmla="*/ f1 1 332"/>
                  <a:gd name="f15" fmla="val f2"/>
                  <a:gd name="f16" fmla="val f3"/>
                  <a:gd name="f17" fmla="val f4"/>
                  <a:gd name="f18" fmla="+- f17 0 f15"/>
                  <a:gd name="f19" fmla="+- f16 0 f15"/>
                  <a:gd name="f20" fmla="*/ f19 1 266"/>
                  <a:gd name="f21" fmla="*/ f18 1 332"/>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6" h="332">
                    <a:moveTo>
                      <a:pt x="f5" y="f4"/>
                    </a:moveTo>
                    <a:lnTo>
                      <a:pt x="f6" y="f7"/>
                    </a:lnTo>
                    <a:lnTo>
                      <a:pt x="f2" y="f8"/>
                    </a:lnTo>
                    <a:lnTo>
                      <a:pt x="f9" y="f2"/>
                    </a:lnTo>
                    <a:lnTo>
                      <a:pt x="f10" y="f11"/>
                    </a:lnTo>
                    <a:lnTo>
                      <a:pt x="f3" y="f12"/>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Freeform 15"/>
              <p:cNvSpPr/>
              <p:nvPr/>
            </p:nvSpPr>
            <p:spPr>
              <a:xfrm>
                <a:off x="1020599" y="488880"/>
                <a:ext cx="162000" cy="147600"/>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val f2"/>
                  <a:gd name="f30" fmla="val f3"/>
                  <a:gd name="f31" fmla="val f4"/>
                  <a:gd name="f32" fmla="+- f31 0 f29"/>
                  <a:gd name="f33" fmla="+- f30 0 f29"/>
                  <a:gd name="f34" fmla="*/ f33 1 34"/>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Line 16"/>
              <p:cNvSpPr/>
              <p:nvPr/>
            </p:nvSpPr>
            <p:spPr>
              <a:xfrm>
                <a:off x="-4680" y="9360"/>
                <a:ext cx="360" cy="36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0">
                <a:solidFill>
                  <a:srgbClr val="FFFFFF"/>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7" name="Freeform 17"/>
              <p:cNvSpPr/>
              <p:nvPr/>
            </p:nvSpPr>
            <p:spPr>
              <a:xfrm>
                <a:off x="9360" y="1801800"/>
                <a:ext cx="123840" cy="127080"/>
              </a:xfrm>
              <a:custGeom>
                <a:avLst/>
                <a:gdLst>
                  <a:gd name="f0" fmla="val w"/>
                  <a:gd name="f1" fmla="val h"/>
                  <a:gd name="f2" fmla="val 0"/>
                  <a:gd name="f3" fmla="val 78"/>
                  <a:gd name="f4" fmla="val 80"/>
                  <a:gd name="f5" fmla="val 6"/>
                  <a:gd name="f6" fmla="val 71"/>
                  <a:gd name="f7" fmla="val 69"/>
                  <a:gd name="f8" fmla="val 9"/>
                  <a:gd name="f9" fmla="*/ f0 1 78"/>
                  <a:gd name="f10" fmla="*/ f1 1 80"/>
                  <a:gd name="f11" fmla="val f2"/>
                  <a:gd name="f12" fmla="val f3"/>
                  <a:gd name="f13" fmla="val f4"/>
                  <a:gd name="f14" fmla="+- f13 0 f11"/>
                  <a:gd name="f15" fmla="+- f12 0 f11"/>
                  <a:gd name="f16" fmla="*/ f15 1 78"/>
                  <a:gd name="f17" fmla="*/ f14 1 8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8" h="80">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8" name="Freeform 18"/>
              <p:cNvSpPr/>
              <p:nvPr/>
            </p:nvSpPr>
            <p:spPr>
              <a:xfrm>
                <a:off x="-9360" y="3549600"/>
                <a:ext cx="147600" cy="480960"/>
              </a:xfrm>
              <a:custGeom>
                <a:avLst/>
                <a:gdLst>
                  <a:gd name="f0" fmla="val w"/>
                  <a:gd name="f1" fmla="val h"/>
                  <a:gd name="f2" fmla="val 0"/>
                  <a:gd name="f3" fmla="val 93"/>
                  <a:gd name="f4" fmla="val 303"/>
                  <a:gd name="f5" fmla="val 78"/>
                  <a:gd name="f6" fmla="val 12"/>
                  <a:gd name="f7" fmla="val 69"/>
                  <a:gd name="f8" fmla="*/ f0 1 93"/>
                  <a:gd name="f9" fmla="*/ f1 1 303"/>
                  <a:gd name="f10" fmla="val f2"/>
                  <a:gd name="f11" fmla="val f3"/>
                  <a:gd name="f12" fmla="val f4"/>
                  <a:gd name="f13" fmla="+- f12 0 f10"/>
                  <a:gd name="f14" fmla="+- f11 0 f10"/>
                  <a:gd name="f15" fmla="*/ f14 1 93"/>
                  <a:gd name="f16" fmla="*/ f13 1 303"/>
                  <a:gd name="f17" fmla="*/ 0 1 f15"/>
                  <a:gd name="f18" fmla="*/ f11 1 f15"/>
                  <a:gd name="f19" fmla="*/ 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93" h="303">
                    <a:moveTo>
                      <a:pt x="f3" y="f4"/>
                    </a:moveTo>
                    <a:lnTo>
                      <a:pt x="f5" y="f4"/>
                    </a:lnTo>
                    <a:lnTo>
                      <a:pt x="f5" y="f5"/>
                    </a:lnTo>
                    <a:lnTo>
                      <a:pt x="f2" y="f6"/>
                    </a:lnTo>
                    <a:lnTo>
                      <a:pt x="f6" y="f2"/>
                    </a:lnTo>
                    <a:lnTo>
                      <a:pt x="f3" y="f7"/>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9" name="Freeform 19"/>
              <p:cNvSpPr/>
              <p:nvPr/>
            </p:nvSpPr>
            <p:spPr>
              <a:xfrm>
                <a:off x="128520" y="1382760"/>
                <a:ext cx="142920" cy="476280"/>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val f2"/>
                  <a:gd name="f12" fmla="val f3"/>
                  <a:gd name="f13" fmla="val f4"/>
                  <a:gd name="f14" fmla="+- f13 0 f11"/>
                  <a:gd name="f15" fmla="+- f12 0 f11"/>
                  <a:gd name="f16" fmla="*/ f15 1 90"/>
                  <a:gd name="f17" fmla="*/ f14 1 30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0" h="300">
                    <a:moveTo>
                      <a:pt x="f3" y="f4"/>
                    </a:moveTo>
                    <a:lnTo>
                      <a:pt x="f5" y="f4"/>
                    </a:lnTo>
                    <a:lnTo>
                      <a:pt x="f5" y="f6"/>
                    </a:lnTo>
                    <a:lnTo>
                      <a:pt x="f2" y="f7"/>
                    </a:lnTo>
                    <a:lnTo>
                      <a:pt x="f7" y="f2"/>
                    </a:lnTo>
                    <a:lnTo>
                      <a:pt x="f3" y="f8"/>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0" name="Freeform 20"/>
              <p:cNvSpPr/>
              <p:nvPr/>
            </p:nvSpPr>
            <p:spPr>
              <a:xfrm>
                <a:off x="204840" y="1849319"/>
                <a:ext cx="114480" cy="108000"/>
              </a:xfrm>
              <a:custGeom>
                <a:avLst/>
                <a:gdLst>
                  <a:gd name="f0" fmla="val w"/>
                  <a:gd name="f1" fmla="val h"/>
                  <a:gd name="f2" fmla="val 0"/>
                  <a:gd name="f3" fmla="val 24"/>
                  <a:gd name="f4" fmla="val 23"/>
                  <a:gd name="f5" fmla="val 12"/>
                  <a:gd name="f6" fmla="val 6"/>
                  <a:gd name="f7" fmla="val 18"/>
                  <a:gd name="f8" fmla="val 5"/>
                  <a:gd name="f9" fmla="val 4"/>
                  <a:gd name="f10" fmla="val 8"/>
                  <a:gd name="f11" fmla="val 16"/>
                  <a:gd name="f12" fmla="val 19"/>
                  <a:gd name="f13" fmla="val 20"/>
                  <a:gd name="f14" fmla="*/ f0 1 24"/>
                  <a:gd name="f15" fmla="*/ f1 1 23"/>
                  <a:gd name="f16" fmla="val f2"/>
                  <a:gd name="f17" fmla="val f3"/>
                  <a:gd name="f18" fmla="val f4"/>
                  <a:gd name="f19" fmla="+- f18 0 f16"/>
                  <a:gd name="f20" fmla="+- f17 0 f16"/>
                  <a:gd name="f21" fmla="*/ f20 1 24"/>
                  <a:gd name="f22" fmla="*/ f19 1 23"/>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4" h="23">
                    <a:moveTo>
                      <a:pt x="f5" y="f4"/>
                    </a:moveTo>
                    <a:cubicBezTo>
                      <a:pt x="f6" y="f4"/>
                      <a:pt x="f2" y="f7"/>
                      <a:pt x="f2" y="f5"/>
                    </a:cubicBezTo>
                    <a:cubicBezTo>
                      <a:pt x="f2" y="f8"/>
                      <a:pt x="f6" y="f2"/>
                      <a:pt x="f5" y="f2"/>
                    </a:cubicBezTo>
                    <a:cubicBezTo>
                      <a:pt x="f7" y="f2"/>
                      <a:pt x="f3" y="f8"/>
                      <a:pt x="f3" y="f5"/>
                    </a:cubicBezTo>
                    <a:cubicBezTo>
                      <a:pt x="f3" y="f7"/>
                      <a:pt x="f7" y="f4"/>
                      <a:pt x="f5" y="f4"/>
                    </a:cubicBezTo>
                    <a:close/>
                    <a:moveTo>
                      <a:pt x="f5" y="f9"/>
                    </a:moveTo>
                    <a:cubicBezTo>
                      <a:pt x="f10" y="f9"/>
                      <a:pt x="f9" y="f10"/>
                      <a:pt x="f9" y="f5"/>
                    </a:cubicBezTo>
                    <a:cubicBezTo>
                      <a:pt x="f9" y="f11"/>
                      <a:pt x="f10" y="f12"/>
                      <a:pt x="f5" y="f12"/>
                    </a:cubicBezTo>
                    <a:cubicBezTo>
                      <a:pt x="f11" y="f12"/>
                      <a:pt x="f13" y="f11"/>
                      <a:pt x="f13" y="f5"/>
                    </a:cubicBezTo>
                    <a:cubicBezTo>
                      <a:pt x="f13" y="f10"/>
                      <a:pt x="f11" y="f9"/>
                      <a:pt x="f5"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1" name="Rectangle 21"/>
              <p:cNvSpPr/>
              <p:nvPr/>
            </p:nvSpPr>
            <p:spPr>
              <a:xfrm>
                <a:off x="133200" y="466236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2" name="Freeform 22"/>
              <p:cNvSpPr/>
              <p:nvPr/>
            </p:nvSpPr>
            <p:spPr>
              <a:xfrm>
                <a:off x="223920" y="5041800"/>
                <a:ext cx="369719" cy="1801800"/>
              </a:xfrm>
              <a:custGeom>
                <a:avLst/>
                <a:gdLst>
                  <a:gd name="f0" fmla="val w"/>
                  <a:gd name="f1" fmla="val h"/>
                  <a:gd name="f2" fmla="val 0"/>
                  <a:gd name="f3" fmla="val 233"/>
                  <a:gd name="f4" fmla="val 1135"/>
                  <a:gd name="f5" fmla="val 15"/>
                  <a:gd name="f6" fmla="val 515"/>
                  <a:gd name="f7" fmla="val 512"/>
                  <a:gd name="f8" fmla="val 218"/>
                  <a:gd name="f9" fmla="val 6"/>
                  <a:gd name="f10" fmla="val 518"/>
                  <a:gd name="f11" fmla="*/ f0 1 233"/>
                  <a:gd name="f12" fmla="*/ f1 1 1135"/>
                  <a:gd name="f13" fmla="val f2"/>
                  <a:gd name="f14" fmla="val f3"/>
                  <a:gd name="f15" fmla="val f4"/>
                  <a:gd name="f16" fmla="+- f15 0 f13"/>
                  <a:gd name="f17" fmla="+- f14 0 f13"/>
                  <a:gd name="f18" fmla="*/ f17 1 233"/>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33" h="1135">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3" name="Freeform 23"/>
              <p:cNvSpPr/>
              <p:nvPr/>
            </p:nvSpPr>
            <p:spPr>
              <a:xfrm>
                <a:off x="52560" y="44816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4" name="Freeform 24"/>
              <p:cNvSpPr/>
              <p:nvPr/>
            </p:nvSpPr>
            <p:spPr>
              <a:xfrm>
                <a:off x="-14400" y="5627520"/>
                <a:ext cx="85680" cy="1216079"/>
              </a:xfrm>
              <a:custGeom>
                <a:avLst/>
                <a:gdLst>
                  <a:gd name="f0" fmla="val w"/>
                  <a:gd name="f1" fmla="val h"/>
                  <a:gd name="f2" fmla="val 0"/>
                  <a:gd name="f3" fmla="val 54"/>
                  <a:gd name="f4" fmla="val 766"/>
                  <a:gd name="f5" fmla="val 36"/>
                  <a:gd name="f6" fmla="val 149"/>
                  <a:gd name="f7" fmla="val 3"/>
                  <a:gd name="f8" fmla="val 18"/>
                  <a:gd name="f9" fmla="val 146"/>
                  <a:gd name="f10" fmla="*/ f0 1 54"/>
                  <a:gd name="f11" fmla="*/ f1 1 766"/>
                  <a:gd name="f12" fmla="val f2"/>
                  <a:gd name="f13" fmla="val f3"/>
                  <a:gd name="f14" fmla="val f4"/>
                  <a:gd name="f15" fmla="+- f14 0 f12"/>
                  <a:gd name="f16" fmla="+- f13 0 f12"/>
                  <a:gd name="f17" fmla="*/ f16 1 54"/>
                  <a:gd name="f18" fmla="*/ f15 1 766"/>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4" h="766">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5" name="Freeform 25"/>
              <p:cNvSpPr/>
              <p:nvPr/>
            </p:nvSpPr>
            <p:spPr>
              <a:xfrm>
                <a:off x="527040" y="4867200"/>
                <a:ext cx="19044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6" name="Freeform 26"/>
              <p:cNvSpPr/>
              <p:nvPr/>
            </p:nvSpPr>
            <p:spPr>
              <a:xfrm>
                <a:off x="309600" y="5423040"/>
                <a:ext cx="374760" cy="1425600"/>
              </a:xfrm>
              <a:custGeom>
                <a:avLst/>
                <a:gdLst>
                  <a:gd name="f0" fmla="val w"/>
                  <a:gd name="f1" fmla="val h"/>
                  <a:gd name="f2" fmla="val 0"/>
                  <a:gd name="f3" fmla="val 236"/>
                  <a:gd name="f4" fmla="val 898"/>
                  <a:gd name="f5" fmla="val 18"/>
                  <a:gd name="f6" fmla="val 515"/>
                  <a:gd name="f7" fmla="val 3"/>
                  <a:gd name="f8" fmla="val 512"/>
                  <a:gd name="f9" fmla="val 221"/>
                  <a:gd name="f10" fmla="val 6"/>
                  <a:gd name="f11" fmla="val 518"/>
                  <a:gd name="f12" fmla="*/ f0 1 236"/>
                  <a:gd name="f13" fmla="*/ f1 1 898"/>
                  <a:gd name="f14" fmla="val f2"/>
                  <a:gd name="f15" fmla="val f3"/>
                  <a:gd name="f16" fmla="val f4"/>
                  <a:gd name="f17" fmla="+- f16 0 f14"/>
                  <a:gd name="f18" fmla="+- f15 0 f14"/>
                  <a:gd name="f19" fmla="*/ f18 1 236"/>
                  <a:gd name="f20" fmla="*/ f17 1 898"/>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36" h="898">
                    <a:moveTo>
                      <a:pt x="f5" y="f4"/>
                    </a:moveTo>
                    <a:lnTo>
                      <a:pt x="f2" y="f4"/>
                    </a:lnTo>
                    <a:lnTo>
                      <a:pt x="f2" y="f6"/>
                    </a:lnTo>
                    <a:lnTo>
                      <a:pt x="f7" y="f8"/>
                    </a:lnTo>
                    <a:lnTo>
                      <a:pt x="f9" y="f2"/>
                    </a:lnTo>
                    <a:lnTo>
                      <a:pt x="f3" y="f10"/>
                    </a:lnTo>
                    <a:lnTo>
                      <a:pt x="f5" y="f11"/>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7" name="Freeform 27"/>
              <p:cNvSpPr/>
              <p:nvPr/>
            </p:nvSpPr>
            <p:spPr>
              <a:xfrm>
                <a:off x="569880" y="5945040"/>
                <a:ext cx="152280" cy="912959"/>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8" name="Freeform 28"/>
              <p:cNvSpPr/>
              <p:nvPr/>
            </p:nvSpPr>
            <p:spPr>
              <a:xfrm>
                <a:off x="612720" y="524664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9" name="Freeform 29"/>
              <p:cNvSpPr/>
              <p:nvPr/>
            </p:nvSpPr>
            <p:spPr>
              <a:xfrm>
                <a:off x="612720" y="576432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0" name="Freeform 30"/>
              <p:cNvSpPr/>
              <p:nvPr/>
            </p:nvSpPr>
            <p:spPr>
              <a:xfrm>
                <a:off x="669960" y="6330959"/>
                <a:ext cx="417600" cy="517680"/>
              </a:xfrm>
              <a:custGeom>
                <a:avLst/>
                <a:gdLst>
                  <a:gd name="f0" fmla="val w"/>
                  <a:gd name="f1" fmla="val h"/>
                  <a:gd name="f2" fmla="val 0"/>
                  <a:gd name="f3" fmla="val 263"/>
                  <a:gd name="f4" fmla="val 326"/>
                  <a:gd name="f5" fmla="val 15"/>
                  <a:gd name="f6" fmla="val 320"/>
                  <a:gd name="f7" fmla="val 45"/>
                  <a:gd name="f8" fmla="val 206"/>
                  <a:gd name="f9" fmla="val 48"/>
                  <a:gd name="f10" fmla="val 254"/>
                  <a:gd name="f11" fmla="val 12"/>
                  <a:gd name="f12" fmla="val 60"/>
                  <a:gd name="f13" fmla="val 215"/>
                  <a:gd name="f14" fmla="*/ f0 1 263"/>
                  <a:gd name="f15" fmla="*/ f1 1 326"/>
                  <a:gd name="f16" fmla="val f2"/>
                  <a:gd name="f17" fmla="val f3"/>
                  <a:gd name="f18" fmla="val f4"/>
                  <a:gd name="f19" fmla="+- f18 0 f16"/>
                  <a:gd name="f20" fmla="+- f17 0 f16"/>
                  <a:gd name="f21" fmla="*/ f20 1 263"/>
                  <a:gd name="f22" fmla="*/ f19 1 326"/>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63" h="326">
                    <a:moveTo>
                      <a:pt x="f5" y="f4"/>
                    </a:moveTo>
                    <a:lnTo>
                      <a:pt x="f2" y="f6"/>
                    </a:lnTo>
                    <a:lnTo>
                      <a:pt x="f7" y="f8"/>
                    </a:lnTo>
                    <a:lnTo>
                      <a:pt x="f9" y="f8"/>
                    </a:lnTo>
                    <a:lnTo>
                      <a:pt x="f10" y="f2"/>
                    </a:lnTo>
                    <a:lnTo>
                      <a:pt x="f3" y="f11"/>
                    </a:lnTo>
                    <a:lnTo>
                      <a:pt x="f12" y="f13"/>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1" name="Freeform 31"/>
              <p:cNvSpPr/>
              <p:nvPr/>
            </p:nvSpPr>
            <p:spPr>
              <a:xfrm>
                <a:off x="1049399" y="6221519"/>
                <a:ext cx="157320" cy="147600"/>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val f2"/>
                  <a:gd name="f30" fmla="val f3"/>
                  <a:gd name="f31" fmla="val f4"/>
                  <a:gd name="f32" fmla="+- f31 0 f29"/>
                  <a:gd name="f33" fmla="+- f30 0 f29"/>
                  <a:gd name="f34" fmla="*/ f33 1 33"/>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nvGrpSpPr>
            <p:cNvPr id="32" name="Group 9"/>
            <p:cNvGrpSpPr/>
            <p:nvPr/>
          </p:nvGrpSpPr>
          <p:grpSpPr>
            <a:xfrm>
              <a:off x="11365920" y="0"/>
              <a:ext cx="674639" cy="6848640"/>
              <a:chOff x="11365920" y="0"/>
              <a:chExt cx="674639" cy="6848640"/>
            </a:xfrm>
          </p:grpSpPr>
          <p:sp>
            <p:nvSpPr>
              <p:cNvPr id="33" name="Freeform 32"/>
              <p:cNvSpPr/>
              <p:nvPr/>
            </p:nvSpPr>
            <p:spPr>
              <a:xfrm>
                <a:off x="11485080" y="0"/>
                <a:ext cx="417600" cy="512640"/>
              </a:xfrm>
              <a:custGeom>
                <a:avLst/>
                <a:gdLst>
                  <a:gd name="f0" fmla="val w"/>
                  <a:gd name="f1" fmla="val h"/>
                  <a:gd name="f2" fmla="val 0"/>
                  <a:gd name="f3" fmla="val 263"/>
                  <a:gd name="f4" fmla="val 323"/>
                  <a:gd name="f5" fmla="val 12"/>
                  <a:gd name="f6" fmla="val 314"/>
                  <a:gd name="f7" fmla="val 203"/>
                  <a:gd name="f8" fmla="val 108"/>
                  <a:gd name="f9" fmla="val 248"/>
                  <a:gd name="f10" fmla="val 6"/>
                  <a:gd name="f11" fmla="val 218"/>
                  <a:gd name="f12" fmla="val 117"/>
                  <a:gd name="f13" fmla="*/ f0 1 263"/>
                  <a:gd name="f14" fmla="*/ f1 1 323"/>
                  <a:gd name="f15" fmla="val f2"/>
                  <a:gd name="f16" fmla="val f3"/>
                  <a:gd name="f17" fmla="val f4"/>
                  <a:gd name="f18" fmla="+- f17 0 f15"/>
                  <a:gd name="f19" fmla="+- f16 0 f15"/>
                  <a:gd name="f20" fmla="*/ f19 1 263"/>
                  <a:gd name="f21" fmla="*/ f18 1 323"/>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3" h="323">
                    <a:moveTo>
                      <a:pt x="f5" y="f4"/>
                    </a:moveTo>
                    <a:lnTo>
                      <a:pt x="f2" y="f6"/>
                    </a:lnTo>
                    <a:lnTo>
                      <a:pt x="f7" y="f8"/>
                    </a:lnTo>
                    <a:lnTo>
                      <a:pt x="f9" y="f2"/>
                    </a:lnTo>
                    <a:lnTo>
                      <a:pt x="f3" y="f10"/>
                    </a:lnTo>
                    <a:lnTo>
                      <a:pt x="f11" y="f12"/>
                    </a:lnTo>
                    <a:lnTo>
                      <a:pt x="f11" y="f12"/>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4" name="Freeform 33"/>
              <p:cNvSpPr/>
              <p:nvPr/>
            </p:nvSpPr>
            <p:spPr>
              <a:xfrm>
                <a:off x="11365920" y="474840"/>
                <a:ext cx="157320" cy="152280"/>
              </a:xfrm>
              <a:custGeom>
                <a:avLst/>
                <a:gdLst>
                  <a:gd name="f0" fmla="val w"/>
                  <a:gd name="f1" fmla="val h"/>
                  <a:gd name="f2" fmla="val 0"/>
                  <a:gd name="f3" fmla="val 33"/>
                  <a:gd name="f4" fmla="val 32"/>
                  <a:gd name="f5" fmla="val 17"/>
                  <a:gd name="f6" fmla="val 13"/>
                  <a:gd name="f7" fmla="val 9"/>
                  <a:gd name="f8" fmla="val 30"/>
                  <a:gd name="f9" fmla="val 6"/>
                  <a:gd name="f10" fmla="val 27"/>
                  <a:gd name="f11" fmla="val 21"/>
                  <a:gd name="f12" fmla="val 11"/>
                  <a:gd name="f13" fmla="val 5"/>
                  <a:gd name="f14" fmla="val 2"/>
                  <a:gd name="f15" fmla="val 25"/>
                  <a:gd name="f16" fmla="val 28"/>
                  <a:gd name="f17" fmla="val 31"/>
                  <a:gd name="f18" fmla="val 8"/>
                  <a:gd name="f19" fmla="val 12"/>
                  <a:gd name="f20" fmla="val 16"/>
                  <a:gd name="f21" fmla="val 20"/>
                  <a:gd name="f22" fmla="val 24"/>
                  <a:gd name="f23" fmla="val 4"/>
                  <a:gd name="f24" fmla="val 14"/>
                  <a:gd name="f25" fmla="val 23"/>
                  <a:gd name="f26" fmla="val 26"/>
                  <a:gd name="f27" fmla="*/ f0 1 33"/>
                  <a:gd name="f28" fmla="*/ f1 1 32"/>
                  <a:gd name="f29" fmla="val f2"/>
                  <a:gd name="f30" fmla="val f3"/>
                  <a:gd name="f31" fmla="val f4"/>
                  <a:gd name="f32" fmla="+- f31 0 f29"/>
                  <a:gd name="f33" fmla="+- f30 0 f29"/>
                  <a:gd name="f34" fmla="*/ f33 1 33"/>
                  <a:gd name="f35" fmla="*/ f32 1 32"/>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2">
                    <a:moveTo>
                      <a:pt x="f5" y="f4"/>
                    </a:moveTo>
                    <a:cubicBezTo>
                      <a:pt x="f6" y="f4"/>
                      <a:pt x="f7" y="f8"/>
                      <a:pt x="f9" y="f10"/>
                    </a:cubicBezTo>
                    <a:cubicBezTo>
                      <a:pt x="f2" y="f11"/>
                      <a:pt x="f2" y="f12"/>
                      <a:pt x="f9" y="f13"/>
                    </a:cubicBezTo>
                    <a:cubicBezTo>
                      <a:pt x="f7" y="f14"/>
                      <a:pt x="f6" y="f2"/>
                      <a:pt x="f5" y="f2"/>
                    </a:cubicBezTo>
                    <a:cubicBezTo>
                      <a:pt x="f11" y="f2"/>
                      <a:pt x="f15" y="f14"/>
                      <a:pt x="f16" y="f13"/>
                    </a:cubicBezTo>
                    <a:cubicBezTo>
                      <a:pt x="f17" y="f18"/>
                      <a:pt x="f3" y="f19"/>
                      <a:pt x="f3" y="f20"/>
                    </a:cubicBezTo>
                    <a:cubicBezTo>
                      <a:pt x="f3" y="f21"/>
                      <a:pt x="f17" y="f22"/>
                      <a:pt x="f16" y="f10"/>
                    </a:cubicBezTo>
                    <a:cubicBezTo>
                      <a:pt x="f15" y="f8"/>
                      <a:pt x="f11" y="f4"/>
                      <a:pt x="f5" y="f4"/>
                    </a:cubicBezTo>
                    <a:close/>
                    <a:moveTo>
                      <a:pt x="f5" y="f23"/>
                    </a:moveTo>
                    <a:cubicBezTo>
                      <a:pt x="f24" y="f23"/>
                      <a:pt x="f12" y="f9"/>
                      <a:pt x="f7" y="f18"/>
                    </a:cubicBezTo>
                    <a:cubicBezTo>
                      <a:pt x="f23" y="f19"/>
                      <a:pt x="f23" y="f21"/>
                      <a:pt x="f7" y="f22"/>
                    </a:cubicBezTo>
                    <a:cubicBezTo>
                      <a:pt x="f12" y="f10"/>
                      <a:pt x="f24" y="f16"/>
                      <a:pt x="f5" y="f16"/>
                    </a:cubicBezTo>
                    <a:cubicBezTo>
                      <a:pt x="f21" y="f16"/>
                      <a:pt x="f25" y="f10"/>
                      <a:pt x="f26" y="f22"/>
                    </a:cubicBezTo>
                    <a:cubicBezTo>
                      <a:pt x="f8" y="f21"/>
                      <a:pt x="f8" y="f19"/>
                      <a:pt x="f26" y="f18"/>
                    </a:cubicBezTo>
                    <a:cubicBezTo>
                      <a:pt x="f25" y="f9"/>
                      <a:pt x="f21" y="f23"/>
                      <a:pt x="f5" y="f23"/>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5" name="Freeform 34"/>
              <p:cNvSpPr/>
              <p:nvPr/>
            </p:nvSpPr>
            <p:spPr>
              <a:xfrm>
                <a:off x="11632679" y="1539720"/>
                <a:ext cx="18900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6" name="Freeform 35"/>
              <p:cNvSpPr/>
              <p:nvPr/>
            </p:nvSpPr>
            <p:spPr>
              <a:xfrm>
                <a:off x="11532600" y="5694480"/>
                <a:ext cx="298440" cy="1154160"/>
              </a:xfrm>
              <a:custGeom>
                <a:avLst/>
                <a:gdLst>
                  <a:gd name="f0" fmla="val w"/>
                  <a:gd name="f1" fmla="val h"/>
                  <a:gd name="f2" fmla="val 0"/>
                  <a:gd name="f3" fmla="val 188"/>
                  <a:gd name="f4" fmla="val 727"/>
                  <a:gd name="f5" fmla="val 15"/>
                  <a:gd name="f6" fmla="val 407"/>
                  <a:gd name="f7" fmla="val 176"/>
                  <a:gd name="f8" fmla="val 6"/>
                  <a:gd name="f9" fmla="val 410"/>
                  <a:gd name="f10" fmla="*/ f0 1 188"/>
                  <a:gd name="f11" fmla="*/ f1 1 727"/>
                  <a:gd name="f12" fmla="val f2"/>
                  <a:gd name="f13" fmla="val f3"/>
                  <a:gd name="f14" fmla="val f4"/>
                  <a:gd name="f15" fmla="+- f14 0 f12"/>
                  <a:gd name="f16" fmla="+- f13 0 f12"/>
                  <a:gd name="f17" fmla="*/ f16 1 188"/>
                  <a:gd name="f18" fmla="*/ f15 1 727"/>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88" h="727">
                    <a:moveTo>
                      <a:pt x="f5" y="f4"/>
                    </a:moveTo>
                    <a:lnTo>
                      <a:pt x="f2" y="f4"/>
                    </a:lnTo>
                    <a:lnTo>
                      <a:pt x="f2" y="f6"/>
                    </a:lnTo>
                    <a:lnTo>
                      <a:pt x="f2" y="f6"/>
                    </a:lnTo>
                    <a:lnTo>
                      <a:pt x="f7" y="f2"/>
                    </a:lnTo>
                    <a:lnTo>
                      <a:pt x="f3" y="f8"/>
                    </a:lnTo>
                    <a:lnTo>
                      <a:pt x="f5" y="f9"/>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7" name="Freeform 36"/>
              <p:cNvSpPr/>
              <p:nvPr/>
            </p:nvSpPr>
            <p:spPr>
              <a:xfrm>
                <a:off x="11774160" y="5551560"/>
                <a:ext cx="157320" cy="155520"/>
              </a:xfrm>
              <a:custGeom>
                <a:avLst/>
                <a:gdLst>
                  <a:gd name="f0" fmla="val w"/>
                  <a:gd name="f1" fmla="val h"/>
                  <a:gd name="f2" fmla="val 0"/>
                  <a:gd name="f3" fmla="val 33"/>
                  <a:gd name="f4" fmla="val 17"/>
                  <a:gd name="f5" fmla="val 8"/>
                  <a:gd name="f6" fmla="val 25"/>
                  <a:gd name="f7" fmla="val 16"/>
                  <a:gd name="f8" fmla="val 7"/>
                  <a:gd name="f9" fmla="val 26"/>
                  <a:gd name="f10" fmla="val 4"/>
                  <a:gd name="f11" fmla="val 10"/>
                  <a:gd name="f12" fmla="val 9"/>
                  <a:gd name="f13" fmla="val 23"/>
                  <a:gd name="f14" fmla="val 29"/>
                  <a:gd name="f15" fmla="*/ f0 1 33"/>
                  <a:gd name="f16" fmla="*/ f1 1 33"/>
                  <a:gd name="f17" fmla="val f2"/>
                  <a:gd name="f18" fmla="val f3"/>
                  <a:gd name="f19" fmla="+- f18 0 f17"/>
                  <a:gd name="f20" fmla="*/ f19 1 33"/>
                  <a:gd name="f21" fmla="*/ 0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3" h="33">
                    <a:moveTo>
                      <a:pt x="f4" y="f3"/>
                    </a:moveTo>
                    <a:cubicBezTo>
                      <a:pt x="f5" y="f3"/>
                      <a:pt x="f2" y="f6"/>
                      <a:pt x="f2" y="f7"/>
                    </a:cubicBezTo>
                    <a:cubicBezTo>
                      <a:pt x="f2" y="f8"/>
                      <a:pt x="f5" y="f2"/>
                      <a:pt x="f4" y="f2"/>
                    </a:cubicBezTo>
                    <a:cubicBezTo>
                      <a:pt x="f9" y="f2"/>
                      <a:pt x="f3" y="f8"/>
                      <a:pt x="f3" y="f7"/>
                    </a:cubicBezTo>
                    <a:cubicBezTo>
                      <a:pt x="f3" y="f6"/>
                      <a:pt x="f9" y="f3"/>
                      <a:pt x="f4" y="f3"/>
                    </a:cubicBezTo>
                    <a:close/>
                    <a:moveTo>
                      <a:pt x="f4" y="f10"/>
                    </a:moveTo>
                    <a:cubicBezTo>
                      <a:pt x="f11" y="f10"/>
                      <a:pt x="f10" y="f12"/>
                      <a:pt x="f10" y="f7"/>
                    </a:cubicBezTo>
                    <a:cubicBezTo>
                      <a:pt x="f10" y="f13"/>
                      <a:pt x="f11" y="f14"/>
                      <a:pt x="f4" y="f14"/>
                    </a:cubicBezTo>
                    <a:cubicBezTo>
                      <a:pt x="f13" y="f14"/>
                      <a:pt x="f14" y="f13"/>
                      <a:pt x="f14" y="f7"/>
                    </a:cubicBezTo>
                    <a:cubicBezTo>
                      <a:pt x="f14" y="f12"/>
                      <a:pt x="f13" y="f10"/>
                      <a:pt x="f4" y="f10"/>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8" name="Freeform 37"/>
              <p:cNvSpPr/>
              <p:nvPr/>
            </p:nvSpPr>
            <p:spPr>
              <a:xfrm>
                <a:off x="11712240" y="4680"/>
                <a:ext cx="304920" cy="1544760"/>
              </a:xfrm>
              <a:custGeom>
                <a:avLst/>
                <a:gdLst>
                  <a:gd name="f0" fmla="val w"/>
                  <a:gd name="f1" fmla="val h"/>
                  <a:gd name="f2" fmla="val 0"/>
                  <a:gd name="f3" fmla="val 192"/>
                  <a:gd name="f4" fmla="val 973"/>
                  <a:gd name="f5" fmla="val 15"/>
                  <a:gd name="f6" fmla="val 790"/>
                  <a:gd name="f7" fmla="val 174"/>
                  <a:gd name="f8" fmla="val 614"/>
                  <a:gd name="f9" fmla="val 620"/>
                  <a:gd name="f10" fmla="val 796"/>
                  <a:gd name="f11" fmla="*/ f0 1 192"/>
                  <a:gd name="f12" fmla="*/ f1 1 973"/>
                  <a:gd name="f13" fmla="val f2"/>
                  <a:gd name="f14" fmla="val f3"/>
                  <a:gd name="f15" fmla="val f4"/>
                  <a:gd name="f16" fmla="+- f15 0 f13"/>
                  <a:gd name="f17" fmla="+- f14 0 f13"/>
                  <a:gd name="f18" fmla="*/ f17 1 192"/>
                  <a:gd name="f19" fmla="*/ f16 1 973"/>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2" h="973">
                    <a:moveTo>
                      <a:pt x="f5" y="f4"/>
                    </a:moveTo>
                    <a:lnTo>
                      <a:pt x="f2" y="f4"/>
                    </a:lnTo>
                    <a:lnTo>
                      <a:pt x="f2" y="f6"/>
                    </a:lnTo>
                    <a:lnTo>
                      <a:pt x="f7" y="f8"/>
                    </a:lnTo>
                    <a:lnTo>
                      <a:pt x="f7" y="f2"/>
                    </a:lnTo>
                    <a:lnTo>
                      <a:pt x="f3" y="f2"/>
                    </a:lnTo>
                    <a:lnTo>
                      <a:pt x="f3" y="f9"/>
                    </a:lnTo>
                    <a:lnTo>
                      <a:pt x="f5" y="f10"/>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9" name="Freeform 38"/>
              <p:cNvSpPr/>
              <p:nvPr/>
            </p:nvSpPr>
            <p:spPr>
              <a:xfrm>
                <a:off x="11637360" y="4867200"/>
                <a:ext cx="18900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0" name="Freeform 39"/>
              <p:cNvSpPr/>
              <p:nvPr/>
            </p:nvSpPr>
            <p:spPr>
              <a:xfrm>
                <a:off x="11442240" y="5046840"/>
                <a:ext cx="307800" cy="1801800"/>
              </a:xfrm>
              <a:custGeom>
                <a:avLst/>
                <a:gdLst>
                  <a:gd name="f0" fmla="val 360"/>
                  <a:gd name="f1" fmla="val w"/>
                  <a:gd name="f2" fmla="val h"/>
                  <a:gd name="f3" fmla="val 0"/>
                  <a:gd name="f4" fmla="val 194"/>
                  <a:gd name="f5" fmla="val 1135"/>
                  <a:gd name="f6" fmla="val 18"/>
                  <a:gd name="f7" fmla="val 354"/>
                  <a:gd name="f8" fmla="val 176"/>
                  <a:gd name="f9" fmla="val 177"/>
                  <a:gd name="f10" fmla="val 183"/>
                  <a:gd name="f11" fmla="*/ f1 1 194"/>
                  <a:gd name="f12" fmla="*/ f2 1 1135"/>
                  <a:gd name="f13" fmla="val f3"/>
                  <a:gd name="f14" fmla="val f4"/>
                  <a:gd name="f15" fmla="val f5"/>
                  <a:gd name="f16" fmla="+- f15 0 f13"/>
                  <a:gd name="f17" fmla="+- f14 0 f13"/>
                  <a:gd name="f18" fmla="*/ f17 1 194"/>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 h="1135">
                    <a:moveTo>
                      <a:pt x="f6" y="f5"/>
                    </a:moveTo>
                    <a:lnTo>
                      <a:pt x="f3" y="f5"/>
                    </a:lnTo>
                    <a:lnTo>
                      <a:pt x="f3" y="f7"/>
                    </a:lnTo>
                    <a:lnTo>
                      <a:pt x="f8" y="f9"/>
                    </a:lnTo>
                    <a:lnTo>
                      <a:pt x="f8" y="f3"/>
                    </a:lnTo>
                    <a:lnTo>
                      <a:pt x="f4" y="f3"/>
                    </a:lnTo>
                    <a:lnTo>
                      <a:pt x="f4" y="f10"/>
                    </a:lnTo>
                    <a:lnTo>
                      <a:pt x="f6" y="f0"/>
                    </a:lnTo>
                    <a:lnTo>
                      <a:pt x="f6" y="f5"/>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1" name="Freeform 40"/>
              <p:cNvSpPr/>
              <p:nvPr/>
            </p:nvSpPr>
            <p:spPr>
              <a:xfrm>
                <a:off x="11850119" y="641664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2" name="Rectangle 41"/>
              <p:cNvSpPr/>
              <p:nvPr/>
            </p:nvSpPr>
            <p:spPr>
              <a:xfrm>
                <a:off x="11940840" y="6595920"/>
                <a:ext cx="23760" cy="252360"/>
              </a:xfrm>
              <a:prstGeom prst="rect">
                <a:avLst/>
              </a:pr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sp>
        <p:nvSpPr>
          <p:cNvPr id="43" name="Date Placeholder 1"/>
          <p:cNvSpPr txBox="1">
            <a:spLocks noGrp="1"/>
          </p:cNvSpPr>
          <p:nvPr>
            <p:ph type="dt" sz="half" idx="2"/>
          </p:nvPr>
        </p:nvSpPr>
        <p:spPr>
          <a:xfrm>
            <a:off x="7457400" y="5883120"/>
            <a:ext cx="274356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82E9288F-AD62-424D-A02B-2DA25ADAD81C}" type="datetime1">
              <a:rPr lang="en-US"/>
              <a:pPr lvl="0"/>
              <a:t>5/27/2016</a:t>
            </a:fld>
            <a:endParaRPr lang="en-US"/>
          </a:p>
        </p:txBody>
      </p:sp>
      <p:sp>
        <p:nvSpPr>
          <p:cNvPr id="44" name="Footer Placeholder 2"/>
          <p:cNvSpPr txBox="1">
            <a:spLocks noGrp="1"/>
          </p:cNvSpPr>
          <p:nvPr>
            <p:ph type="ftr" sz="quarter" idx="3"/>
          </p:nvPr>
        </p:nvSpPr>
        <p:spPr>
          <a:xfrm>
            <a:off x="1141560" y="5883120"/>
            <a:ext cx="6239880" cy="365040"/>
          </a:xfrm>
          <a:prstGeom prst="rect">
            <a:avLst/>
          </a:prstGeom>
          <a:noFill/>
          <a:ln>
            <a:noFill/>
          </a:ln>
        </p:spPr>
        <p:txBody>
          <a:bodyPr wrap="square" lIns="91440" tIns="45720" rIns="91440" bIns="45720" anchor="ctr"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45" name="Slide Number Placeholder 3"/>
          <p:cNvSpPr txBox="1">
            <a:spLocks noGrp="1"/>
          </p:cNvSpPr>
          <p:nvPr>
            <p:ph type="sldNum" sz="quarter" idx="4"/>
          </p:nvPr>
        </p:nvSpPr>
        <p:spPr>
          <a:xfrm>
            <a:off x="10276920" y="5883120"/>
            <a:ext cx="7711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59ED0E48-5CBD-4A43-B99B-4D8D039988E9}" type="slidenum">
              <a:t>‹N°›</a:t>
            </a:fld>
            <a:endParaRPr lang="en-US"/>
          </a:p>
        </p:txBody>
      </p:sp>
      <p:sp>
        <p:nvSpPr>
          <p:cNvPr id="46" name="Espace réservé du titre 45"/>
          <p:cNvSpPr txBox="1">
            <a:spLocks noGrp="1"/>
          </p:cNvSpPr>
          <p:nvPr>
            <p:ph type="title"/>
          </p:nvPr>
        </p:nvSpPr>
        <p:spPr>
          <a:xfrm>
            <a:off x="609480" y="273600"/>
            <a:ext cx="10973519" cy="11448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47" name="Espace réservé du texte 46"/>
          <p:cNvSpPr txBox="1">
            <a:spLocks noGrp="1"/>
          </p:cNvSpPr>
          <p:nvPr>
            <p:ph type="body" idx="1"/>
          </p:nvPr>
        </p:nvSpPr>
        <p:spPr>
          <a:xfrm>
            <a:off x="609480" y="1604520"/>
            <a:ext cx="10973519" cy="3977279"/>
          </a:xfrm>
          <a:prstGeom prst="rect">
            <a:avLst/>
          </a:prstGeom>
          <a:noFill/>
          <a:ln>
            <a:noFill/>
          </a:ln>
        </p:spPr>
        <p:txBody>
          <a:bodyPr lIns="0" tIns="0" rIns="0" bIns="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tabLst/>
        <a:defRPr lang="fr-FR" sz="4400" b="0" i="0" u="none" strike="noStrike" kern="1200">
          <a:ln>
            <a:noFill/>
          </a:ln>
          <a:latin typeface="Arial" pitchFamily="18"/>
          <a:ea typeface="Microsoft YaHei" pitchFamily="2"/>
        </a:defRPr>
      </a:lvl1pPr>
    </p:titleStyle>
    <p:bodyStyle>
      <a:lvl1pPr marL="0" marR="0" indent="0" rtl="0" hangingPunct="0">
        <a:spcBef>
          <a:spcPts val="0"/>
        </a:spcBef>
        <a:spcAft>
          <a:spcPts val="1417"/>
        </a:spcAft>
        <a:tabLst/>
        <a:defRPr lang="fr-FR" sz="3200" b="0" i="0" u="none" strike="noStrike" kern="1200">
          <a:ln>
            <a:noFill/>
          </a:ln>
          <a:latin typeface="Arial" pitchFamily="18"/>
          <a:ea typeface="Microsoft YaHei" pitchFamily="2"/>
        </a:defRPr>
      </a:lvl1pPr>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a:gsLst>
            <a:gs pos="0">
              <a:srgbClr val="99FF33"/>
            </a:gs>
            <a:gs pos="100000">
              <a:srgbClr val="66CC00">
                <a:alpha val="85000"/>
              </a:srgbClr>
            </a:gs>
          </a:gsLst>
          <a:lin ang="0"/>
        </a:gradFill>
        <a:effectLst/>
      </p:bgPr>
    </p:bg>
    <p:spTree>
      <p:nvGrpSpPr>
        <p:cNvPr id="1" name=""/>
        <p:cNvGrpSpPr/>
        <p:nvPr/>
      </p:nvGrpSpPr>
      <p:grpSpPr>
        <a:xfrm>
          <a:off x="0" y="0"/>
          <a:ext cx="0" cy="0"/>
          <a:chOff x="0" y="0"/>
          <a:chExt cx="0" cy="0"/>
        </a:xfrm>
      </p:grpSpPr>
      <p:pic>
        <p:nvPicPr>
          <p:cNvPr id="2" name="Picture 2" descr="\\DROBO-FS\QuickDrops\JB\PPTX NG\Droplets\LightingOverlay.png"/>
          <p:cNvPicPr>
            <a:picLocks noChangeAspect="1"/>
          </p:cNvPicPr>
          <p:nvPr/>
        </p:nvPicPr>
        <p:blipFill>
          <a:blip r:embed="rId13">
            <a:alphaModFix amt="30000"/>
          </a:blip>
          <a:srcRect/>
          <a:stretch>
            <a:fillRect/>
          </a:stretch>
        </p:blipFill>
        <p:spPr>
          <a:xfrm>
            <a:off x="0" y="0"/>
            <a:ext cx="12193200" cy="6858000"/>
          </a:xfrm>
          <a:prstGeom prst="rect">
            <a:avLst/>
          </a:prstGeom>
          <a:noFill/>
          <a:ln>
            <a:noFill/>
          </a:ln>
        </p:spPr>
      </p:pic>
      <p:grpSp>
        <p:nvGrpSpPr>
          <p:cNvPr id="3" name="Group 7"/>
          <p:cNvGrpSpPr/>
          <p:nvPr/>
        </p:nvGrpSpPr>
        <p:grpSpPr>
          <a:xfrm>
            <a:off x="-14400" y="0"/>
            <a:ext cx="12054959" cy="6857999"/>
            <a:chOff x="-14400" y="0"/>
            <a:chExt cx="12054959" cy="6857999"/>
          </a:xfrm>
        </p:grpSpPr>
        <p:grpSp>
          <p:nvGrpSpPr>
            <p:cNvPr id="4" name="Group 8"/>
            <p:cNvGrpSpPr/>
            <p:nvPr/>
          </p:nvGrpSpPr>
          <p:grpSpPr>
            <a:xfrm>
              <a:off x="-14400" y="0"/>
              <a:ext cx="1221119" cy="6857999"/>
              <a:chOff x="-14400" y="0"/>
              <a:chExt cx="1221119" cy="6857999"/>
            </a:xfrm>
          </p:grpSpPr>
          <p:sp>
            <p:nvSpPr>
              <p:cNvPr id="5" name="Rectangle 5"/>
              <p:cNvSpPr/>
              <p:nvPr/>
            </p:nvSpPr>
            <p:spPr>
              <a:xfrm>
                <a:off x="114480" y="468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Freeform 6"/>
              <p:cNvSpPr/>
              <p:nvPr/>
            </p:nvSpPr>
            <p:spPr>
              <a:xfrm>
                <a:off x="33480" y="217656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Freeform 7"/>
              <p:cNvSpPr/>
              <p:nvPr/>
            </p:nvSpPr>
            <p:spPr>
              <a:xfrm>
                <a:off x="28440" y="402120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Freeform 8"/>
              <p:cNvSpPr/>
              <p:nvPr/>
            </p:nvSpPr>
            <p:spPr>
              <a:xfrm>
                <a:off x="200160" y="4680"/>
                <a:ext cx="369719" cy="1811160"/>
              </a:xfrm>
              <a:custGeom>
                <a:avLst/>
                <a:gdLst>
                  <a:gd name="f0" fmla="val w"/>
                  <a:gd name="f1" fmla="val h"/>
                  <a:gd name="f2" fmla="val 0"/>
                  <a:gd name="f3" fmla="val 233"/>
                  <a:gd name="f4" fmla="val 1141"/>
                  <a:gd name="f5" fmla="val 218"/>
                  <a:gd name="f6" fmla="val 626"/>
                  <a:gd name="f7" fmla="val 15"/>
                  <a:gd name="f8" fmla="val 623"/>
                  <a:gd name="f9" fmla="val 1135"/>
                  <a:gd name="f10" fmla="*/ f0 1 233"/>
                  <a:gd name="f11" fmla="*/ f1 1 1141"/>
                  <a:gd name="f12" fmla="val f2"/>
                  <a:gd name="f13" fmla="val f3"/>
                  <a:gd name="f14" fmla="val f4"/>
                  <a:gd name="f15" fmla="+- f14 0 f12"/>
                  <a:gd name="f16" fmla="+- f13 0 f12"/>
                  <a:gd name="f17" fmla="*/ f16 1 233"/>
                  <a:gd name="f18" fmla="*/ f15 1 114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114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reeform 9"/>
              <p:cNvSpPr/>
              <p:nvPr/>
            </p:nvSpPr>
            <p:spPr>
              <a:xfrm>
                <a:off x="503280" y="1801800"/>
                <a:ext cx="190440" cy="189000"/>
              </a:xfrm>
              <a:custGeom>
                <a:avLst/>
                <a:gdLst>
                  <a:gd name="f0" fmla="val w"/>
                  <a:gd name="f1" fmla="val h"/>
                  <a:gd name="f2" fmla="val 0"/>
                  <a:gd name="f3" fmla="val 40"/>
                  <a:gd name="f4" fmla="val 20"/>
                  <a:gd name="f5" fmla="val 9"/>
                  <a:gd name="f6" fmla="val 31"/>
                  <a:gd name="f7" fmla="val 33"/>
                  <a:gd name="f8" fmla="val 6"/>
                  <a:gd name="f9" fmla="val 4"/>
                  <a:gd name="f10" fmla="val 11"/>
                  <a:gd name="f11" fmla="val 29"/>
                  <a:gd name="f12" fmla="val 36"/>
                  <a:gd name="f13" fmla="val 28"/>
                  <a:gd name="f14" fmla="*/ f0 1 40"/>
                  <a:gd name="f15" fmla="*/ f1 1 40"/>
                  <a:gd name="f16" fmla="val f2"/>
                  <a:gd name="f17" fmla="val f3"/>
                  <a:gd name="f18" fmla="+- f17 0 f16"/>
                  <a:gd name="f19" fmla="*/ f18 1 40"/>
                  <a:gd name="f20" fmla="*/ 0 1 f19"/>
                  <a:gd name="f21" fmla="*/ f17 1 f19"/>
                  <a:gd name="f22" fmla="*/ f20 f14 1"/>
                  <a:gd name="f23" fmla="*/ f21 f14 1"/>
                  <a:gd name="f24" fmla="*/ f21 f15 1"/>
                  <a:gd name="f25" fmla="*/ f20 f15 1"/>
                </a:gdLst>
                <a:ahLst/>
                <a:cxnLst>
                  <a:cxn ang="3cd4">
                    <a:pos x="hc" y="t"/>
                  </a:cxn>
                  <a:cxn ang="0">
                    <a:pos x="r" y="vc"/>
                  </a:cxn>
                  <a:cxn ang="cd4">
                    <a:pos x="hc" y="b"/>
                  </a:cxn>
                  <a:cxn ang="cd2">
                    <a:pos x="l" y="vc"/>
                  </a:cxn>
                </a:cxnLst>
                <a:rect l="f22" t="f25" r="f23" b="f24"/>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3"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Freeform 10"/>
              <p:cNvSpPr/>
              <p:nvPr/>
            </p:nvSpPr>
            <p:spPr>
              <a:xfrm>
                <a:off x="285840" y="4680"/>
                <a:ext cx="369719" cy="1430280"/>
              </a:xfrm>
              <a:custGeom>
                <a:avLst/>
                <a:gdLst>
                  <a:gd name="f0" fmla="val w"/>
                  <a:gd name="f1" fmla="val h"/>
                  <a:gd name="f2" fmla="val 0"/>
                  <a:gd name="f3" fmla="val 233"/>
                  <a:gd name="f4" fmla="val 901"/>
                  <a:gd name="f5" fmla="val 221"/>
                  <a:gd name="f6" fmla="val 383"/>
                  <a:gd name="f7" fmla="val 18"/>
                  <a:gd name="f8" fmla="val 380"/>
                  <a:gd name="f9" fmla="val 895"/>
                  <a:gd name="f10" fmla="*/ f0 1 233"/>
                  <a:gd name="f11" fmla="*/ f1 1 901"/>
                  <a:gd name="f12" fmla="val f2"/>
                  <a:gd name="f13" fmla="val f3"/>
                  <a:gd name="f14" fmla="val f4"/>
                  <a:gd name="f15" fmla="+- f14 0 f12"/>
                  <a:gd name="f16" fmla="+- f13 0 f12"/>
                  <a:gd name="f17" fmla="*/ f16 1 233"/>
                  <a:gd name="f18" fmla="*/ f15 1 901"/>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33" h="901">
                    <a:moveTo>
                      <a:pt x="f5" y="f4"/>
                    </a:moveTo>
                    <a:lnTo>
                      <a:pt x="f2" y="f6"/>
                    </a:lnTo>
                    <a:lnTo>
                      <a:pt x="f2" y="f2"/>
                    </a:lnTo>
                    <a:lnTo>
                      <a:pt x="f7" y="f2"/>
                    </a:lnTo>
                    <a:lnTo>
                      <a:pt x="f7" y="f8"/>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Freeform 11"/>
              <p:cNvSpPr/>
              <p:nvPr/>
            </p:nvSpPr>
            <p:spPr>
              <a:xfrm>
                <a:off x="546120" y="0"/>
                <a:ext cx="152280" cy="912959"/>
              </a:xfrm>
              <a:custGeom>
                <a:avLst/>
                <a:gdLst>
                  <a:gd name="f0" fmla="val w"/>
                  <a:gd name="f1" fmla="val h"/>
                  <a:gd name="f2" fmla="val 0"/>
                  <a:gd name="f3" fmla="val 96"/>
                  <a:gd name="f4" fmla="val 575"/>
                  <a:gd name="f5" fmla="val 78"/>
                  <a:gd name="f6" fmla="val 192"/>
                  <a:gd name="f7" fmla="val 6"/>
                  <a:gd name="f8" fmla="val 15"/>
                  <a:gd name="f9" fmla="val 189"/>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Freeform 12"/>
              <p:cNvSpPr/>
              <p:nvPr/>
            </p:nvSpPr>
            <p:spPr>
              <a:xfrm>
                <a:off x="588960" y="1420920"/>
                <a:ext cx="190440" cy="190440"/>
              </a:xfrm>
              <a:custGeom>
                <a:avLst/>
                <a:gdLst>
                  <a:gd name="f0" fmla="val w"/>
                  <a:gd name="f1" fmla="val h"/>
                  <a:gd name="f2" fmla="val 0"/>
                  <a:gd name="f3" fmla="val 40"/>
                  <a:gd name="f4" fmla="val 20"/>
                  <a:gd name="f5" fmla="val 9"/>
                  <a:gd name="f6" fmla="val 31"/>
                  <a:gd name="f7" fmla="val 33"/>
                  <a:gd name="f8" fmla="val 7"/>
                  <a:gd name="f9" fmla="val 4"/>
                  <a:gd name="f10" fmla="val 11"/>
                  <a:gd name="f11" fmla="val 29"/>
                  <a:gd name="f12" fmla="val 36"/>
                  <a:gd name="f13" fmla="*/ f0 1 40"/>
                  <a:gd name="f14" fmla="*/ f1 1 40"/>
                  <a:gd name="f15" fmla="val f2"/>
                  <a:gd name="f16" fmla="val f3"/>
                  <a:gd name="f17" fmla="+- f16 0 f15"/>
                  <a:gd name="f18" fmla="*/ f17 1 40"/>
                  <a:gd name="f19" fmla="*/ 0 1 f18"/>
                  <a:gd name="f20" fmla="*/ f16 1 f18"/>
                  <a:gd name="f21" fmla="*/ f19 f13 1"/>
                  <a:gd name="f22" fmla="*/ f20 f13 1"/>
                  <a:gd name="f23" fmla="*/ f20 f14 1"/>
                  <a:gd name="f24" fmla="*/ f19 f14 1"/>
                </a:gdLst>
                <a:ahLst/>
                <a:cxnLst>
                  <a:cxn ang="3cd4">
                    <a:pos x="hc" y="t"/>
                  </a:cxn>
                  <a:cxn ang="0">
                    <a:pos x="r" y="vc"/>
                  </a:cxn>
                  <a:cxn ang="cd4">
                    <a:pos x="hc" y="b"/>
                  </a:cxn>
                  <a:cxn ang="cd2">
                    <a:pos x="l" y="vc"/>
                  </a:cxn>
                </a:cxnLst>
                <a:rect l="f21" t="f24" r="f22" b="f23"/>
                <a:pathLst>
                  <a:path w="40" h="40">
                    <a:moveTo>
                      <a:pt x="f4" y="f3"/>
                    </a:moveTo>
                    <a:cubicBezTo>
                      <a:pt x="f5" y="f3"/>
                      <a:pt x="f2" y="f6"/>
                      <a:pt x="f2" y="f4"/>
                    </a:cubicBezTo>
                    <a:cubicBezTo>
                      <a:pt x="f2" y="f5"/>
                      <a:pt x="f5" y="f2"/>
                      <a:pt x="f4" y="f2"/>
                    </a:cubicBezTo>
                    <a:cubicBezTo>
                      <a:pt x="f7" y="f2"/>
                      <a:pt x="f3" y="f8"/>
                      <a:pt x="f3" y="f4"/>
                    </a:cubicBezTo>
                    <a:cubicBezTo>
                      <a:pt x="f3" y="f6"/>
                      <a:pt x="f6" y="f3"/>
                      <a:pt x="f4" y="f3"/>
                    </a:cubicBezTo>
                    <a:close/>
                    <a:moveTo>
                      <a:pt x="f4" y="f9"/>
                    </a:moveTo>
                    <a:cubicBezTo>
                      <a:pt x="f10" y="f9"/>
                      <a:pt x="f9" y="f10"/>
                      <a:pt x="f9" y="f4"/>
                    </a:cubicBezTo>
                    <a:cubicBezTo>
                      <a:pt x="f9" y="f11"/>
                      <a:pt x="f10" y="f12"/>
                      <a:pt x="f4" y="f12"/>
                    </a:cubicBezTo>
                    <a:cubicBezTo>
                      <a:pt x="f11" y="f12"/>
                      <a:pt x="f12" y="f11"/>
                      <a:pt x="f12" y="f4"/>
                    </a:cubicBezTo>
                    <a:cubicBezTo>
                      <a:pt x="f12" y="f5"/>
                      <a:pt x="f6" y="f9"/>
                      <a:pt x="f4"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Freeform 13"/>
              <p:cNvSpPr/>
              <p:nvPr/>
            </p:nvSpPr>
            <p:spPr>
              <a:xfrm>
                <a:off x="588960" y="9032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4" name="Freeform 14"/>
              <p:cNvSpPr/>
              <p:nvPr/>
            </p:nvSpPr>
            <p:spPr>
              <a:xfrm>
                <a:off x="641520" y="0"/>
                <a:ext cx="422280" cy="527040"/>
              </a:xfrm>
              <a:custGeom>
                <a:avLst/>
                <a:gdLst>
                  <a:gd name="f0" fmla="val w"/>
                  <a:gd name="f1" fmla="val h"/>
                  <a:gd name="f2" fmla="val 0"/>
                  <a:gd name="f3" fmla="val 266"/>
                  <a:gd name="f4" fmla="val 332"/>
                  <a:gd name="f5" fmla="val 257"/>
                  <a:gd name="f6" fmla="val 48"/>
                  <a:gd name="f7" fmla="val 123"/>
                  <a:gd name="f8" fmla="val 6"/>
                  <a:gd name="f9" fmla="val 15"/>
                  <a:gd name="f10" fmla="val 63"/>
                  <a:gd name="f11" fmla="val 114"/>
                  <a:gd name="f12" fmla="val 320"/>
                  <a:gd name="f13" fmla="*/ f0 1 266"/>
                  <a:gd name="f14" fmla="*/ f1 1 332"/>
                  <a:gd name="f15" fmla="val f2"/>
                  <a:gd name="f16" fmla="val f3"/>
                  <a:gd name="f17" fmla="val f4"/>
                  <a:gd name="f18" fmla="+- f17 0 f15"/>
                  <a:gd name="f19" fmla="+- f16 0 f15"/>
                  <a:gd name="f20" fmla="*/ f19 1 266"/>
                  <a:gd name="f21" fmla="*/ f18 1 332"/>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6" h="332">
                    <a:moveTo>
                      <a:pt x="f5" y="f4"/>
                    </a:moveTo>
                    <a:lnTo>
                      <a:pt x="f6" y="f7"/>
                    </a:lnTo>
                    <a:lnTo>
                      <a:pt x="f2" y="f8"/>
                    </a:lnTo>
                    <a:lnTo>
                      <a:pt x="f9" y="f2"/>
                    </a:lnTo>
                    <a:lnTo>
                      <a:pt x="f10" y="f11"/>
                    </a:lnTo>
                    <a:lnTo>
                      <a:pt x="f3" y="f12"/>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Freeform 15"/>
              <p:cNvSpPr/>
              <p:nvPr/>
            </p:nvSpPr>
            <p:spPr>
              <a:xfrm>
                <a:off x="1020599" y="488880"/>
                <a:ext cx="162000" cy="147600"/>
              </a:xfrm>
              <a:custGeom>
                <a:avLst/>
                <a:gdLst>
                  <a:gd name="f0" fmla="val w"/>
                  <a:gd name="f1" fmla="val h"/>
                  <a:gd name="f2" fmla="val 0"/>
                  <a:gd name="f3" fmla="val 34"/>
                  <a:gd name="f4" fmla="val 31"/>
                  <a:gd name="f5" fmla="val 17"/>
                  <a:gd name="f6" fmla="val 13"/>
                  <a:gd name="f7" fmla="val 9"/>
                  <a:gd name="f8" fmla="val 30"/>
                  <a:gd name="f9" fmla="val 6"/>
                  <a:gd name="f10" fmla="val 27"/>
                  <a:gd name="f11" fmla="val 20"/>
                  <a:gd name="f12" fmla="val 10"/>
                  <a:gd name="f13" fmla="val 4"/>
                  <a:gd name="f14" fmla="val 1"/>
                  <a:gd name="f15" fmla="val 21"/>
                  <a:gd name="f16" fmla="val 25"/>
                  <a:gd name="f17" fmla="val 28"/>
                  <a:gd name="f18" fmla="val 14"/>
                  <a:gd name="f19" fmla="val 11"/>
                  <a:gd name="f20" fmla="val 5"/>
                  <a:gd name="f21" fmla="val 7"/>
                  <a:gd name="f22" fmla="val 12"/>
                  <a:gd name="f23" fmla="val 19"/>
                  <a:gd name="f24" fmla="val 24"/>
                  <a:gd name="f25" fmla="val 26"/>
                  <a:gd name="f26" fmla="val 23"/>
                  <a:gd name="f27" fmla="*/ f0 1 34"/>
                  <a:gd name="f28" fmla="*/ f1 1 31"/>
                  <a:gd name="f29" fmla="val f2"/>
                  <a:gd name="f30" fmla="val f3"/>
                  <a:gd name="f31" fmla="val f4"/>
                  <a:gd name="f32" fmla="+- f31 0 f29"/>
                  <a:gd name="f33" fmla="+- f30 0 f29"/>
                  <a:gd name="f34" fmla="*/ f33 1 34"/>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4" h="31">
                    <a:moveTo>
                      <a:pt x="f5" y="f4"/>
                    </a:moveTo>
                    <a:cubicBezTo>
                      <a:pt x="f6" y="f4"/>
                      <a:pt x="f7" y="f8"/>
                      <a:pt x="f9" y="f10"/>
                    </a:cubicBezTo>
                    <a:cubicBezTo>
                      <a:pt x="f2" y="f11"/>
                      <a:pt x="f2" y="f12"/>
                      <a:pt x="f9" y="f13"/>
                    </a:cubicBezTo>
                    <a:cubicBezTo>
                      <a:pt x="f7" y="f14"/>
                      <a:pt x="f6" y="f2"/>
                      <a:pt x="f5" y="f2"/>
                    </a:cubicBezTo>
                    <a:cubicBezTo>
                      <a:pt x="f15" y="f2"/>
                      <a:pt x="f16" y="f14"/>
                      <a:pt x="f17" y="f13"/>
                    </a:cubicBezTo>
                    <a:cubicBezTo>
                      <a:pt x="f3" y="f12"/>
                      <a:pt x="f3" y="f11"/>
                      <a:pt x="f17" y="f10"/>
                    </a:cubicBezTo>
                    <a:cubicBezTo>
                      <a:pt x="f16" y="f8"/>
                      <a:pt x="f15" y="f4"/>
                      <a:pt x="f5" y="f4"/>
                    </a:cubicBezTo>
                    <a:close/>
                    <a:moveTo>
                      <a:pt x="f5" y="f13"/>
                    </a:moveTo>
                    <a:cubicBezTo>
                      <a:pt x="f18" y="f13"/>
                      <a:pt x="f19" y="f20"/>
                      <a:pt x="f7" y="f21"/>
                    </a:cubicBezTo>
                    <a:cubicBezTo>
                      <a:pt x="f13" y="f22"/>
                      <a:pt x="f13" y="f23"/>
                      <a:pt x="f7" y="f24"/>
                    </a:cubicBezTo>
                    <a:cubicBezTo>
                      <a:pt x="f19" y="f25"/>
                      <a:pt x="f18" y="f10"/>
                      <a:pt x="f5" y="f10"/>
                    </a:cubicBezTo>
                    <a:cubicBezTo>
                      <a:pt x="f11" y="f10"/>
                      <a:pt x="f26" y="f25"/>
                      <a:pt x="f16" y="f24"/>
                    </a:cubicBezTo>
                    <a:cubicBezTo>
                      <a:pt x="f8" y="f23"/>
                      <a:pt x="f8" y="f22"/>
                      <a:pt x="f16" y="f21"/>
                    </a:cubicBezTo>
                    <a:cubicBezTo>
                      <a:pt x="f26" y="f20"/>
                      <a:pt x="f11" y="f13"/>
                      <a:pt x="f5" y="f13"/>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Line 16"/>
              <p:cNvSpPr/>
              <p:nvPr/>
            </p:nvSpPr>
            <p:spPr>
              <a:xfrm>
                <a:off x="-4680" y="9360"/>
                <a:ext cx="360" cy="360"/>
              </a:xfrm>
              <a:custGeom>
                <a:avLst/>
                <a:gdLst>
                  <a:gd name="f0" fmla="val 10800000"/>
                  <a:gd name="f1" fmla="val 5400000"/>
                  <a:gd name="f2" fmla="val 180"/>
                  <a:gd name="f3" fmla="val w"/>
                  <a:gd name="f4" fmla="val h"/>
                  <a:gd name="f5" fmla="val ss"/>
                  <a:gd name="f6" fmla="val 0"/>
                  <a:gd name="f7" fmla="+- 0 0 0"/>
                  <a:gd name="f8" fmla="abs f3"/>
                  <a:gd name="f9" fmla="abs f4"/>
                  <a:gd name="f10" fmla="abs f5"/>
                  <a:gd name="f11" fmla="val f6"/>
                  <a:gd name="f12" fmla="*/ f7 f0 1"/>
                  <a:gd name="f13" fmla="?: f8 f3 1"/>
                  <a:gd name="f14" fmla="?: f9 f4 1"/>
                  <a:gd name="f15" fmla="?: f10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3 f22 1"/>
                  <a:gd name="f29" fmla="*/ f24 f22 1"/>
                  <a:gd name="f30" fmla="*/ f11 f22 1"/>
                  <a:gd name="f31" fmla="*/ f25 f22 1"/>
                  <a:gd name="f32" fmla="*/ f26 f22 1"/>
                </a:gdLst>
                <a:ahLst/>
                <a:cxnLst>
                  <a:cxn ang="3cd4">
                    <a:pos x="hc" y="t"/>
                  </a:cxn>
                  <a:cxn ang="0">
                    <a:pos x="r" y="vc"/>
                  </a:cxn>
                  <a:cxn ang="cd4">
                    <a:pos x="hc" y="b"/>
                  </a:cxn>
                  <a:cxn ang="cd2">
                    <a:pos x="l" y="vc"/>
                  </a:cxn>
                  <a:cxn ang="f21">
                    <a:pos x="f30" y="f30"/>
                  </a:cxn>
                  <a:cxn ang="f21">
                    <a:pos x="f31" y="f32"/>
                  </a:cxn>
                </a:cxnLst>
                <a:rect l="f27" t="f27" r="f28" b="f29"/>
                <a:pathLst>
                  <a:path>
                    <a:moveTo>
                      <a:pt x="f30" y="f30"/>
                    </a:moveTo>
                    <a:lnTo>
                      <a:pt x="f31" y="f32"/>
                    </a:lnTo>
                  </a:path>
                </a:pathLst>
              </a:custGeom>
              <a:noFill/>
              <a:ln w="0">
                <a:solidFill>
                  <a:srgbClr val="FFFFFF"/>
                </a:solidFill>
                <a:prstDash val="solid"/>
                <a:miter/>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7" name="Freeform 17"/>
              <p:cNvSpPr/>
              <p:nvPr/>
            </p:nvSpPr>
            <p:spPr>
              <a:xfrm>
                <a:off x="9360" y="1801800"/>
                <a:ext cx="123840" cy="127080"/>
              </a:xfrm>
              <a:custGeom>
                <a:avLst/>
                <a:gdLst>
                  <a:gd name="f0" fmla="val w"/>
                  <a:gd name="f1" fmla="val h"/>
                  <a:gd name="f2" fmla="val 0"/>
                  <a:gd name="f3" fmla="val 78"/>
                  <a:gd name="f4" fmla="val 80"/>
                  <a:gd name="f5" fmla="val 6"/>
                  <a:gd name="f6" fmla="val 71"/>
                  <a:gd name="f7" fmla="val 69"/>
                  <a:gd name="f8" fmla="val 9"/>
                  <a:gd name="f9" fmla="*/ f0 1 78"/>
                  <a:gd name="f10" fmla="*/ f1 1 80"/>
                  <a:gd name="f11" fmla="val f2"/>
                  <a:gd name="f12" fmla="val f3"/>
                  <a:gd name="f13" fmla="val f4"/>
                  <a:gd name="f14" fmla="+- f13 0 f11"/>
                  <a:gd name="f15" fmla="+- f12 0 f11"/>
                  <a:gd name="f16" fmla="*/ f15 1 78"/>
                  <a:gd name="f17" fmla="*/ f14 1 8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78" h="80">
                    <a:moveTo>
                      <a:pt x="f5" y="f4"/>
                    </a:moveTo>
                    <a:lnTo>
                      <a:pt x="f2" y="f6"/>
                    </a:lnTo>
                    <a:lnTo>
                      <a:pt x="f7" y="f2"/>
                    </a:lnTo>
                    <a:lnTo>
                      <a:pt x="f3" y="f8"/>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8" name="Freeform 18"/>
              <p:cNvSpPr/>
              <p:nvPr/>
            </p:nvSpPr>
            <p:spPr>
              <a:xfrm>
                <a:off x="-9360" y="3549600"/>
                <a:ext cx="147600" cy="480960"/>
              </a:xfrm>
              <a:custGeom>
                <a:avLst/>
                <a:gdLst>
                  <a:gd name="f0" fmla="val w"/>
                  <a:gd name="f1" fmla="val h"/>
                  <a:gd name="f2" fmla="val 0"/>
                  <a:gd name="f3" fmla="val 93"/>
                  <a:gd name="f4" fmla="val 303"/>
                  <a:gd name="f5" fmla="val 78"/>
                  <a:gd name="f6" fmla="val 12"/>
                  <a:gd name="f7" fmla="val 69"/>
                  <a:gd name="f8" fmla="*/ f0 1 93"/>
                  <a:gd name="f9" fmla="*/ f1 1 303"/>
                  <a:gd name="f10" fmla="val f2"/>
                  <a:gd name="f11" fmla="val f3"/>
                  <a:gd name="f12" fmla="val f4"/>
                  <a:gd name="f13" fmla="+- f12 0 f10"/>
                  <a:gd name="f14" fmla="+- f11 0 f10"/>
                  <a:gd name="f15" fmla="*/ f14 1 93"/>
                  <a:gd name="f16" fmla="*/ f13 1 303"/>
                  <a:gd name="f17" fmla="*/ 0 1 f15"/>
                  <a:gd name="f18" fmla="*/ f11 1 f15"/>
                  <a:gd name="f19" fmla="*/ 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93" h="303">
                    <a:moveTo>
                      <a:pt x="f3" y="f4"/>
                    </a:moveTo>
                    <a:lnTo>
                      <a:pt x="f5" y="f4"/>
                    </a:lnTo>
                    <a:lnTo>
                      <a:pt x="f5" y="f5"/>
                    </a:lnTo>
                    <a:lnTo>
                      <a:pt x="f2" y="f6"/>
                    </a:lnTo>
                    <a:lnTo>
                      <a:pt x="f6" y="f2"/>
                    </a:lnTo>
                    <a:lnTo>
                      <a:pt x="f3" y="f7"/>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9" name="Freeform 19"/>
              <p:cNvSpPr/>
              <p:nvPr/>
            </p:nvSpPr>
            <p:spPr>
              <a:xfrm>
                <a:off x="128520" y="1382760"/>
                <a:ext cx="142920" cy="476280"/>
              </a:xfrm>
              <a:custGeom>
                <a:avLst/>
                <a:gdLst>
                  <a:gd name="f0" fmla="val w"/>
                  <a:gd name="f1" fmla="val h"/>
                  <a:gd name="f2" fmla="val 0"/>
                  <a:gd name="f3" fmla="val 90"/>
                  <a:gd name="f4" fmla="val 300"/>
                  <a:gd name="f5" fmla="val 78"/>
                  <a:gd name="f6" fmla="val 84"/>
                  <a:gd name="f7" fmla="val 9"/>
                  <a:gd name="f8" fmla="val 81"/>
                  <a:gd name="f9" fmla="*/ f0 1 90"/>
                  <a:gd name="f10" fmla="*/ f1 1 300"/>
                  <a:gd name="f11" fmla="val f2"/>
                  <a:gd name="f12" fmla="val f3"/>
                  <a:gd name="f13" fmla="val f4"/>
                  <a:gd name="f14" fmla="+- f13 0 f11"/>
                  <a:gd name="f15" fmla="+- f12 0 f11"/>
                  <a:gd name="f16" fmla="*/ f15 1 90"/>
                  <a:gd name="f17" fmla="*/ f14 1 300"/>
                  <a:gd name="f18" fmla="*/ 0 1 f16"/>
                  <a:gd name="f19" fmla="*/ f12 1 f16"/>
                  <a:gd name="f20" fmla="*/ 0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90" h="300">
                    <a:moveTo>
                      <a:pt x="f3" y="f4"/>
                    </a:moveTo>
                    <a:lnTo>
                      <a:pt x="f5" y="f4"/>
                    </a:lnTo>
                    <a:lnTo>
                      <a:pt x="f5" y="f6"/>
                    </a:lnTo>
                    <a:lnTo>
                      <a:pt x="f2" y="f7"/>
                    </a:lnTo>
                    <a:lnTo>
                      <a:pt x="f7" y="f2"/>
                    </a:lnTo>
                    <a:lnTo>
                      <a:pt x="f3" y="f8"/>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0" name="Freeform 20"/>
              <p:cNvSpPr/>
              <p:nvPr/>
            </p:nvSpPr>
            <p:spPr>
              <a:xfrm>
                <a:off x="204840" y="1849319"/>
                <a:ext cx="114480" cy="108000"/>
              </a:xfrm>
              <a:custGeom>
                <a:avLst/>
                <a:gdLst>
                  <a:gd name="f0" fmla="val w"/>
                  <a:gd name="f1" fmla="val h"/>
                  <a:gd name="f2" fmla="val 0"/>
                  <a:gd name="f3" fmla="val 24"/>
                  <a:gd name="f4" fmla="val 23"/>
                  <a:gd name="f5" fmla="val 12"/>
                  <a:gd name="f6" fmla="val 6"/>
                  <a:gd name="f7" fmla="val 18"/>
                  <a:gd name="f8" fmla="val 5"/>
                  <a:gd name="f9" fmla="val 4"/>
                  <a:gd name="f10" fmla="val 8"/>
                  <a:gd name="f11" fmla="val 16"/>
                  <a:gd name="f12" fmla="val 19"/>
                  <a:gd name="f13" fmla="val 20"/>
                  <a:gd name="f14" fmla="*/ f0 1 24"/>
                  <a:gd name="f15" fmla="*/ f1 1 23"/>
                  <a:gd name="f16" fmla="val f2"/>
                  <a:gd name="f17" fmla="val f3"/>
                  <a:gd name="f18" fmla="val f4"/>
                  <a:gd name="f19" fmla="+- f18 0 f16"/>
                  <a:gd name="f20" fmla="+- f17 0 f16"/>
                  <a:gd name="f21" fmla="*/ f20 1 24"/>
                  <a:gd name="f22" fmla="*/ f19 1 23"/>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4" h="23">
                    <a:moveTo>
                      <a:pt x="f5" y="f4"/>
                    </a:moveTo>
                    <a:cubicBezTo>
                      <a:pt x="f6" y="f4"/>
                      <a:pt x="f2" y="f7"/>
                      <a:pt x="f2" y="f5"/>
                    </a:cubicBezTo>
                    <a:cubicBezTo>
                      <a:pt x="f2" y="f8"/>
                      <a:pt x="f6" y="f2"/>
                      <a:pt x="f5" y="f2"/>
                    </a:cubicBezTo>
                    <a:cubicBezTo>
                      <a:pt x="f7" y="f2"/>
                      <a:pt x="f3" y="f8"/>
                      <a:pt x="f3" y="f5"/>
                    </a:cubicBezTo>
                    <a:cubicBezTo>
                      <a:pt x="f3" y="f7"/>
                      <a:pt x="f7" y="f4"/>
                      <a:pt x="f5" y="f4"/>
                    </a:cubicBezTo>
                    <a:close/>
                    <a:moveTo>
                      <a:pt x="f5" y="f9"/>
                    </a:moveTo>
                    <a:cubicBezTo>
                      <a:pt x="f10" y="f9"/>
                      <a:pt x="f9" y="f10"/>
                      <a:pt x="f9" y="f5"/>
                    </a:cubicBezTo>
                    <a:cubicBezTo>
                      <a:pt x="f9" y="f11"/>
                      <a:pt x="f10" y="f12"/>
                      <a:pt x="f5" y="f12"/>
                    </a:cubicBezTo>
                    <a:cubicBezTo>
                      <a:pt x="f11" y="f12"/>
                      <a:pt x="f13" y="f11"/>
                      <a:pt x="f13" y="f5"/>
                    </a:cubicBezTo>
                    <a:cubicBezTo>
                      <a:pt x="f13" y="f10"/>
                      <a:pt x="f11" y="f9"/>
                      <a:pt x="f5" y="f9"/>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1" name="Rectangle 21"/>
              <p:cNvSpPr/>
              <p:nvPr/>
            </p:nvSpPr>
            <p:spPr>
              <a:xfrm>
                <a:off x="133200" y="4662360"/>
                <a:ext cx="23760" cy="2181240"/>
              </a:xfrm>
              <a:prstGeom prst="rect">
                <a:avLst/>
              </a:pr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2" name="Freeform 22"/>
              <p:cNvSpPr/>
              <p:nvPr/>
            </p:nvSpPr>
            <p:spPr>
              <a:xfrm>
                <a:off x="223920" y="5041800"/>
                <a:ext cx="369719" cy="1801800"/>
              </a:xfrm>
              <a:custGeom>
                <a:avLst/>
                <a:gdLst>
                  <a:gd name="f0" fmla="val w"/>
                  <a:gd name="f1" fmla="val h"/>
                  <a:gd name="f2" fmla="val 0"/>
                  <a:gd name="f3" fmla="val 233"/>
                  <a:gd name="f4" fmla="val 1135"/>
                  <a:gd name="f5" fmla="val 15"/>
                  <a:gd name="f6" fmla="val 515"/>
                  <a:gd name="f7" fmla="val 512"/>
                  <a:gd name="f8" fmla="val 218"/>
                  <a:gd name="f9" fmla="val 6"/>
                  <a:gd name="f10" fmla="val 518"/>
                  <a:gd name="f11" fmla="*/ f0 1 233"/>
                  <a:gd name="f12" fmla="*/ f1 1 1135"/>
                  <a:gd name="f13" fmla="val f2"/>
                  <a:gd name="f14" fmla="val f3"/>
                  <a:gd name="f15" fmla="val f4"/>
                  <a:gd name="f16" fmla="+- f15 0 f13"/>
                  <a:gd name="f17" fmla="+- f14 0 f13"/>
                  <a:gd name="f18" fmla="*/ f17 1 233"/>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33" h="1135">
                    <a:moveTo>
                      <a:pt x="f5" y="f4"/>
                    </a:moveTo>
                    <a:lnTo>
                      <a:pt x="f2" y="f4"/>
                    </a:lnTo>
                    <a:lnTo>
                      <a:pt x="f2" y="f6"/>
                    </a:lnTo>
                    <a:lnTo>
                      <a:pt x="f2" y="f7"/>
                    </a:lnTo>
                    <a:lnTo>
                      <a:pt x="f8" y="f2"/>
                    </a:lnTo>
                    <a:lnTo>
                      <a:pt x="f3" y="f9"/>
                    </a:lnTo>
                    <a:lnTo>
                      <a:pt x="f5" y="f10"/>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3" name="Freeform 23"/>
              <p:cNvSpPr/>
              <p:nvPr/>
            </p:nvSpPr>
            <p:spPr>
              <a:xfrm>
                <a:off x="52560" y="4481640"/>
                <a:ext cx="19044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val 28"/>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11" y="f10"/>
                      <a:pt x="f10" y="f9"/>
                      <a:pt x="f10" y="f4"/>
                    </a:cubicBezTo>
                    <a:cubicBezTo>
                      <a:pt x="f10" y="f8"/>
                      <a:pt x="f11"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4" name="Freeform 24"/>
              <p:cNvSpPr/>
              <p:nvPr/>
            </p:nvSpPr>
            <p:spPr>
              <a:xfrm>
                <a:off x="-14400" y="5627520"/>
                <a:ext cx="85680" cy="1216079"/>
              </a:xfrm>
              <a:custGeom>
                <a:avLst/>
                <a:gdLst>
                  <a:gd name="f0" fmla="val w"/>
                  <a:gd name="f1" fmla="val h"/>
                  <a:gd name="f2" fmla="val 0"/>
                  <a:gd name="f3" fmla="val 54"/>
                  <a:gd name="f4" fmla="val 766"/>
                  <a:gd name="f5" fmla="val 36"/>
                  <a:gd name="f6" fmla="val 149"/>
                  <a:gd name="f7" fmla="val 3"/>
                  <a:gd name="f8" fmla="val 18"/>
                  <a:gd name="f9" fmla="val 146"/>
                  <a:gd name="f10" fmla="*/ f0 1 54"/>
                  <a:gd name="f11" fmla="*/ f1 1 766"/>
                  <a:gd name="f12" fmla="val f2"/>
                  <a:gd name="f13" fmla="val f3"/>
                  <a:gd name="f14" fmla="val f4"/>
                  <a:gd name="f15" fmla="+- f14 0 f12"/>
                  <a:gd name="f16" fmla="+- f13 0 f12"/>
                  <a:gd name="f17" fmla="*/ f16 1 54"/>
                  <a:gd name="f18" fmla="*/ f15 1 766"/>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54" h="766">
                    <a:moveTo>
                      <a:pt x="f3" y="f4"/>
                    </a:moveTo>
                    <a:lnTo>
                      <a:pt x="f5" y="f4"/>
                    </a:lnTo>
                    <a:lnTo>
                      <a:pt x="f5" y="f6"/>
                    </a:lnTo>
                    <a:lnTo>
                      <a:pt x="f2" y="f7"/>
                    </a:lnTo>
                    <a:lnTo>
                      <a:pt x="f8" y="f2"/>
                    </a:lnTo>
                    <a:lnTo>
                      <a:pt x="f3" y="f9"/>
                    </a:lnTo>
                    <a:lnTo>
                      <a:pt x="f3"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5" name="Freeform 25"/>
              <p:cNvSpPr/>
              <p:nvPr/>
            </p:nvSpPr>
            <p:spPr>
              <a:xfrm>
                <a:off x="527040" y="4867200"/>
                <a:ext cx="19044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6" name="Freeform 26"/>
              <p:cNvSpPr/>
              <p:nvPr/>
            </p:nvSpPr>
            <p:spPr>
              <a:xfrm>
                <a:off x="309600" y="5423040"/>
                <a:ext cx="374760" cy="1425600"/>
              </a:xfrm>
              <a:custGeom>
                <a:avLst/>
                <a:gdLst>
                  <a:gd name="f0" fmla="val w"/>
                  <a:gd name="f1" fmla="val h"/>
                  <a:gd name="f2" fmla="val 0"/>
                  <a:gd name="f3" fmla="val 236"/>
                  <a:gd name="f4" fmla="val 898"/>
                  <a:gd name="f5" fmla="val 18"/>
                  <a:gd name="f6" fmla="val 515"/>
                  <a:gd name="f7" fmla="val 3"/>
                  <a:gd name="f8" fmla="val 512"/>
                  <a:gd name="f9" fmla="val 221"/>
                  <a:gd name="f10" fmla="val 6"/>
                  <a:gd name="f11" fmla="val 518"/>
                  <a:gd name="f12" fmla="*/ f0 1 236"/>
                  <a:gd name="f13" fmla="*/ f1 1 898"/>
                  <a:gd name="f14" fmla="val f2"/>
                  <a:gd name="f15" fmla="val f3"/>
                  <a:gd name="f16" fmla="val f4"/>
                  <a:gd name="f17" fmla="+- f16 0 f14"/>
                  <a:gd name="f18" fmla="+- f15 0 f14"/>
                  <a:gd name="f19" fmla="*/ f18 1 236"/>
                  <a:gd name="f20" fmla="*/ f17 1 898"/>
                  <a:gd name="f21" fmla="*/ 0 1 f19"/>
                  <a:gd name="f22" fmla="*/ f15 1 f19"/>
                  <a:gd name="f23" fmla="*/ 0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36" h="898">
                    <a:moveTo>
                      <a:pt x="f5" y="f4"/>
                    </a:moveTo>
                    <a:lnTo>
                      <a:pt x="f2" y="f4"/>
                    </a:lnTo>
                    <a:lnTo>
                      <a:pt x="f2" y="f6"/>
                    </a:lnTo>
                    <a:lnTo>
                      <a:pt x="f7" y="f8"/>
                    </a:lnTo>
                    <a:lnTo>
                      <a:pt x="f9" y="f2"/>
                    </a:lnTo>
                    <a:lnTo>
                      <a:pt x="f3" y="f10"/>
                    </a:lnTo>
                    <a:lnTo>
                      <a:pt x="f5" y="f11"/>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7" name="Freeform 27"/>
              <p:cNvSpPr/>
              <p:nvPr/>
            </p:nvSpPr>
            <p:spPr>
              <a:xfrm>
                <a:off x="569880" y="5945040"/>
                <a:ext cx="152280" cy="912959"/>
              </a:xfrm>
              <a:custGeom>
                <a:avLst/>
                <a:gdLst>
                  <a:gd name="f0" fmla="val w"/>
                  <a:gd name="f1" fmla="val h"/>
                  <a:gd name="f2" fmla="val 0"/>
                  <a:gd name="f3" fmla="val 96"/>
                  <a:gd name="f4" fmla="val 575"/>
                  <a:gd name="f5" fmla="val 15"/>
                  <a:gd name="f6" fmla="val 569"/>
                  <a:gd name="f7" fmla="val 81"/>
                  <a:gd name="f8" fmla="val 383"/>
                  <a:gd name="f9" fmla="val 386"/>
                  <a:gd name="f10" fmla="*/ f0 1 96"/>
                  <a:gd name="f11" fmla="*/ f1 1 575"/>
                  <a:gd name="f12" fmla="val f2"/>
                  <a:gd name="f13" fmla="val f3"/>
                  <a:gd name="f14" fmla="val f4"/>
                  <a:gd name="f15" fmla="+- f14 0 f12"/>
                  <a:gd name="f16" fmla="+- f13 0 f12"/>
                  <a:gd name="f17" fmla="*/ f16 1 96"/>
                  <a:gd name="f18" fmla="*/ f15 1 575"/>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96" h="575">
                    <a:moveTo>
                      <a:pt x="f5" y="f4"/>
                    </a:moveTo>
                    <a:lnTo>
                      <a:pt x="f2" y="f6"/>
                    </a:lnTo>
                    <a:lnTo>
                      <a:pt x="f7" y="f8"/>
                    </a:lnTo>
                    <a:lnTo>
                      <a:pt x="f7" y="f2"/>
                    </a:lnTo>
                    <a:lnTo>
                      <a:pt x="f3" y="f2"/>
                    </a:lnTo>
                    <a:lnTo>
                      <a:pt x="f3" y="f9"/>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8" name="Freeform 28"/>
              <p:cNvSpPr/>
              <p:nvPr/>
            </p:nvSpPr>
            <p:spPr>
              <a:xfrm>
                <a:off x="612720" y="524664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9" name="Freeform 29"/>
              <p:cNvSpPr/>
              <p:nvPr/>
            </p:nvSpPr>
            <p:spPr>
              <a:xfrm>
                <a:off x="612720" y="5764320"/>
                <a:ext cx="190440" cy="19044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0" name="Freeform 30"/>
              <p:cNvSpPr/>
              <p:nvPr/>
            </p:nvSpPr>
            <p:spPr>
              <a:xfrm>
                <a:off x="669960" y="6330959"/>
                <a:ext cx="417600" cy="517680"/>
              </a:xfrm>
              <a:custGeom>
                <a:avLst/>
                <a:gdLst>
                  <a:gd name="f0" fmla="val w"/>
                  <a:gd name="f1" fmla="val h"/>
                  <a:gd name="f2" fmla="val 0"/>
                  <a:gd name="f3" fmla="val 263"/>
                  <a:gd name="f4" fmla="val 326"/>
                  <a:gd name="f5" fmla="val 15"/>
                  <a:gd name="f6" fmla="val 320"/>
                  <a:gd name="f7" fmla="val 45"/>
                  <a:gd name="f8" fmla="val 206"/>
                  <a:gd name="f9" fmla="val 48"/>
                  <a:gd name="f10" fmla="val 254"/>
                  <a:gd name="f11" fmla="val 12"/>
                  <a:gd name="f12" fmla="val 60"/>
                  <a:gd name="f13" fmla="val 215"/>
                  <a:gd name="f14" fmla="*/ f0 1 263"/>
                  <a:gd name="f15" fmla="*/ f1 1 326"/>
                  <a:gd name="f16" fmla="val f2"/>
                  <a:gd name="f17" fmla="val f3"/>
                  <a:gd name="f18" fmla="val f4"/>
                  <a:gd name="f19" fmla="+- f18 0 f16"/>
                  <a:gd name="f20" fmla="+- f17 0 f16"/>
                  <a:gd name="f21" fmla="*/ f20 1 263"/>
                  <a:gd name="f22" fmla="*/ f19 1 326"/>
                  <a:gd name="f23" fmla="*/ 0 1 f21"/>
                  <a:gd name="f24" fmla="*/ f17 1 f21"/>
                  <a:gd name="f25" fmla="*/ 0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63" h="326">
                    <a:moveTo>
                      <a:pt x="f5" y="f4"/>
                    </a:moveTo>
                    <a:lnTo>
                      <a:pt x="f2" y="f6"/>
                    </a:lnTo>
                    <a:lnTo>
                      <a:pt x="f7" y="f8"/>
                    </a:lnTo>
                    <a:lnTo>
                      <a:pt x="f9" y="f8"/>
                    </a:lnTo>
                    <a:lnTo>
                      <a:pt x="f10" y="f2"/>
                    </a:lnTo>
                    <a:lnTo>
                      <a:pt x="f3" y="f11"/>
                    </a:lnTo>
                    <a:lnTo>
                      <a:pt x="f12" y="f13"/>
                    </a:lnTo>
                    <a:lnTo>
                      <a:pt x="f5" y="f4"/>
                    </a:ln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1" name="Freeform 31"/>
              <p:cNvSpPr/>
              <p:nvPr/>
            </p:nvSpPr>
            <p:spPr>
              <a:xfrm>
                <a:off x="1049399" y="6221519"/>
                <a:ext cx="157320" cy="147600"/>
              </a:xfrm>
              <a:custGeom>
                <a:avLst/>
                <a:gdLst>
                  <a:gd name="f0" fmla="val w"/>
                  <a:gd name="f1" fmla="val h"/>
                  <a:gd name="f2" fmla="val 0"/>
                  <a:gd name="f3" fmla="val 33"/>
                  <a:gd name="f4" fmla="val 31"/>
                  <a:gd name="f5" fmla="val 16"/>
                  <a:gd name="f6" fmla="val 12"/>
                  <a:gd name="f7" fmla="val 8"/>
                  <a:gd name="f8" fmla="val 29"/>
                  <a:gd name="f9" fmla="val 5"/>
                  <a:gd name="f10" fmla="val 26"/>
                  <a:gd name="f11" fmla="val 2"/>
                  <a:gd name="f12" fmla="val 24"/>
                  <a:gd name="f13" fmla="val 20"/>
                  <a:gd name="f14" fmla="val 15"/>
                  <a:gd name="f15" fmla="val 11"/>
                  <a:gd name="f16" fmla="val 7"/>
                  <a:gd name="f17" fmla="val 4"/>
                  <a:gd name="f18" fmla="val 1"/>
                  <a:gd name="f19" fmla="val 27"/>
                  <a:gd name="f20" fmla="val 10"/>
                  <a:gd name="f21" fmla="val 13"/>
                  <a:gd name="f22" fmla="val 6"/>
                  <a:gd name="f23" fmla="val 9"/>
                  <a:gd name="f24" fmla="val 19"/>
                  <a:gd name="f25" fmla="val 21"/>
                  <a:gd name="f26" fmla="val 22"/>
                  <a:gd name="f27" fmla="*/ f0 1 33"/>
                  <a:gd name="f28" fmla="*/ f1 1 31"/>
                  <a:gd name="f29" fmla="val f2"/>
                  <a:gd name="f30" fmla="val f3"/>
                  <a:gd name="f31" fmla="val f4"/>
                  <a:gd name="f32" fmla="+- f31 0 f29"/>
                  <a:gd name="f33" fmla="+- f30 0 f29"/>
                  <a:gd name="f34" fmla="*/ f33 1 33"/>
                  <a:gd name="f35" fmla="*/ f32 1 31"/>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1">
                    <a:moveTo>
                      <a:pt x="f5" y="f4"/>
                    </a:moveTo>
                    <a:cubicBezTo>
                      <a:pt x="f6" y="f4"/>
                      <a:pt x="f7" y="f8"/>
                      <a:pt x="f9" y="f10"/>
                    </a:cubicBezTo>
                    <a:cubicBezTo>
                      <a:pt x="f11" y="f12"/>
                      <a:pt x="f2" y="f13"/>
                      <a:pt x="f2" y="f14"/>
                    </a:cubicBezTo>
                    <a:cubicBezTo>
                      <a:pt x="f2" y="f15"/>
                      <a:pt x="f11" y="f16"/>
                      <a:pt x="f9" y="f17"/>
                    </a:cubicBezTo>
                    <a:cubicBezTo>
                      <a:pt x="f7" y="f18"/>
                      <a:pt x="f6" y="f2"/>
                      <a:pt x="f5" y="f2"/>
                    </a:cubicBezTo>
                    <a:cubicBezTo>
                      <a:pt x="f13" y="f2"/>
                      <a:pt x="f12" y="f18"/>
                      <a:pt x="f19" y="f17"/>
                    </a:cubicBezTo>
                    <a:cubicBezTo>
                      <a:pt x="f3" y="f20"/>
                      <a:pt x="f3" y="f13"/>
                      <a:pt x="f19" y="f10"/>
                    </a:cubicBezTo>
                    <a:cubicBezTo>
                      <a:pt x="f12" y="f8"/>
                      <a:pt x="f13" y="f4"/>
                      <a:pt x="f5" y="f4"/>
                    </a:cubicBezTo>
                    <a:close/>
                    <a:moveTo>
                      <a:pt x="f5" y="f17"/>
                    </a:moveTo>
                    <a:cubicBezTo>
                      <a:pt x="f21" y="f17"/>
                      <a:pt x="f20" y="f9"/>
                      <a:pt x="f7" y="f16"/>
                    </a:cubicBezTo>
                    <a:cubicBezTo>
                      <a:pt x="f22" y="f23"/>
                      <a:pt x="f17" y="f6"/>
                      <a:pt x="f17" y="f14"/>
                    </a:cubicBezTo>
                    <a:cubicBezTo>
                      <a:pt x="f17" y="f24"/>
                      <a:pt x="f22" y="f25"/>
                      <a:pt x="f7" y="f12"/>
                    </a:cubicBezTo>
                    <a:cubicBezTo>
                      <a:pt x="f20" y="f10"/>
                      <a:pt x="f21" y="f19"/>
                      <a:pt x="f5" y="f19"/>
                    </a:cubicBezTo>
                    <a:cubicBezTo>
                      <a:pt x="f24" y="f19"/>
                      <a:pt x="f26" y="f10"/>
                      <a:pt x="f12" y="f12"/>
                    </a:cubicBezTo>
                    <a:cubicBezTo>
                      <a:pt x="f8" y="f24"/>
                      <a:pt x="f8" y="f6"/>
                      <a:pt x="f12" y="f16"/>
                    </a:cubicBezTo>
                    <a:cubicBezTo>
                      <a:pt x="f26" y="f9"/>
                      <a:pt x="f24" y="f17"/>
                      <a:pt x="f5" y="f17"/>
                    </a:cubicBezTo>
                    <a:close/>
                  </a:path>
                </a:pathLst>
              </a:custGeom>
              <a:gradFill>
                <a:gsLst>
                  <a:gs pos="0">
                    <a:srgbClr val="82FFFF"/>
                  </a:gs>
                  <a:gs pos="100000">
                    <a:srgbClr val="3D97DE"/>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nvGrpSpPr>
            <p:cNvPr id="32" name="Group 9"/>
            <p:cNvGrpSpPr/>
            <p:nvPr/>
          </p:nvGrpSpPr>
          <p:grpSpPr>
            <a:xfrm>
              <a:off x="11365920" y="0"/>
              <a:ext cx="674639" cy="6848640"/>
              <a:chOff x="11365920" y="0"/>
              <a:chExt cx="674639" cy="6848640"/>
            </a:xfrm>
          </p:grpSpPr>
          <p:sp>
            <p:nvSpPr>
              <p:cNvPr id="33" name="Freeform 32"/>
              <p:cNvSpPr/>
              <p:nvPr/>
            </p:nvSpPr>
            <p:spPr>
              <a:xfrm>
                <a:off x="11485080" y="0"/>
                <a:ext cx="417600" cy="512640"/>
              </a:xfrm>
              <a:custGeom>
                <a:avLst/>
                <a:gdLst>
                  <a:gd name="f0" fmla="val w"/>
                  <a:gd name="f1" fmla="val h"/>
                  <a:gd name="f2" fmla="val 0"/>
                  <a:gd name="f3" fmla="val 263"/>
                  <a:gd name="f4" fmla="val 323"/>
                  <a:gd name="f5" fmla="val 12"/>
                  <a:gd name="f6" fmla="val 314"/>
                  <a:gd name="f7" fmla="val 203"/>
                  <a:gd name="f8" fmla="val 108"/>
                  <a:gd name="f9" fmla="val 248"/>
                  <a:gd name="f10" fmla="val 6"/>
                  <a:gd name="f11" fmla="val 218"/>
                  <a:gd name="f12" fmla="val 117"/>
                  <a:gd name="f13" fmla="*/ f0 1 263"/>
                  <a:gd name="f14" fmla="*/ f1 1 323"/>
                  <a:gd name="f15" fmla="val f2"/>
                  <a:gd name="f16" fmla="val f3"/>
                  <a:gd name="f17" fmla="val f4"/>
                  <a:gd name="f18" fmla="+- f17 0 f15"/>
                  <a:gd name="f19" fmla="+- f16 0 f15"/>
                  <a:gd name="f20" fmla="*/ f19 1 263"/>
                  <a:gd name="f21" fmla="*/ f18 1 323"/>
                  <a:gd name="f22" fmla="*/ 0 1 f20"/>
                  <a:gd name="f23" fmla="*/ f16 1 f20"/>
                  <a:gd name="f24" fmla="*/ 0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63" h="323">
                    <a:moveTo>
                      <a:pt x="f5" y="f4"/>
                    </a:moveTo>
                    <a:lnTo>
                      <a:pt x="f2" y="f6"/>
                    </a:lnTo>
                    <a:lnTo>
                      <a:pt x="f7" y="f8"/>
                    </a:lnTo>
                    <a:lnTo>
                      <a:pt x="f9" y="f2"/>
                    </a:lnTo>
                    <a:lnTo>
                      <a:pt x="f3" y="f10"/>
                    </a:lnTo>
                    <a:lnTo>
                      <a:pt x="f11" y="f12"/>
                    </a:lnTo>
                    <a:lnTo>
                      <a:pt x="f11" y="f12"/>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4" name="Freeform 33"/>
              <p:cNvSpPr/>
              <p:nvPr/>
            </p:nvSpPr>
            <p:spPr>
              <a:xfrm>
                <a:off x="11365920" y="474840"/>
                <a:ext cx="157320" cy="152280"/>
              </a:xfrm>
              <a:custGeom>
                <a:avLst/>
                <a:gdLst>
                  <a:gd name="f0" fmla="val w"/>
                  <a:gd name="f1" fmla="val h"/>
                  <a:gd name="f2" fmla="val 0"/>
                  <a:gd name="f3" fmla="val 33"/>
                  <a:gd name="f4" fmla="val 32"/>
                  <a:gd name="f5" fmla="val 17"/>
                  <a:gd name="f6" fmla="val 13"/>
                  <a:gd name="f7" fmla="val 9"/>
                  <a:gd name="f8" fmla="val 30"/>
                  <a:gd name="f9" fmla="val 6"/>
                  <a:gd name="f10" fmla="val 27"/>
                  <a:gd name="f11" fmla="val 21"/>
                  <a:gd name="f12" fmla="val 11"/>
                  <a:gd name="f13" fmla="val 5"/>
                  <a:gd name="f14" fmla="val 2"/>
                  <a:gd name="f15" fmla="val 25"/>
                  <a:gd name="f16" fmla="val 28"/>
                  <a:gd name="f17" fmla="val 31"/>
                  <a:gd name="f18" fmla="val 8"/>
                  <a:gd name="f19" fmla="val 12"/>
                  <a:gd name="f20" fmla="val 16"/>
                  <a:gd name="f21" fmla="val 20"/>
                  <a:gd name="f22" fmla="val 24"/>
                  <a:gd name="f23" fmla="val 4"/>
                  <a:gd name="f24" fmla="val 14"/>
                  <a:gd name="f25" fmla="val 23"/>
                  <a:gd name="f26" fmla="val 26"/>
                  <a:gd name="f27" fmla="*/ f0 1 33"/>
                  <a:gd name="f28" fmla="*/ f1 1 32"/>
                  <a:gd name="f29" fmla="val f2"/>
                  <a:gd name="f30" fmla="val f3"/>
                  <a:gd name="f31" fmla="val f4"/>
                  <a:gd name="f32" fmla="+- f31 0 f29"/>
                  <a:gd name="f33" fmla="+- f30 0 f29"/>
                  <a:gd name="f34" fmla="*/ f33 1 33"/>
                  <a:gd name="f35" fmla="*/ f32 1 32"/>
                  <a:gd name="f36" fmla="*/ 0 1 f34"/>
                  <a:gd name="f37" fmla="*/ f30 1 f34"/>
                  <a:gd name="f38" fmla="*/ 0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33" h="32">
                    <a:moveTo>
                      <a:pt x="f5" y="f4"/>
                    </a:moveTo>
                    <a:cubicBezTo>
                      <a:pt x="f6" y="f4"/>
                      <a:pt x="f7" y="f8"/>
                      <a:pt x="f9" y="f10"/>
                    </a:cubicBezTo>
                    <a:cubicBezTo>
                      <a:pt x="f2" y="f11"/>
                      <a:pt x="f2" y="f12"/>
                      <a:pt x="f9" y="f13"/>
                    </a:cubicBezTo>
                    <a:cubicBezTo>
                      <a:pt x="f7" y="f14"/>
                      <a:pt x="f6" y="f2"/>
                      <a:pt x="f5" y="f2"/>
                    </a:cubicBezTo>
                    <a:cubicBezTo>
                      <a:pt x="f11" y="f2"/>
                      <a:pt x="f15" y="f14"/>
                      <a:pt x="f16" y="f13"/>
                    </a:cubicBezTo>
                    <a:cubicBezTo>
                      <a:pt x="f17" y="f18"/>
                      <a:pt x="f3" y="f19"/>
                      <a:pt x="f3" y="f20"/>
                    </a:cubicBezTo>
                    <a:cubicBezTo>
                      <a:pt x="f3" y="f21"/>
                      <a:pt x="f17" y="f22"/>
                      <a:pt x="f16" y="f10"/>
                    </a:cubicBezTo>
                    <a:cubicBezTo>
                      <a:pt x="f15" y="f8"/>
                      <a:pt x="f11" y="f4"/>
                      <a:pt x="f5" y="f4"/>
                    </a:cubicBezTo>
                    <a:close/>
                    <a:moveTo>
                      <a:pt x="f5" y="f23"/>
                    </a:moveTo>
                    <a:cubicBezTo>
                      <a:pt x="f24" y="f23"/>
                      <a:pt x="f12" y="f9"/>
                      <a:pt x="f7" y="f18"/>
                    </a:cubicBezTo>
                    <a:cubicBezTo>
                      <a:pt x="f23" y="f19"/>
                      <a:pt x="f23" y="f21"/>
                      <a:pt x="f7" y="f22"/>
                    </a:cubicBezTo>
                    <a:cubicBezTo>
                      <a:pt x="f12" y="f10"/>
                      <a:pt x="f24" y="f16"/>
                      <a:pt x="f5" y="f16"/>
                    </a:cubicBezTo>
                    <a:cubicBezTo>
                      <a:pt x="f21" y="f16"/>
                      <a:pt x="f25" y="f10"/>
                      <a:pt x="f26" y="f22"/>
                    </a:cubicBezTo>
                    <a:cubicBezTo>
                      <a:pt x="f8" y="f21"/>
                      <a:pt x="f8" y="f19"/>
                      <a:pt x="f26" y="f18"/>
                    </a:cubicBezTo>
                    <a:cubicBezTo>
                      <a:pt x="f25" y="f9"/>
                      <a:pt x="f21" y="f23"/>
                      <a:pt x="f5" y="f23"/>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5" name="Freeform 34"/>
              <p:cNvSpPr/>
              <p:nvPr/>
            </p:nvSpPr>
            <p:spPr>
              <a:xfrm>
                <a:off x="11632679" y="1539720"/>
                <a:ext cx="189000" cy="19044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6" name="Freeform 35"/>
              <p:cNvSpPr/>
              <p:nvPr/>
            </p:nvSpPr>
            <p:spPr>
              <a:xfrm>
                <a:off x="11532600" y="5694480"/>
                <a:ext cx="298440" cy="1154160"/>
              </a:xfrm>
              <a:custGeom>
                <a:avLst/>
                <a:gdLst>
                  <a:gd name="f0" fmla="val w"/>
                  <a:gd name="f1" fmla="val h"/>
                  <a:gd name="f2" fmla="val 0"/>
                  <a:gd name="f3" fmla="val 188"/>
                  <a:gd name="f4" fmla="val 727"/>
                  <a:gd name="f5" fmla="val 15"/>
                  <a:gd name="f6" fmla="val 407"/>
                  <a:gd name="f7" fmla="val 176"/>
                  <a:gd name="f8" fmla="val 6"/>
                  <a:gd name="f9" fmla="val 410"/>
                  <a:gd name="f10" fmla="*/ f0 1 188"/>
                  <a:gd name="f11" fmla="*/ f1 1 727"/>
                  <a:gd name="f12" fmla="val f2"/>
                  <a:gd name="f13" fmla="val f3"/>
                  <a:gd name="f14" fmla="val f4"/>
                  <a:gd name="f15" fmla="+- f14 0 f12"/>
                  <a:gd name="f16" fmla="+- f13 0 f12"/>
                  <a:gd name="f17" fmla="*/ f16 1 188"/>
                  <a:gd name="f18" fmla="*/ f15 1 727"/>
                  <a:gd name="f19" fmla="*/ 0 1 f17"/>
                  <a:gd name="f20" fmla="*/ f13 1 f17"/>
                  <a:gd name="f21" fmla="*/ 0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88" h="727">
                    <a:moveTo>
                      <a:pt x="f5" y="f4"/>
                    </a:moveTo>
                    <a:lnTo>
                      <a:pt x="f2" y="f4"/>
                    </a:lnTo>
                    <a:lnTo>
                      <a:pt x="f2" y="f6"/>
                    </a:lnTo>
                    <a:lnTo>
                      <a:pt x="f2" y="f6"/>
                    </a:lnTo>
                    <a:lnTo>
                      <a:pt x="f7" y="f2"/>
                    </a:lnTo>
                    <a:lnTo>
                      <a:pt x="f3" y="f8"/>
                    </a:lnTo>
                    <a:lnTo>
                      <a:pt x="f5" y="f9"/>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7" name="Freeform 36"/>
              <p:cNvSpPr/>
              <p:nvPr/>
            </p:nvSpPr>
            <p:spPr>
              <a:xfrm>
                <a:off x="11774160" y="5551560"/>
                <a:ext cx="157320" cy="155520"/>
              </a:xfrm>
              <a:custGeom>
                <a:avLst/>
                <a:gdLst>
                  <a:gd name="f0" fmla="val w"/>
                  <a:gd name="f1" fmla="val h"/>
                  <a:gd name="f2" fmla="val 0"/>
                  <a:gd name="f3" fmla="val 33"/>
                  <a:gd name="f4" fmla="val 17"/>
                  <a:gd name="f5" fmla="val 8"/>
                  <a:gd name="f6" fmla="val 25"/>
                  <a:gd name="f7" fmla="val 16"/>
                  <a:gd name="f8" fmla="val 7"/>
                  <a:gd name="f9" fmla="val 26"/>
                  <a:gd name="f10" fmla="val 4"/>
                  <a:gd name="f11" fmla="val 10"/>
                  <a:gd name="f12" fmla="val 9"/>
                  <a:gd name="f13" fmla="val 23"/>
                  <a:gd name="f14" fmla="val 29"/>
                  <a:gd name="f15" fmla="*/ f0 1 33"/>
                  <a:gd name="f16" fmla="*/ f1 1 33"/>
                  <a:gd name="f17" fmla="val f2"/>
                  <a:gd name="f18" fmla="val f3"/>
                  <a:gd name="f19" fmla="+- f18 0 f17"/>
                  <a:gd name="f20" fmla="*/ f19 1 33"/>
                  <a:gd name="f21" fmla="*/ 0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3" h="33">
                    <a:moveTo>
                      <a:pt x="f4" y="f3"/>
                    </a:moveTo>
                    <a:cubicBezTo>
                      <a:pt x="f5" y="f3"/>
                      <a:pt x="f2" y="f6"/>
                      <a:pt x="f2" y="f7"/>
                    </a:cubicBezTo>
                    <a:cubicBezTo>
                      <a:pt x="f2" y="f8"/>
                      <a:pt x="f5" y="f2"/>
                      <a:pt x="f4" y="f2"/>
                    </a:cubicBezTo>
                    <a:cubicBezTo>
                      <a:pt x="f9" y="f2"/>
                      <a:pt x="f3" y="f8"/>
                      <a:pt x="f3" y="f7"/>
                    </a:cubicBezTo>
                    <a:cubicBezTo>
                      <a:pt x="f3" y="f6"/>
                      <a:pt x="f9" y="f3"/>
                      <a:pt x="f4" y="f3"/>
                    </a:cubicBezTo>
                    <a:close/>
                    <a:moveTo>
                      <a:pt x="f4" y="f10"/>
                    </a:moveTo>
                    <a:cubicBezTo>
                      <a:pt x="f11" y="f10"/>
                      <a:pt x="f10" y="f12"/>
                      <a:pt x="f10" y="f7"/>
                    </a:cubicBezTo>
                    <a:cubicBezTo>
                      <a:pt x="f10" y="f13"/>
                      <a:pt x="f11" y="f14"/>
                      <a:pt x="f4" y="f14"/>
                    </a:cubicBezTo>
                    <a:cubicBezTo>
                      <a:pt x="f13" y="f14"/>
                      <a:pt x="f14" y="f13"/>
                      <a:pt x="f14" y="f7"/>
                    </a:cubicBezTo>
                    <a:cubicBezTo>
                      <a:pt x="f14" y="f12"/>
                      <a:pt x="f13" y="f10"/>
                      <a:pt x="f4" y="f10"/>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8" name="Freeform 37"/>
              <p:cNvSpPr/>
              <p:nvPr/>
            </p:nvSpPr>
            <p:spPr>
              <a:xfrm>
                <a:off x="11712240" y="4680"/>
                <a:ext cx="304920" cy="1544760"/>
              </a:xfrm>
              <a:custGeom>
                <a:avLst/>
                <a:gdLst>
                  <a:gd name="f0" fmla="val w"/>
                  <a:gd name="f1" fmla="val h"/>
                  <a:gd name="f2" fmla="val 0"/>
                  <a:gd name="f3" fmla="val 192"/>
                  <a:gd name="f4" fmla="val 973"/>
                  <a:gd name="f5" fmla="val 15"/>
                  <a:gd name="f6" fmla="val 790"/>
                  <a:gd name="f7" fmla="val 174"/>
                  <a:gd name="f8" fmla="val 614"/>
                  <a:gd name="f9" fmla="val 620"/>
                  <a:gd name="f10" fmla="val 796"/>
                  <a:gd name="f11" fmla="*/ f0 1 192"/>
                  <a:gd name="f12" fmla="*/ f1 1 973"/>
                  <a:gd name="f13" fmla="val f2"/>
                  <a:gd name="f14" fmla="val f3"/>
                  <a:gd name="f15" fmla="val f4"/>
                  <a:gd name="f16" fmla="+- f15 0 f13"/>
                  <a:gd name="f17" fmla="+- f14 0 f13"/>
                  <a:gd name="f18" fmla="*/ f17 1 192"/>
                  <a:gd name="f19" fmla="*/ f16 1 973"/>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2" h="973">
                    <a:moveTo>
                      <a:pt x="f5" y="f4"/>
                    </a:moveTo>
                    <a:lnTo>
                      <a:pt x="f2" y="f4"/>
                    </a:lnTo>
                    <a:lnTo>
                      <a:pt x="f2" y="f6"/>
                    </a:lnTo>
                    <a:lnTo>
                      <a:pt x="f7" y="f8"/>
                    </a:lnTo>
                    <a:lnTo>
                      <a:pt x="f7" y="f2"/>
                    </a:lnTo>
                    <a:lnTo>
                      <a:pt x="f3" y="f2"/>
                    </a:lnTo>
                    <a:lnTo>
                      <a:pt x="f3" y="f9"/>
                    </a:lnTo>
                    <a:lnTo>
                      <a:pt x="f5" y="f10"/>
                    </a:lnTo>
                    <a:lnTo>
                      <a:pt x="f5" y="f4"/>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9" name="Freeform 38"/>
              <p:cNvSpPr/>
              <p:nvPr/>
            </p:nvSpPr>
            <p:spPr>
              <a:xfrm>
                <a:off x="11637360" y="4867200"/>
                <a:ext cx="189000" cy="189000"/>
              </a:xfrm>
              <a:custGeom>
                <a:avLst/>
                <a:gdLst>
                  <a:gd name="f0" fmla="val w"/>
                  <a:gd name="f1" fmla="val h"/>
                  <a:gd name="f2" fmla="val 0"/>
                  <a:gd name="f3" fmla="val 40"/>
                  <a:gd name="f4" fmla="val 20"/>
                  <a:gd name="f5" fmla="val 9"/>
                  <a:gd name="f6" fmla="val 31"/>
                  <a:gd name="f7" fmla="val 4"/>
                  <a:gd name="f8" fmla="val 11"/>
                  <a:gd name="f9" fmla="val 29"/>
                  <a:gd name="f10" fmla="val 36"/>
                  <a:gd name="f11" fmla="*/ f0 1 40"/>
                  <a:gd name="f12" fmla="*/ f1 1 40"/>
                  <a:gd name="f13" fmla="val f2"/>
                  <a:gd name="f14" fmla="val f3"/>
                  <a:gd name="f15" fmla="+- f14 0 f13"/>
                  <a:gd name="f16" fmla="*/ f15 1 40"/>
                  <a:gd name="f17" fmla="*/ 0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8"/>
                      <a:pt x="f7" y="f4"/>
                    </a:cubicBezTo>
                    <a:cubicBezTo>
                      <a:pt x="f7" y="f9"/>
                      <a:pt x="f8" y="f10"/>
                      <a:pt x="f4" y="f10"/>
                    </a:cubicBezTo>
                    <a:cubicBezTo>
                      <a:pt x="f9" y="f10"/>
                      <a:pt x="f10" y="f9"/>
                      <a:pt x="f10" y="f4"/>
                    </a:cubicBezTo>
                    <a:cubicBezTo>
                      <a:pt x="f10" y="f8"/>
                      <a:pt x="f9"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0" name="Freeform 39"/>
              <p:cNvSpPr/>
              <p:nvPr/>
            </p:nvSpPr>
            <p:spPr>
              <a:xfrm>
                <a:off x="11442240" y="5046840"/>
                <a:ext cx="307800" cy="1801800"/>
              </a:xfrm>
              <a:custGeom>
                <a:avLst/>
                <a:gdLst>
                  <a:gd name="f0" fmla="val 360"/>
                  <a:gd name="f1" fmla="val w"/>
                  <a:gd name="f2" fmla="val h"/>
                  <a:gd name="f3" fmla="val 0"/>
                  <a:gd name="f4" fmla="val 194"/>
                  <a:gd name="f5" fmla="val 1135"/>
                  <a:gd name="f6" fmla="val 18"/>
                  <a:gd name="f7" fmla="val 354"/>
                  <a:gd name="f8" fmla="val 176"/>
                  <a:gd name="f9" fmla="val 177"/>
                  <a:gd name="f10" fmla="val 183"/>
                  <a:gd name="f11" fmla="*/ f1 1 194"/>
                  <a:gd name="f12" fmla="*/ f2 1 1135"/>
                  <a:gd name="f13" fmla="val f3"/>
                  <a:gd name="f14" fmla="val f4"/>
                  <a:gd name="f15" fmla="val f5"/>
                  <a:gd name="f16" fmla="+- f15 0 f13"/>
                  <a:gd name="f17" fmla="+- f14 0 f13"/>
                  <a:gd name="f18" fmla="*/ f17 1 194"/>
                  <a:gd name="f19" fmla="*/ f16 1 1135"/>
                  <a:gd name="f20" fmla="*/ 0 1 f18"/>
                  <a:gd name="f21" fmla="*/ f14 1 f18"/>
                  <a:gd name="f22" fmla="*/ 0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 h="1135">
                    <a:moveTo>
                      <a:pt x="f6" y="f5"/>
                    </a:moveTo>
                    <a:lnTo>
                      <a:pt x="f3" y="f5"/>
                    </a:lnTo>
                    <a:lnTo>
                      <a:pt x="f3" y="f7"/>
                    </a:lnTo>
                    <a:lnTo>
                      <a:pt x="f8" y="f9"/>
                    </a:lnTo>
                    <a:lnTo>
                      <a:pt x="f8" y="f3"/>
                    </a:lnTo>
                    <a:lnTo>
                      <a:pt x="f4" y="f3"/>
                    </a:lnTo>
                    <a:lnTo>
                      <a:pt x="f4" y="f10"/>
                    </a:lnTo>
                    <a:lnTo>
                      <a:pt x="f6" y="f0"/>
                    </a:lnTo>
                    <a:lnTo>
                      <a:pt x="f6" y="f5"/>
                    </a:ln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1" name="Freeform 40"/>
              <p:cNvSpPr/>
              <p:nvPr/>
            </p:nvSpPr>
            <p:spPr>
              <a:xfrm>
                <a:off x="11850119" y="6416640"/>
                <a:ext cx="190440" cy="189000"/>
              </a:xfrm>
              <a:custGeom>
                <a:avLst/>
                <a:gdLst>
                  <a:gd name="f0" fmla="val w"/>
                  <a:gd name="f1" fmla="val h"/>
                  <a:gd name="f2" fmla="val 0"/>
                  <a:gd name="f3" fmla="val 40"/>
                  <a:gd name="f4" fmla="val 20"/>
                  <a:gd name="f5" fmla="val 9"/>
                  <a:gd name="f6" fmla="val 31"/>
                  <a:gd name="f7" fmla="val 4"/>
                  <a:gd name="f8" fmla="val 12"/>
                  <a:gd name="f9" fmla="val 11"/>
                  <a:gd name="f10" fmla="val 29"/>
                  <a:gd name="f11" fmla="val 36"/>
                  <a:gd name="f12" fmla="*/ f0 1 40"/>
                  <a:gd name="f13" fmla="*/ f1 1 40"/>
                  <a:gd name="f14" fmla="val f2"/>
                  <a:gd name="f15" fmla="val f3"/>
                  <a:gd name="f16" fmla="+- f15 0 f14"/>
                  <a:gd name="f17" fmla="*/ f16 1 40"/>
                  <a:gd name="f18" fmla="*/ 0 1 f17"/>
                  <a:gd name="f19" fmla="*/ f15 1 f17"/>
                  <a:gd name="f20" fmla="*/ f18 f12 1"/>
                  <a:gd name="f21" fmla="*/ f19 f12 1"/>
                  <a:gd name="f22" fmla="*/ f19 f13 1"/>
                  <a:gd name="f23" fmla="*/ f18 f13 1"/>
                </a:gdLst>
                <a:ahLst/>
                <a:cxnLst>
                  <a:cxn ang="3cd4">
                    <a:pos x="hc" y="t"/>
                  </a:cxn>
                  <a:cxn ang="0">
                    <a:pos x="r" y="vc"/>
                  </a:cxn>
                  <a:cxn ang="cd4">
                    <a:pos x="hc" y="b"/>
                  </a:cxn>
                  <a:cxn ang="cd2">
                    <a:pos x="l" y="vc"/>
                  </a:cxn>
                </a:cxnLst>
                <a:rect l="f20" t="f23" r="f21" b="f22"/>
                <a:pathLst>
                  <a:path w="40" h="40">
                    <a:moveTo>
                      <a:pt x="f4" y="f3"/>
                    </a:moveTo>
                    <a:cubicBezTo>
                      <a:pt x="f5" y="f3"/>
                      <a:pt x="f2" y="f6"/>
                      <a:pt x="f2" y="f4"/>
                    </a:cubicBezTo>
                    <a:cubicBezTo>
                      <a:pt x="f2" y="f5"/>
                      <a:pt x="f5" y="f2"/>
                      <a:pt x="f4" y="f2"/>
                    </a:cubicBezTo>
                    <a:cubicBezTo>
                      <a:pt x="f6" y="f2"/>
                      <a:pt x="f3" y="f5"/>
                      <a:pt x="f3" y="f4"/>
                    </a:cubicBezTo>
                    <a:cubicBezTo>
                      <a:pt x="f3" y="f6"/>
                      <a:pt x="f6" y="f3"/>
                      <a:pt x="f4" y="f3"/>
                    </a:cubicBezTo>
                    <a:close/>
                    <a:moveTo>
                      <a:pt x="f4" y="f7"/>
                    </a:moveTo>
                    <a:cubicBezTo>
                      <a:pt x="f8" y="f7"/>
                      <a:pt x="f7" y="f9"/>
                      <a:pt x="f7" y="f4"/>
                    </a:cubicBezTo>
                    <a:cubicBezTo>
                      <a:pt x="f7" y="f10"/>
                      <a:pt x="f8" y="f11"/>
                      <a:pt x="f4" y="f11"/>
                    </a:cubicBezTo>
                    <a:cubicBezTo>
                      <a:pt x="f10" y="f11"/>
                      <a:pt x="f11" y="f10"/>
                      <a:pt x="f11" y="f4"/>
                    </a:cubicBezTo>
                    <a:cubicBezTo>
                      <a:pt x="f11" y="f9"/>
                      <a:pt x="f10" y="f7"/>
                      <a:pt x="f4" y="f7"/>
                    </a:cubicBezTo>
                    <a:close/>
                  </a:path>
                </a:pathLst>
              </a:cu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2" name="Rectangle 41"/>
              <p:cNvSpPr/>
              <p:nvPr/>
            </p:nvSpPr>
            <p:spPr>
              <a:xfrm>
                <a:off x="11940840" y="6595920"/>
                <a:ext cx="23760" cy="252360"/>
              </a:xfrm>
              <a:prstGeom prst="rect">
                <a:avLst/>
              </a:prstGeom>
              <a:gradFill>
                <a:gsLst>
                  <a:gs pos="0">
                    <a:srgbClr val="82FFFF">
                      <a:alpha val="80000"/>
                    </a:srgbClr>
                  </a:gs>
                  <a:gs pos="100000">
                    <a:srgbClr val="3D97DE">
                      <a:alpha val="60000"/>
                    </a:srgbClr>
                  </a:gs>
                </a:gsLst>
                <a:lin ang="5400000"/>
              </a:gradFill>
              <a:ln>
                <a:noFill/>
                <a:prstDash val="solid"/>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sp>
        <p:nvSpPr>
          <p:cNvPr id="43" name="Title 1"/>
          <p:cNvSpPr txBox="1">
            <a:spLocks noGrp="1"/>
          </p:cNvSpPr>
          <p:nvPr>
            <p:ph type="title"/>
          </p:nvPr>
        </p:nvSpPr>
        <p:spPr>
          <a:xfrm>
            <a:off x="1146600" y="609480"/>
            <a:ext cx="3856320" cy="1639800"/>
          </a:xfrm>
          <a:prstGeom prst="rect">
            <a:avLst/>
          </a:prstGeom>
          <a:noFill/>
          <a:ln>
            <a:noFill/>
          </a:ln>
        </p:spPr>
        <p:txBody>
          <a:bodyPr wrap="square" lIns="91440" tIns="45720" rIns="91440" bIns="45720" anchor="b"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44" name="Content Placeholder 2"/>
          <p:cNvSpPr txBox="1">
            <a:spLocks noGrp="1"/>
          </p:cNvSpPr>
          <p:nvPr>
            <p:ph type="title" sz="quarter" idx="4294967295"/>
          </p:nvPr>
        </p:nvSpPr>
        <p:spPr>
          <a:xfrm>
            <a:off x="5156640" y="592560"/>
            <a:ext cx="5891399" cy="5198400"/>
          </a:xfrm>
          <a:prstGeom prst="rect">
            <a:avLst/>
          </a:prstGeom>
          <a:noFill/>
          <a:ln>
            <a:noFill/>
          </a:ln>
        </p:spPr>
        <p:txBody>
          <a:bodyPr wrap="square" lIns="91440" tIns="45720" rIns="91440" bIns="45720" anchor="ctr"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5" name="Text Placeholder 3"/>
          <p:cNvSpPr txBox="1">
            <a:spLocks noGrp="1"/>
          </p:cNvSpPr>
          <p:nvPr>
            <p:ph type="body" idx="1"/>
          </p:nvPr>
        </p:nvSpPr>
        <p:spPr>
          <a:xfrm>
            <a:off x="1146600" y="2249640"/>
            <a:ext cx="3856320" cy="3541679"/>
          </a:xfrm>
          <a:prstGeom prst="rect">
            <a:avLst/>
          </a:prstGeom>
          <a:noFill/>
          <a:ln>
            <a:noFill/>
          </a:ln>
        </p:spPr>
        <p:txBody>
          <a:bodyPr wrap="square" lIns="91440" tIns="45720" rIns="91440" bIns="45720" anchor="t" anchorCtr="0"/>
          <a:lstStyle>
            <a:defPPr marL="432000" marR="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marR="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marR="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marR="0"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marR="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marR="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marR="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marR="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marR="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marR="0"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Modifier les styles du texte du masque</a:t>
            </a:r>
          </a:p>
        </p:txBody>
      </p:sp>
      <p:sp>
        <p:nvSpPr>
          <p:cNvPr id="46" name="Date Placeholder 4"/>
          <p:cNvSpPr txBox="1">
            <a:spLocks noGrp="1"/>
          </p:cNvSpPr>
          <p:nvPr>
            <p:ph type="dt" sz="half" idx="2"/>
          </p:nvPr>
        </p:nvSpPr>
        <p:spPr>
          <a:xfrm>
            <a:off x="7457400" y="5883120"/>
            <a:ext cx="274356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D84AAE16-00F1-41E6-B577-50C5135C3DED}" type="datetime1">
              <a:rPr lang="en-US"/>
              <a:pPr lvl="0"/>
              <a:t>5/27/2016</a:t>
            </a:fld>
            <a:endParaRPr lang="en-US"/>
          </a:p>
        </p:txBody>
      </p:sp>
      <p:sp>
        <p:nvSpPr>
          <p:cNvPr id="47" name="Footer Placeholder 5"/>
          <p:cNvSpPr txBox="1">
            <a:spLocks noGrp="1"/>
          </p:cNvSpPr>
          <p:nvPr>
            <p:ph type="ftr" sz="quarter" idx="3"/>
          </p:nvPr>
        </p:nvSpPr>
        <p:spPr>
          <a:xfrm>
            <a:off x="1141560" y="5883120"/>
            <a:ext cx="6239880" cy="365040"/>
          </a:xfrm>
          <a:prstGeom prst="rect">
            <a:avLst/>
          </a:prstGeom>
          <a:noFill/>
          <a:ln>
            <a:noFill/>
          </a:ln>
        </p:spPr>
        <p:txBody>
          <a:bodyPr wrap="square" lIns="91440" tIns="45720" rIns="91440" bIns="45720" anchor="ctr"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48" name="Slide Number Placeholder 6"/>
          <p:cNvSpPr txBox="1">
            <a:spLocks noGrp="1"/>
          </p:cNvSpPr>
          <p:nvPr>
            <p:ph type="sldNum" sz="quarter" idx="4"/>
          </p:nvPr>
        </p:nvSpPr>
        <p:spPr>
          <a:xfrm>
            <a:off x="10276920" y="5883120"/>
            <a:ext cx="7711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en-US" sz="1050" b="0" i="0" u="none" strike="noStrike" kern="1200" spc="0" baseline="0">
                <a:solidFill>
                  <a:srgbClr val="FFFFFF"/>
                </a:solidFill>
                <a:latin typeface="Tw Cen MT" pitchFamily="18"/>
                <a:ea typeface="Arial Unicode MS" pitchFamily="2"/>
                <a:cs typeface="Tahoma" pitchFamily="2"/>
              </a:defRPr>
            </a:lvl1pPr>
          </a:lstStyle>
          <a:p>
            <a:pPr lvl="0"/>
            <a:fld id="{5A994188-C978-4286-A944-B3E0CB2648B9}" type="slidenum">
              <a:t>‹N°›</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228600" marR="0" lvl="0" indent="-228600" algn="l" rtl="0" hangingPunct="1">
        <a:lnSpc>
          <a:spcPct val="120000"/>
        </a:lnSpc>
        <a:spcBef>
          <a:spcPts val="1001"/>
        </a:spcBef>
        <a:spcAft>
          <a:spcPts val="0"/>
        </a:spcAft>
        <a:buSzPct val="125000"/>
        <a:buFont typeface="Arial" pitchFamily="34"/>
        <a:buChar char="•"/>
        <a:tabLst/>
        <a:defRPr lang="fr-FR" sz="2400" b="0" i="0" u="none" strike="noStrike" kern="1200" spc="0" baseline="0">
          <a:ln>
            <a:noFill/>
          </a:ln>
          <a:solidFill>
            <a:srgbClr val="FFFFFF"/>
          </a:solidFill>
          <a:latin typeface="Tw Cen MT" pitchFamily="18"/>
          <a:ea typeface="Microsoft YaHei" pitchFamily="2"/>
          <a:cs typeface="Lucida Sans" pitchFamily="2"/>
        </a:defRPr>
      </a:lvl1pPr>
    </p:titleStyle>
    <p:bodyStyle>
      <a:lvl1pPr marL="0" marR="0" lvl="0" indent="0" algn="l" rtl="0" hangingPunct="1">
        <a:lnSpc>
          <a:spcPct val="120000"/>
        </a:lnSpc>
        <a:spcBef>
          <a:spcPts val="1001"/>
        </a:spcBef>
        <a:spcAft>
          <a:spcPts val="0"/>
        </a:spcAft>
        <a:buNone/>
        <a:tabLst/>
        <a:defRPr lang="fr-FR" sz="1600" b="0" i="0" u="none" strike="noStrike" kern="1200" spc="0" baseline="0">
          <a:solidFill>
            <a:srgbClr val="FFFFFF"/>
          </a:solidFill>
          <a:latin typeface="Tw Cen MT"/>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4.xml"/><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hyperlink" Target="http://www.laprospective.fr/dyn/francais/cours_cnam/al6-scenarios-2012-2013-1p.pdf" TargetMode="External"/><Relationship Id="rId2" Type="http://schemas.openxmlformats.org/officeDocument/2006/relationships/notesSlide" Target="../notesSlides/notesSlide6.xml"/><Relationship Id="rId1" Type="http://schemas.openxmlformats.org/officeDocument/2006/relationships/slideLayout" Target="../slideLayouts/slideLayout84.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Rectangle 3"/>
          <p:cNvSpPr/>
          <p:nvPr/>
        </p:nvSpPr>
        <p:spPr>
          <a:xfrm>
            <a:off x="624254" y="124560"/>
            <a:ext cx="10945080" cy="1796069"/>
          </a:xfrm>
          <a:prstGeom prst="rect">
            <a:avLst/>
          </a:prstGeom>
          <a:noFill/>
          <a:ln>
            <a:noFill/>
            <a:prstDash val="solid"/>
          </a:ln>
        </p:spPr>
        <p:txBody>
          <a:bodyPr vert="horz" wrap="square" lIns="91440" tIns="45720" rIns="91440" bIns="45720" anchor="t" anchorCtr="0" compatLnSpc="0">
            <a:spAutoFit/>
          </a:bodyPr>
          <a:lstStyle/>
          <a:p>
            <a:pPr marL="0" marR="0" lvl="0" indent="0" algn="ctr" rtl="0" hangingPunct="1">
              <a:lnSpc>
                <a:spcPct val="100000"/>
              </a:lnSpc>
              <a:spcBef>
                <a:spcPts val="0"/>
              </a:spcBef>
              <a:spcAft>
                <a:spcPts val="0"/>
              </a:spcAft>
              <a:buNone/>
              <a:tabLst/>
            </a:pPr>
            <a:r>
              <a:rPr lang="fr-FR" sz="2200" b="1" i="0" u="none" strike="noStrike" kern="1200" spc="0" baseline="0" dirty="0">
                <a:ln>
                  <a:noFill/>
                </a:ln>
                <a:solidFill>
                  <a:schemeClr val="accent2">
                    <a:lumMod val="50000"/>
                  </a:schemeClr>
                </a:solidFill>
                <a:effectLst>
                  <a:outerShdw dist="17961" dir="2700000">
                    <a:scrgbClr r="0" g="0" b="0"/>
                  </a:outerShdw>
                </a:effectLst>
                <a:latin typeface="Tw Cen MT" pitchFamily="18"/>
                <a:ea typeface="Microsoft YaHei" pitchFamily="2"/>
                <a:cs typeface="Lucida Sans" pitchFamily="2"/>
              </a:rPr>
              <a:t>                                                   </a:t>
            </a:r>
            <a:r>
              <a:rPr lang="fr-FR" sz="2200" b="1" i="0" u="sng" strike="noStrike" kern="1200" spc="0" baseline="0" dirty="0">
                <a:ln>
                  <a:noFill/>
                </a:ln>
                <a:solidFill>
                  <a:schemeClr val="accent2">
                    <a:lumMod val="50000"/>
                  </a:schemeClr>
                </a:solidFill>
                <a:effectLst>
                  <a:outerShdw dist="17961" dir="2700000">
                    <a:scrgbClr r="0" g="0" b="0"/>
                  </a:outerShdw>
                </a:effectLst>
                <a:uFillTx/>
                <a:latin typeface="Tw Cen MT" pitchFamily="18"/>
                <a:ea typeface="Microsoft YaHei" pitchFamily="2"/>
                <a:cs typeface="Lucida Sans" pitchFamily="2"/>
              </a:rPr>
              <a:t>GEOGRAPHIE – SIXIEME</a:t>
            </a:r>
          </a:p>
          <a:p>
            <a:pPr marL="0" marR="0" lvl="0" indent="0" algn="l" rtl="0" hangingPunct="1">
              <a:lnSpc>
                <a:spcPct val="100000"/>
              </a:lnSpc>
              <a:spcBef>
                <a:spcPts val="0"/>
              </a:spcBef>
              <a:spcAft>
                <a:spcPts val="0"/>
              </a:spcAft>
              <a:buNone/>
              <a:tabLst/>
            </a:pPr>
            <a:endParaRPr lang="fr-FR" sz="2000" b="0" i="0" u="none" strike="noStrike" kern="1200" spc="0" baseline="0" dirty="0">
              <a:ln>
                <a:noFill/>
              </a:ln>
              <a:solidFill>
                <a:schemeClr val="accent2">
                  <a:lumMod val="50000"/>
                </a:schemeClr>
              </a:solidFill>
              <a:latin typeface="Tw Cen MT"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2000" b="1" i="0" u="none" strike="noStrike" kern="1200" spc="0" baseline="0" dirty="0">
                <a:ln>
                  <a:noFill/>
                </a:ln>
                <a:solidFill>
                  <a:schemeClr val="accent2">
                    <a:lumMod val="50000"/>
                  </a:schemeClr>
                </a:solidFill>
                <a:latin typeface="Tw Cen MT" pitchFamily="18"/>
                <a:ea typeface="Microsoft YaHei" pitchFamily="2"/>
                <a:cs typeface="Lucida Sans" pitchFamily="2"/>
              </a:rPr>
              <a:t>THEME 1 : HABITER UNE METROPOLE</a:t>
            </a:r>
          </a:p>
          <a:p>
            <a:pPr marL="0" marR="0" lvl="0" indent="0" algn="l" rtl="0" hangingPunct="1">
              <a:lnSpc>
                <a:spcPct val="100000"/>
              </a:lnSpc>
              <a:spcBef>
                <a:spcPts val="0"/>
              </a:spcBef>
              <a:spcAft>
                <a:spcPts val="0"/>
              </a:spcAft>
              <a:buNone/>
              <a:tabLst/>
            </a:pPr>
            <a:r>
              <a:rPr lang="fr-FR" sz="2000" b="0" i="1" u="none" strike="noStrike" kern="1200" spc="0" baseline="0" dirty="0">
                <a:ln>
                  <a:noFill/>
                </a:ln>
                <a:solidFill>
                  <a:schemeClr val="accent2">
                    <a:lumMod val="50000"/>
                  </a:schemeClr>
                </a:solidFill>
                <a:latin typeface="Tw Cen MT" pitchFamily="18"/>
                <a:ea typeface="Microsoft YaHei" pitchFamily="2"/>
                <a:cs typeface="Lucida Sans" pitchFamily="2"/>
              </a:rPr>
              <a:t/>
            </a:r>
            <a:br>
              <a:rPr lang="fr-FR" sz="2000" b="0" i="1" u="none" strike="noStrike" kern="1200" spc="0" baseline="0" dirty="0">
                <a:ln>
                  <a:noFill/>
                </a:ln>
                <a:solidFill>
                  <a:schemeClr val="accent2">
                    <a:lumMod val="50000"/>
                  </a:schemeClr>
                </a:solidFill>
                <a:latin typeface="Tw Cen MT" pitchFamily="18"/>
                <a:ea typeface="Microsoft YaHei" pitchFamily="2"/>
                <a:cs typeface="Lucida Sans" pitchFamily="2"/>
              </a:rPr>
            </a:br>
            <a:endParaRPr lang="fr-FR" sz="2000" b="1" i="1" u="none" strike="noStrike" kern="1200" spc="0" baseline="0" dirty="0">
              <a:ln>
                <a:noFill/>
              </a:ln>
              <a:solidFill>
                <a:schemeClr val="accent2">
                  <a:lumMod val="50000"/>
                </a:schemeClr>
              </a:solidFill>
              <a:effectLst>
                <a:outerShdw dist="17961" dir="2700000">
                  <a:scrgbClr r="0" g="0" b="0"/>
                </a:outerShdw>
              </a:effectLst>
              <a:latin typeface="Tw Cen MT" pitchFamily="18"/>
              <a:ea typeface="Microsoft YaHei" pitchFamily="2"/>
              <a:cs typeface="Lucida Sans" pitchFamily="2"/>
            </a:endParaRPr>
          </a:p>
          <a:p>
            <a:pPr marL="0" marR="0" lvl="0" indent="0" algn="ctr" rtl="0" hangingPunct="1">
              <a:lnSpc>
                <a:spcPct val="100000"/>
              </a:lnSpc>
              <a:spcBef>
                <a:spcPts val="0"/>
              </a:spcBef>
              <a:spcAft>
                <a:spcPts val="0"/>
              </a:spcAft>
              <a:buNone/>
              <a:tabLst/>
            </a:pPr>
            <a:r>
              <a:rPr lang="fr-FR" sz="2000" b="1" i="1" u="none" strike="noStrike" kern="1200" spc="0" baseline="0" dirty="0" smtClean="0">
                <a:ln>
                  <a:noFill/>
                </a:ln>
                <a:solidFill>
                  <a:schemeClr val="accent6">
                    <a:lumMod val="75000"/>
                  </a:schemeClr>
                </a:solidFill>
                <a:effectLst>
                  <a:outerShdw dist="17961" dir="2700000">
                    <a:scrgbClr r="0" g="0" b="0"/>
                  </a:outerShdw>
                </a:effectLst>
                <a:latin typeface="Tw Cen MT" pitchFamily="18"/>
                <a:ea typeface="Microsoft YaHei" pitchFamily="2"/>
                <a:cs typeface="Lucida Sans" pitchFamily="2"/>
              </a:rPr>
              <a:t>Question 2 : LA </a:t>
            </a:r>
            <a:r>
              <a:rPr lang="fr-FR" sz="2000" b="1" i="1" u="none" strike="noStrike" kern="1200" spc="0" baseline="0" dirty="0">
                <a:ln>
                  <a:noFill/>
                </a:ln>
                <a:solidFill>
                  <a:schemeClr val="accent6">
                    <a:lumMod val="75000"/>
                  </a:schemeClr>
                </a:solidFill>
                <a:effectLst>
                  <a:outerShdw dist="17961" dir="2700000">
                    <a:scrgbClr r="0" g="0" b="0"/>
                  </a:outerShdw>
                </a:effectLst>
                <a:latin typeface="Tw Cen MT" pitchFamily="18"/>
                <a:ea typeface="Microsoft YaHei" pitchFamily="2"/>
                <a:cs typeface="Lucida Sans" pitchFamily="2"/>
              </a:rPr>
              <a:t>VILLE DE DEMAIN</a:t>
            </a:r>
          </a:p>
        </p:txBody>
      </p:sp>
      <p:pic>
        <p:nvPicPr>
          <p:cNvPr id="3" name="Image 2"/>
          <p:cNvPicPr>
            <a:picLocks noChangeAspect="1"/>
          </p:cNvPicPr>
          <p:nvPr/>
        </p:nvPicPr>
        <p:blipFill>
          <a:blip r:embed="rId3">
            <a:lum/>
            <a:alphaModFix/>
          </a:blip>
          <a:srcRect/>
          <a:stretch>
            <a:fillRect/>
          </a:stretch>
        </p:blipFill>
        <p:spPr>
          <a:xfrm>
            <a:off x="1308434" y="2520000"/>
            <a:ext cx="9576720" cy="4202640"/>
          </a:xfrm>
          <a:prstGeom prst="rect">
            <a:avLst/>
          </a:prstGeom>
          <a:noFill/>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
                                            <p:txEl>
                                              <p:pRg st="3" end="3"/>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2">
                                            <p:txEl>
                                              <p:pRg st="4" end="4"/>
                                            </p:txEl>
                                          </p:spTgt>
                                        </p:tgtEl>
                                      </p:cBhvr>
                                    </p:animEffect>
                                  </p:childTnLst>
                                </p:cTn>
                              </p:par>
                            </p:childTnLst>
                          </p:cTn>
                        </p:par>
                        <p:par>
                          <p:cTn id="25" fill="hold">
                            <p:stCondLst>
                              <p:cond delay="500"/>
                            </p:stCondLst>
                            <p:childTnLst>
                              <p:par>
                                <p:cTn id="26" presetID="21" presetClass="entr" presetSubtype="1"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ZoneTexte 1"/>
          <p:cNvSpPr txBox="1"/>
          <p:nvPr/>
        </p:nvSpPr>
        <p:spPr>
          <a:xfrm>
            <a:off x="1224000" y="144000"/>
            <a:ext cx="10512000" cy="1625915"/>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endParaRPr lang="fr-FR" sz="1600" b="0" i="0" u="none" strike="noStrike" kern="1200" dirty="0">
              <a:ln>
                <a:noFill/>
              </a:ln>
              <a:solidFill>
                <a:srgbClr val="FFFF00"/>
              </a:solidFill>
              <a:effectLst>
                <a:outerShdw dist="17961" dir="2700000">
                  <a:scrgbClr r="0" g="0" b="0"/>
                </a:outerShdw>
              </a:effectLst>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fr-FR" sz="1800" b="1" i="0" u="sng" strike="noStrike" kern="1200" cap="small" dirty="0">
                <a:ln>
                  <a:noFill/>
                </a:ln>
                <a:solidFill>
                  <a:srgbClr val="C00000"/>
                </a:solidFill>
                <a:effectLst>
                  <a:outerShdw dist="17961" dir="2700000">
                    <a:scrgbClr r="0" g="0" b="0"/>
                  </a:outerShdw>
                </a:effectLst>
                <a:latin typeface="Garamond" pitchFamily="18"/>
                <a:ea typeface="Microsoft YaHei" pitchFamily="2"/>
                <a:cs typeface="Lucida Sans" pitchFamily="2"/>
              </a:rPr>
              <a:t>4. Pourquoi la prospective apparaît dans les nouveaux programmes?</a:t>
            </a:r>
          </a:p>
          <a:p>
            <a:pPr marL="0" marR="0" lvl="0" indent="0" rtl="0" hangingPunct="0">
              <a:lnSpc>
                <a:spcPct val="100000"/>
              </a:lnSpc>
              <a:spcBef>
                <a:spcPts val="0"/>
              </a:spcBef>
              <a:spcAft>
                <a:spcPts val="0"/>
              </a:spcAft>
              <a:buNone/>
              <a:tabLst/>
            </a:pPr>
            <a:r>
              <a:rPr lang="fr-FR" sz="1800" b="1" i="0" u="none" strike="noStrike" kern="1200" dirty="0">
                <a:ln>
                  <a:noFill/>
                </a:ln>
                <a:solidFill>
                  <a:srgbClr val="FFFF00"/>
                </a:solidFill>
                <a:effectLst>
                  <a:outerShdw dist="17961" dir="2700000">
                    <a:scrgbClr r="0" g="0" b="0"/>
                  </a:outerShdw>
                </a:effectLst>
                <a:latin typeface="Garamond" pitchFamily="18"/>
                <a:ea typeface="Microsoft YaHei" pitchFamily="2"/>
                <a:cs typeface="Lucida Sans" pitchFamily="2"/>
              </a:rPr>
              <a:t>    </a:t>
            </a:r>
          </a:p>
          <a:p>
            <a:pPr marL="0" marR="0" lvl="0" indent="0" rtl="0" hangingPunct="0">
              <a:lnSpc>
                <a:spcPct val="100000"/>
              </a:lnSpc>
              <a:spcBef>
                <a:spcPts val="0"/>
              </a:spcBef>
              <a:spcAft>
                <a:spcPts val="0"/>
              </a:spcAft>
              <a:buNone/>
              <a:tabLst/>
            </a:pPr>
            <a:endParaRPr lang="fr-FR" sz="1800" b="0" i="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800" b="1" i="1"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800" b="0" i="0" u="none" strike="noStrike" kern="1200" dirty="0">
              <a:ln>
                <a:noFill/>
              </a:ln>
              <a:latin typeface="Arial" pitchFamily="18"/>
              <a:ea typeface="Microsoft YaHei" pitchFamily="2"/>
              <a:cs typeface="Lucida Sans" pitchFamily="2"/>
            </a:endParaRPr>
          </a:p>
        </p:txBody>
      </p:sp>
      <p:sp>
        <p:nvSpPr>
          <p:cNvPr id="3" name="Forme libre 2"/>
          <p:cNvSpPr/>
          <p:nvPr/>
        </p:nvSpPr>
        <p:spPr>
          <a:xfrm>
            <a:off x="8436600" y="936000"/>
            <a:ext cx="3600000" cy="2951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66CC"/>
            </a:solidFill>
            <a:prstDash val="solid"/>
          </a:ln>
        </p:spPr>
        <p:txBody>
          <a:bodyPr vert="horz" wrap="square" lIns="90000" tIns="45000" rIns="90000" bIns="45000" anchor="ctr" anchorCtr="0" compatLnSpc="0"/>
          <a:lstStyle/>
          <a:p>
            <a:pPr marL="0" marR="0" lvl="0" indent="0" algn="just" rtl="0" hangingPunct="0">
              <a:lnSpc>
                <a:spcPct val="100000"/>
              </a:lnSpc>
              <a:spcBef>
                <a:spcPts val="0"/>
              </a:spcBef>
              <a:spcAft>
                <a:spcPts val="0"/>
              </a:spcAft>
              <a:buNone/>
              <a:tabLst/>
            </a:pPr>
            <a:r>
              <a:rPr lang="fr-FR" sz="1400" b="1" i="0" u="none" strike="noStrike" kern="1200" dirty="0">
                <a:ln>
                  <a:noFill/>
                </a:ln>
                <a:latin typeface="Garamond" pitchFamily="18"/>
                <a:ea typeface="Microsoft YaHei" pitchFamily="2"/>
                <a:cs typeface="Lucida Sans" pitchFamily="2"/>
              </a:rPr>
              <a:t>Michel </a:t>
            </a:r>
            <a:r>
              <a:rPr lang="fr-FR" sz="1400" b="1" i="0" u="none" strike="noStrike" kern="1200" dirty="0" err="1">
                <a:ln>
                  <a:noFill/>
                </a:ln>
                <a:latin typeface="Garamond" pitchFamily="18"/>
                <a:ea typeface="Microsoft YaHei" pitchFamily="2"/>
                <a:cs typeface="Lucida Sans" pitchFamily="2"/>
              </a:rPr>
              <a:t>Lussault</a:t>
            </a:r>
            <a:r>
              <a:rPr lang="fr-FR" sz="1400" b="1" i="0" u="none" strike="noStrike" kern="1200" dirty="0">
                <a:ln>
                  <a:noFill/>
                </a:ln>
                <a:latin typeface="Garamond" pitchFamily="18"/>
                <a:ea typeface="Microsoft YaHei" pitchFamily="2"/>
                <a:cs typeface="Lucida Sans" pitchFamily="2"/>
              </a:rPr>
              <a:t> – Géographe, universitaire, directeur de l'Institut français de l'éducation (Lyon) responsable scientifique de plusieurs groupes de recherches dans le domaine de l'aménagement et de l'urbanisme</a:t>
            </a:r>
            <a:r>
              <a:rPr lang="fr-FR" sz="1400" b="0" i="0" u="none" strike="noStrike" kern="1200" dirty="0">
                <a:ln>
                  <a:noFill/>
                </a:ln>
                <a:latin typeface="Garamond" pitchFamily="18"/>
                <a:ea typeface="Microsoft YaHei" pitchFamily="2"/>
                <a:cs typeface="Lucida Sans" pitchFamily="2"/>
              </a:rPr>
              <a:t>. (conseil d’évaluation de la politique de la ville, du conseil du GIP Observatoire des projets urbains (ministère de l’Équipement), conseil scientifique de la consultation internationale "Un pari pour le Grand Paris", Plan urbanisme construction architecture (</a:t>
            </a:r>
            <a:r>
              <a:rPr lang="fr-FR" sz="1400" b="0" i="0" u="none" strike="noStrike" kern="1200" dirty="0" err="1">
                <a:ln>
                  <a:noFill/>
                </a:ln>
                <a:latin typeface="Garamond" pitchFamily="18"/>
                <a:ea typeface="Microsoft YaHei" pitchFamily="2"/>
                <a:cs typeface="Lucida Sans" pitchFamily="2"/>
              </a:rPr>
              <a:t>Puca</a:t>
            </a:r>
            <a:r>
              <a:rPr lang="fr-FR" sz="1400" b="0" i="0" u="none" strike="noStrike" kern="1200" dirty="0">
                <a:ln>
                  <a:noFill/>
                </a:ln>
                <a:latin typeface="Garamond" pitchFamily="18"/>
                <a:ea typeface="Microsoft YaHei" pitchFamily="2"/>
                <a:cs typeface="Lucida Sans" pitchFamily="2"/>
              </a:rPr>
              <a:t>), Territoires2040 de la Datar)</a:t>
            </a:r>
          </a:p>
          <a:p>
            <a:pPr marL="0" marR="0" lvl="0" indent="0" algn="just" rtl="0" hangingPunct="0">
              <a:lnSpc>
                <a:spcPct val="100000"/>
              </a:lnSpc>
              <a:spcBef>
                <a:spcPts val="0"/>
              </a:spcBef>
              <a:spcAft>
                <a:spcPts val="0"/>
              </a:spcAft>
              <a:buNone/>
              <a:tabLst/>
            </a:pPr>
            <a:r>
              <a:rPr lang="fr-FR" sz="1400" b="0" i="0" u="none" strike="noStrike" kern="1200" dirty="0">
                <a:ln>
                  <a:noFill/>
                </a:ln>
                <a:latin typeface="Garamond" pitchFamily="18"/>
                <a:ea typeface="Microsoft YaHei" pitchFamily="2"/>
                <a:cs typeface="Lucida Sans" pitchFamily="2"/>
              </a:rPr>
              <a:t>Depuis septembre 2014, </a:t>
            </a:r>
            <a:r>
              <a:rPr lang="fr-FR" sz="1400" b="1" i="0" u="none" strike="noStrike" kern="1200" dirty="0">
                <a:ln>
                  <a:noFill/>
                </a:ln>
                <a:latin typeface="Garamond" pitchFamily="18"/>
                <a:ea typeface="Microsoft YaHei" pitchFamily="2"/>
                <a:cs typeface="Lucida Sans" pitchFamily="2"/>
              </a:rPr>
              <a:t>président du Conseil supérieur des Programmes</a:t>
            </a:r>
          </a:p>
        </p:txBody>
      </p:sp>
      <p:sp>
        <p:nvSpPr>
          <p:cNvPr id="4" name="Forme libre 3"/>
          <p:cNvSpPr/>
          <p:nvPr/>
        </p:nvSpPr>
        <p:spPr>
          <a:xfrm>
            <a:off x="864000" y="936000"/>
            <a:ext cx="3600000" cy="295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66CC"/>
            </a:solidFill>
            <a:prstDash val="solid"/>
          </a:ln>
        </p:spPr>
        <p:txBody>
          <a:bodyPr vert="horz" wrap="square" lIns="90000" tIns="45000" rIns="90000" bIns="45000" anchor="ctr" anchorCtr="0" compatLnSpc="0"/>
          <a:lstStyle/>
          <a:p>
            <a:pPr marL="0" marR="0" lvl="0" indent="0" algn="just" rtl="0" hangingPunct="0">
              <a:lnSpc>
                <a:spcPct val="100000"/>
              </a:lnSpc>
              <a:spcBef>
                <a:spcPts val="0"/>
              </a:spcBef>
              <a:spcAft>
                <a:spcPts val="0"/>
              </a:spcAft>
              <a:buNone/>
              <a:tabLst/>
            </a:pPr>
            <a:r>
              <a:rPr lang="fr-FR" sz="1400" b="1" i="0" u="none" strike="noStrike" kern="1200" dirty="0">
                <a:ln>
                  <a:noFill/>
                </a:ln>
                <a:latin typeface="Garamond" pitchFamily="18"/>
                <a:ea typeface="Microsoft YaHei" pitchFamily="2"/>
                <a:cs typeface="Lucida Sans" pitchFamily="2"/>
              </a:rPr>
              <a:t>Vulgarisation des recherches scientifiques de prospective de la fin des années 194</a:t>
            </a:r>
            <a:r>
              <a:rPr lang="fr-FR" sz="1400" b="0" i="0" u="none" strike="noStrike" kern="1200" dirty="0">
                <a:ln>
                  <a:noFill/>
                </a:ln>
                <a:latin typeface="Garamond" pitchFamily="18"/>
                <a:ea typeface="Microsoft YaHei" pitchFamily="2"/>
                <a:cs typeface="Lucida Sans" pitchFamily="2"/>
              </a:rPr>
              <a:t>0.</a:t>
            </a:r>
          </a:p>
          <a:p>
            <a:pPr marL="0" marR="0" lvl="0" indent="0" algn="just" rtl="0" hangingPunct="0">
              <a:lnSpc>
                <a:spcPct val="100000"/>
              </a:lnSpc>
              <a:spcBef>
                <a:spcPts val="0"/>
              </a:spcBef>
              <a:spcAft>
                <a:spcPts val="0"/>
              </a:spcAft>
              <a:buNone/>
              <a:tabLst/>
            </a:pPr>
            <a:endParaRPr lang="fr-FR" sz="1400" b="0" i="0" u="none" strike="noStrike" kern="1200" dirty="0">
              <a:ln>
                <a:noFill/>
              </a:ln>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fr-FR" sz="1400" b="0" i="0" u="none" strike="noStrike" kern="1200" dirty="0">
                <a:ln>
                  <a:noFill/>
                </a:ln>
                <a:latin typeface="Garamond" pitchFamily="18"/>
                <a:ea typeface="Microsoft YaHei" pitchFamily="2"/>
                <a:cs typeface="Lucida Sans" pitchFamily="2"/>
              </a:rPr>
              <a:t>Le thème du FIG de Saint-Dié en 2015 était « les Territoires de l'Imaginaire utopies, représentations, prospective ».</a:t>
            </a:r>
          </a:p>
          <a:p>
            <a:pPr marL="0" marR="0" lvl="0" indent="0" algn="just" rtl="0" hangingPunct="0">
              <a:lnSpc>
                <a:spcPct val="100000"/>
              </a:lnSpc>
              <a:spcBef>
                <a:spcPts val="0"/>
              </a:spcBef>
              <a:spcAft>
                <a:spcPts val="0"/>
              </a:spcAft>
              <a:buNone/>
              <a:tabLst/>
            </a:pPr>
            <a:endParaRPr lang="fr-FR" sz="1400" b="0" i="0" u="none" strike="noStrike" kern="1200" dirty="0">
              <a:ln>
                <a:noFill/>
              </a:ln>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fr-FR" sz="1400" b="0" i="0" u="none" strike="noStrike" kern="1200" dirty="0">
                <a:ln>
                  <a:noFill/>
                </a:ln>
                <a:latin typeface="Garamond" pitchFamily="18"/>
                <a:ea typeface="Microsoft YaHei" pitchFamily="2"/>
                <a:cs typeface="Lucida Sans" pitchFamily="2"/>
              </a:rPr>
              <a:t>La réflexion géographique actuelle porte sur la place de l'image, des représentations </a:t>
            </a:r>
            <a:r>
              <a:rPr lang="fr-FR" sz="1400" b="0" i="1" u="none" strike="noStrike" kern="1200" dirty="0">
                <a:ln>
                  <a:noFill/>
                </a:ln>
                <a:latin typeface="Garamond" pitchFamily="18"/>
                <a:ea typeface="Microsoft YaHei" pitchFamily="2"/>
                <a:cs typeface="Lucida Sans" pitchFamily="2"/>
              </a:rPr>
              <a:t>(on pense aux cartes mentales par exemple)</a:t>
            </a:r>
            <a:r>
              <a:rPr lang="fr-FR" sz="1400" b="0" i="0" u="none" strike="noStrike" kern="1200" dirty="0">
                <a:ln>
                  <a:noFill/>
                </a:ln>
                <a:latin typeface="Garamond" pitchFamily="18"/>
                <a:ea typeface="Microsoft YaHei" pitchFamily="2"/>
                <a:cs typeface="Lucida Sans" pitchFamily="2"/>
              </a:rPr>
              <a:t>, sur l'habiter également, au cœur des démarches de prospective</a:t>
            </a:r>
          </a:p>
        </p:txBody>
      </p:sp>
      <p:sp>
        <p:nvSpPr>
          <p:cNvPr id="5" name="Forme libre 4"/>
          <p:cNvSpPr/>
          <p:nvPr/>
        </p:nvSpPr>
        <p:spPr>
          <a:xfrm>
            <a:off x="4650300" y="936000"/>
            <a:ext cx="3600000" cy="2951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CC"/>
          </a:solidFill>
          <a:ln w="0">
            <a:solidFill>
              <a:srgbClr val="0066CC"/>
            </a:solidFill>
            <a:prstDash val="solid"/>
          </a:ln>
        </p:spPr>
        <p:txBody>
          <a:bodyPr vert="horz" wrap="square" lIns="90000" tIns="45000" rIns="90000" bIns="45000" anchor="ctr" anchorCtr="0" compatLnSpc="0"/>
          <a:lstStyle/>
          <a:p>
            <a:pPr marL="0" marR="0" lvl="0" indent="0" algn="just" rtl="0" hangingPunct="0">
              <a:lnSpc>
                <a:spcPct val="100000"/>
              </a:lnSpc>
              <a:spcBef>
                <a:spcPts val="0"/>
              </a:spcBef>
              <a:spcAft>
                <a:spcPts val="0"/>
              </a:spcAft>
              <a:buNone/>
              <a:tabLst/>
            </a:pPr>
            <a:endParaRPr lang="fr-FR" sz="1400" b="0" i="0" u="none" strike="noStrike" kern="1200" dirty="0">
              <a:ln>
                <a:noFill/>
              </a:ln>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fr-FR" sz="1400" b="1" i="0" u="none" strike="noStrike" kern="1200" dirty="0">
                <a:ln>
                  <a:noFill/>
                </a:ln>
                <a:latin typeface="Garamond" pitchFamily="18"/>
                <a:ea typeface="Microsoft YaHei" pitchFamily="2"/>
                <a:cs typeface="Lucida Sans" pitchFamily="2"/>
              </a:rPr>
              <a:t>Passation de relais entre l'Etat aménageur et les collectivités territoriales</a:t>
            </a:r>
            <a:r>
              <a:rPr lang="fr-FR" sz="1400" b="0" i="0" u="none" strike="noStrike" kern="1200" dirty="0">
                <a:ln>
                  <a:noFill/>
                </a:ln>
                <a:latin typeface="Garamond" pitchFamily="18"/>
                <a:ea typeface="Microsoft YaHei" pitchFamily="2"/>
                <a:cs typeface="Lucida Sans" pitchFamily="2"/>
              </a:rPr>
              <a:t> : de nos jours ce sont elles qui affectionnent la démarche prospective.</a:t>
            </a:r>
          </a:p>
          <a:p>
            <a:pPr marL="0" marR="0" lvl="0" indent="0" algn="just" rtl="0" hangingPunct="0">
              <a:lnSpc>
                <a:spcPct val="100000"/>
              </a:lnSpc>
              <a:spcBef>
                <a:spcPts val="0"/>
              </a:spcBef>
              <a:spcAft>
                <a:spcPts val="0"/>
              </a:spcAft>
              <a:buNone/>
              <a:tabLst/>
            </a:pPr>
            <a:endParaRPr lang="fr-FR" sz="1400" b="0" i="0" u="none" strike="noStrike" kern="1200" dirty="0">
              <a:ln>
                <a:noFill/>
              </a:ln>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fr-FR" sz="1400" b="0" i="0" u="none" strike="noStrike" kern="1200" dirty="0">
                <a:ln>
                  <a:noFill/>
                </a:ln>
                <a:latin typeface="Garamond" pitchFamily="18"/>
                <a:ea typeface="Microsoft YaHei" pitchFamily="2"/>
                <a:cs typeface="Lucida Sans" pitchFamily="2"/>
              </a:rPr>
              <a:t>Les projets qui en résultent sont plus proches des citoyens et des habitants qui finissent par se prêter au jeu.</a:t>
            </a:r>
          </a:p>
          <a:p>
            <a:pPr marL="0" marR="0" lvl="0" indent="0" algn="just" rtl="0" hangingPunct="0">
              <a:lnSpc>
                <a:spcPct val="100000"/>
              </a:lnSpc>
              <a:spcBef>
                <a:spcPts val="0"/>
              </a:spcBef>
              <a:spcAft>
                <a:spcPts val="0"/>
              </a:spcAft>
              <a:buNone/>
              <a:tabLst/>
            </a:pPr>
            <a:endParaRPr lang="fr-FR" sz="1400" b="0" i="1" u="none" strike="noStrike" kern="1200" dirty="0">
              <a:ln>
                <a:noFill/>
              </a:ln>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fr-FR" sz="1400" b="0" i="1" u="none" strike="noStrike" kern="1200" dirty="0">
                <a:ln>
                  <a:noFill/>
                </a:ln>
                <a:latin typeface="Garamond" pitchFamily="18"/>
                <a:ea typeface="Microsoft YaHei" pitchFamily="2"/>
                <a:cs typeface="Lucida Sans" pitchFamily="2"/>
              </a:rPr>
              <a:t>Ex :  multiplication des appels à projets d'influence prospective tels les concours « Dessine-moi le Grand Paris de demain... »,  « Réinventer Paris » ..</a:t>
            </a:r>
            <a:r>
              <a:rPr lang="fr-FR" sz="1400" b="0" i="0" u="none" strike="noStrike" kern="1200" dirty="0">
                <a:ln>
                  <a:noFill/>
                </a:ln>
                <a:latin typeface="Garamond" pitchFamily="18"/>
                <a:ea typeface="Microsoft YaHei" pitchFamily="2"/>
                <a:cs typeface="Lucida Sans" pitchFamily="2"/>
              </a:rPr>
              <a:t>.</a:t>
            </a:r>
          </a:p>
          <a:p>
            <a:pPr marL="0" marR="0" lvl="0" indent="0" algn="just" rtl="0" hangingPunct="0">
              <a:lnSpc>
                <a:spcPct val="100000"/>
              </a:lnSpc>
              <a:spcBef>
                <a:spcPts val="0"/>
              </a:spcBef>
              <a:spcAft>
                <a:spcPts val="0"/>
              </a:spcAft>
              <a:buNone/>
              <a:tabLst/>
            </a:pPr>
            <a:endParaRPr lang="fr-FR" sz="1400" b="0" i="0" u="none" strike="noStrike" kern="1200" dirty="0">
              <a:ln>
                <a:noFill/>
              </a:ln>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endParaRPr lang="fr-FR" sz="1400" b="0" i="0" u="none" strike="noStrike" kern="1200" dirty="0">
              <a:ln>
                <a:noFill/>
              </a:ln>
              <a:latin typeface="Garamond" pitchFamily="18"/>
              <a:ea typeface="Microsoft YaHei" pitchFamily="2"/>
              <a:cs typeface="Lucida Sans" pitchFamily="2"/>
            </a:endParaRPr>
          </a:p>
        </p:txBody>
      </p:sp>
      <p:pic>
        <p:nvPicPr>
          <p:cNvPr id="6" name="Image 5"/>
          <p:cNvPicPr>
            <a:picLocks noChangeAspect="1"/>
          </p:cNvPicPr>
          <p:nvPr/>
        </p:nvPicPr>
        <p:blipFill>
          <a:blip r:embed="rId3">
            <a:lum/>
            <a:alphaModFix/>
          </a:blip>
          <a:srcRect/>
          <a:stretch>
            <a:fillRect/>
          </a:stretch>
        </p:blipFill>
        <p:spPr>
          <a:xfrm>
            <a:off x="216000" y="3671999"/>
            <a:ext cx="2304000" cy="3024000"/>
          </a:xfrm>
          <a:prstGeom prst="rect">
            <a:avLst/>
          </a:prstGeom>
          <a:noFill/>
          <a:ln>
            <a:solidFill>
              <a:schemeClr val="tx1"/>
            </a:solidFill>
          </a:ln>
        </p:spPr>
      </p:pic>
      <p:pic>
        <p:nvPicPr>
          <p:cNvPr id="7" name="Image 6"/>
          <p:cNvPicPr>
            <a:picLocks noChangeAspect="1"/>
          </p:cNvPicPr>
          <p:nvPr/>
        </p:nvPicPr>
        <p:blipFill rotWithShape="1">
          <a:blip r:embed="rId4">
            <a:lum/>
            <a:alphaModFix/>
          </a:blip>
          <a:srcRect r="5296"/>
          <a:stretch/>
        </p:blipFill>
        <p:spPr>
          <a:xfrm>
            <a:off x="10595880" y="3600000"/>
            <a:ext cx="1512719" cy="1440000"/>
          </a:xfrm>
          <a:prstGeom prst="rect">
            <a:avLst/>
          </a:prstGeom>
          <a:noFill/>
          <a:ln>
            <a:solidFill>
              <a:schemeClr val="tx1"/>
            </a:solidFill>
          </a:ln>
        </p:spPr>
      </p:pic>
      <p:sp>
        <p:nvSpPr>
          <p:cNvPr id="9" name="ZoneTexte 8"/>
          <p:cNvSpPr txBox="1"/>
          <p:nvPr/>
        </p:nvSpPr>
        <p:spPr>
          <a:xfrm>
            <a:off x="3390300" y="5187551"/>
            <a:ext cx="6120000" cy="602280"/>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pPr>
            <a:r>
              <a:rPr lang="fr-FR" sz="1800" b="1" i="0" u="none" strike="noStrike" kern="1200" dirty="0">
                <a:ln>
                  <a:noFill/>
                </a:ln>
                <a:latin typeface="Garamond" pitchFamily="18"/>
                <a:ea typeface="Microsoft YaHei" pitchFamily="2"/>
                <a:cs typeface="Lucida Sans" pitchFamily="2"/>
              </a:rPr>
              <a:t>La prospective entre dans la géographie enseignée au lycée ….puis au collège !</a:t>
            </a:r>
          </a:p>
        </p:txBody>
      </p:sp>
      <p:cxnSp>
        <p:nvCxnSpPr>
          <p:cNvPr id="14" name="Connecteur droit avec flèche 13"/>
          <p:cNvCxnSpPr/>
          <p:nvPr/>
        </p:nvCxnSpPr>
        <p:spPr>
          <a:xfrm>
            <a:off x="2682377" y="3901680"/>
            <a:ext cx="3708000" cy="1138320"/>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5" name="Connecteur droit avec flèche 14"/>
          <p:cNvCxnSpPr>
            <a:stCxn id="3" idx="2"/>
          </p:cNvCxnSpPr>
          <p:nvPr/>
        </p:nvCxnSpPr>
        <p:spPr>
          <a:xfrm flipH="1">
            <a:off x="6518047" y="3887999"/>
            <a:ext cx="3718553" cy="1152001"/>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8" name="Connecteur droit avec flèche 17"/>
          <p:cNvCxnSpPr>
            <a:stCxn id="5" idx="2"/>
          </p:cNvCxnSpPr>
          <p:nvPr/>
        </p:nvCxnSpPr>
        <p:spPr>
          <a:xfrm>
            <a:off x="6450300" y="3887999"/>
            <a:ext cx="0" cy="1152001"/>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1500"/>
                                        <p:tgtEl>
                                          <p:spTgt spid="4"/>
                                        </p:tgtEl>
                                      </p:cBhvr>
                                    </p:animEffect>
                                  </p:childTnLst>
                                </p:cTn>
                              </p:par>
                            </p:childTnLst>
                          </p:cTn>
                        </p:par>
                        <p:par>
                          <p:cTn id="13" fill="hold">
                            <p:stCondLst>
                              <p:cond delay="1500"/>
                            </p:stCondLst>
                            <p:childTnLst>
                              <p:par>
                                <p:cTn id="14" presetID="3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1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out)">
                                      <p:cBhvr>
                                        <p:cTn id="29" dur="1500"/>
                                        <p:tgtEl>
                                          <p:spTgt spid="3"/>
                                        </p:tgtEl>
                                      </p:cBhvr>
                                    </p:animEffect>
                                  </p:childTnLst>
                                </p:cTn>
                              </p:par>
                            </p:childTnLst>
                          </p:cTn>
                        </p:par>
                        <p:par>
                          <p:cTn id="30" fill="hold">
                            <p:stCondLst>
                              <p:cond delay="1500"/>
                            </p:stCondLst>
                            <p:childTnLst>
                              <p:par>
                                <p:cTn id="31" presetID="31"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750"/>
                                        <p:tgtEl>
                                          <p:spTgt spid="14"/>
                                        </p:tgtEl>
                                      </p:cBhvr>
                                    </p:animEffect>
                                  </p:childTnLst>
                                </p:cTn>
                              </p:par>
                              <p:par>
                                <p:cTn id="42" presetID="22" presetClass="entr" presetSubtype="1"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750"/>
                                        <p:tgtEl>
                                          <p:spTgt spid="15"/>
                                        </p:tgtEl>
                                      </p:cBhvr>
                                    </p:animEffect>
                                  </p:childTnLst>
                                </p:cTn>
                              </p:par>
                              <p:par>
                                <p:cTn id="45" presetID="22" presetClass="entr" presetSubtype="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75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wd">
                                    <p:tmPct val="10000"/>
                                  </p:iterate>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9"/>
                                        </p:tgtEl>
                                        <p:attrNameLst>
                                          <p:attrName>ppt_y</p:attrName>
                                        </p:attrNameLst>
                                      </p:cBhvr>
                                      <p:tavLst>
                                        <p:tav tm="0">
                                          <p:val>
                                            <p:strVal val="#ppt_y"/>
                                          </p:val>
                                        </p:tav>
                                        <p:tav tm="100000">
                                          <p:val>
                                            <p:strVal val="#ppt_y"/>
                                          </p:val>
                                        </p:tav>
                                      </p:tavLst>
                                    </p:anim>
                                    <p:anim calcmode="lin" valueType="num">
                                      <p:cBhvr>
                                        <p:cTn id="5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lum/>
            <a:alphaModFix/>
          </a:blip>
          <a:srcRect t="1852" b="53541"/>
          <a:stretch/>
        </p:blipFill>
        <p:spPr>
          <a:xfrm>
            <a:off x="5112000" y="1421436"/>
            <a:ext cx="6912000" cy="3271323"/>
          </a:xfrm>
          <a:prstGeom prst="rect">
            <a:avLst/>
          </a:prstGeom>
          <a:noFill/>
          <a:ln>
            <a:solidFill>
              <a:schemeClr val="tx1"/>
            </a:solidFill>
          </a:ln>
        </p:spPr>
      </p:pic>
      <p:sp>
        <p:nvSpPr>
          <p:cNvPr id="7" name="ZoneTexte 6"/>
          <p:cNvSpPr txBox="1"/>
          <p:nvPr/>
        </p:nvSpPr>
        <p:spPr>
          <a:xfrm>
            <a:off x="829666" y="3878217"/>
            <a:ext cx="3816000" cy="869938"/>
          </a:xfrm>
          <a:prstGeom prst="rect">
            <a:avLst/>
          </a:prstGeom>
          <a:noFill/>
          <a:ln>
            <a:noFill/>
          </a:ln>
        </p:spPr>
        <p:txBody>
          <a:bodyPr vert="horz" wrap="square" lIns="90000" tIns="45000" rIns="90000" bIns="45000" anchorCtr="0" compatLnSpc="0">
            <a:spAutoFit/>
          </a:bodyPr>
          <a:lstStyle/>
          <a:p>
            <a:pPr marL="0" marR="0" lvl="0" indent="0" algn="just" rtl="0" hangingPunct="0">
              <a:lnSpc>
                <a:spcPct val="100000"/>
              </a:lnSpc>
              <a:spcBef>
                <a:spcPts val="0"/>
              </a:spcBef>
              <a:spcAft>
                <a:spcPts val="0"/>
              </a:spcAft>
              <a:buNone/>
              <a:tabLst/>
            </a:pPr>
            <a:r>
              <a:rPr lang="fr-FR" sz="1800" b="0" i="0" u="none" strike="noStrike" kern="1200" dirty="0">
                <a:ln>
                  <a:noFill/>
                </a:ln>
                <a:latin typeface="Garamond" pitchFamily="18"/>
                <a:ea typeface="Microsoft YaHei" pitchFamily="2"/>
                <a:cs typeface="Lucida Sans" pitchFamily="2"/>
              </a:rPr>
              <a:t>Une séquence organisée autour d'une </a:t>
            </a:r>
            <a:r>
              <a:rPr lang="fr-FR" sz="1800" b="1" i="0" u="none" strike="noStrike" kern="1200" dirty="0">
                <a:ln>
                  <a:noFill/>
                </a:ln>
                <a:solidFill>
                  <a:schemeClr val="accent6">
                    <a:lumMod val="50000"/>
                  </a:schemeClr>
                </a:solidFill>
                <a:latin typeface="Garamond" pitchFamily="18"/>
                <a:ea typeface="Microsoft YaHei" pitchFamily="2"/>
                <a:cs typeface="Lucida Sans" pitchFamily="2"/>
              </a:rPr>
              <a:t>démarche particulière : la prospective territoriale </a:t>
            </a:r>
            <a:r>
              <a:rPr lang="fr-FR" sz="1800" b="0" i="0" u="none" strike="noStrike" kern="1200" dirty="0">
                <a:ln>
                  <a:noFill/>
                </a:ln>
                <a:latin typeface="Garamond" pitchFamily="18"/>
                <a:ea typeface="Microsoft YaHei" pitchFamily="2"/>
                <a:cs typeface="Lucida Sans" pitchFamily="2"/>
              </a:rPr>
              <a:t>(moins sur les contenus)</a:t>
            </a:r>
          </a:p>
        </p:txBody>
      </p:sp>
      <p:sp>
        <p:nvSpPr>
          <p:cNvPr id="8" name="Rectangle 3"/>
          <p:cNvSpPr/>
          <p:nvPr/>
        </p:nvSpPr>
        <p:spPr>
          <a:xfrm>
            <a:off x="624254" y="124560"/>
            <a:ext cx="10945080" cy="1796069"/>
          </a:xfrm>
          <a:prstGeom prst="rect">
            <a:avLst/>
          </a:prstGeom>
          <a:noFill/>
          <a:ln>
            <a:noFill/>
            <a:prstDash val="solid"/>
          </a:ln>
        </p:spPr>
        <p:txBody>
          <a:bodyPr vert="horz" wrap="square" lIns="91440" tIns="45720" rIns="91440" bIns="45720" anchor="t" anchorCtr="0" compatLnSpc="0">
            <a:spAutoFit/>
          </a:bodyPr>
          <a:lstStyle/>
          <a:p>
            <a:pPr marL="0" marR="0" lvl="0" indent="0" algn="ctr" rtl="0" hangingPunct="1">
              <a:lnSpc>
                <a:spcPct val="100000"/>
              </a:lnSpc>
              <a:spcBef>
                <a:spcPts val="0"/>
              </a:spcBef>
              <a:spcAft>
                <a:spcPts val="0"/>
              </a:spcAft>
              <a:buNone/>
              <a:tabLst/>
            </a:pPr>
            <a:r>
              <a:rPr lang="fr-FR" sz="2200" b="1" i="0" u="none" strike="noStrike" kern="1200" spc="0" baseline="0" dirty="0">
                <a:ln>
                  <a:noFill/>
                </a:ln>
                <a:solidFill>
                  <a:schemeClr val="accent2">
                    <a:lumMod val="50000"/>
                  </a:schemeClr>
                </a:solidFill>
                <a:effectLst>
                  <a:outerShdw dist="17961" dir="2700000">
                    <a:scrgbClr r="0" g="0" b="0"/>
                  </a:outerShdw>
                </a:effectLst>
                <a:latin typeface="Tw Cen MT" pitchFamily="18"/>
                <a:ea typeface="Microsoft YaHei" pitchFamily="2"/>
                <a:cs typeface="Lucida Sans" pitchFamily="2"/>
              </a:rPr>
              <a:t>                                                   </a:t>
            </a:r>
            <a:r>
              <a:rPr lang="fr-FR" sz="2200" b="1" i="0" u="sng" strike="noStrike" kern="1200" spc="0" baseline="0" dirty="0">
                <a:ln>
                  <a:noFill/>
                </a:ln>
                <a:solidFill>
                  <a:schemeClr val="accent2">
                    <a:lumMod val="50000"/>
                  </a:schemeClr>
                </a:solidFill>
                <a:effectLst>
                  <a:outerShdw dist="17961" dir="2700000">
                    <a:scrgbClr r="0" g="0" b="0"/>
                  </a:outerShdw>
                </a:effectLst>
                <a:uFillTx/>
                <a:latin typeface="Tw Cen MT" pitchFamily="18"/>
                <a:ea typeface="Microsoft YaHei" pitchFamily="2"/>
                <a:cs typeface="Lucida Sans" pitchFamily="2"/>
              </a:rPr>
              <a:t>GEOGRAPHIE – SIXIEME</a:t>
            </a:r>
          </a:p>
          <a:p>
            <a:pPr marL="0" marR="0" lvl="0" indent="0" algn="l" rtl="0" hangingPunct="1">
              <a:lnSpc>
                <a:spcPct val="100000"/>
              </a:lnSpc>
              <a:spcBef>
                <a:spcPts val="0"/>
              </a:spcBef>
              <a:spcAft>
                <a:spcPts val="0"/>
              </a:spcAft>
              <a:buNone/>
              <a:tabLst/>
            </a:pPr>
            <a:endParaRPr lang="fr-FR" sz="2000" b="0" i="0" u="none" strike="noStrike" kern="1200" spc="0" baseline="0" dirty="0">
              <a:ln>
                <a:noFill/>
              </a:ln>
              <a:solidFill>
                <a:schemeClr val="accent2">
                  <a:lumMod val="50000"/>
                </a:schemeClr>
              </a:solidFill>
              <a:latin typeface="Tw Cen MT"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2000" b="1" i="0" u="none" strike="noStrike" kern="1200" spc="0" baseline="0" dirty="0">
                <a:ln>
                  <a:noFill/>
                </a:ln>
                <a:solidFill>
                  <a:schemeClr val="accent2">
                    <a:lumMod val="50000"/>
                  </a:schemeClr>
                </a:solidFill>
                <a:latin typeface="Tw Cen MT" pitchFamily="18"/>
                <a:ea typeface="Microsoft YaHei" pitchFamily="2"/>
                <a:cs typeface="Lucida Sans" pitchFamily="2"/>
              </a:rPr>
              <a:t>THEME 1 : HABITER UNE METROPOLE</a:t>
            </a:r>
          </a:p>
          <a:p>
            <a:pPr marL="0" marR="0" lvl="0" indent="0" algn="l" rtl="0" hangingPunct="1">
              <a:lnSpc>
                <a:spcPct val="100000"/>
              </a:lnSpc>
              <a:spcBef>
                <a:spcPts val="0"/>
              </a:spcBef>
              <a:spcAft>
                <a:spcPts val="0"/>
              </a:spcAft>
              <a:buNone/>
              <a:tabLst/>
            </a:pPr>
            <a:r>
              <a:rPr lang="fr-FR" sz="2000" b="0" i="1" u="none" strike="noStrike" kern="1200" spc="0" baseline="0" dirty="0">
                <a:ln>
                  <a:noFill/>
                </a:ln>
                <a:solidFill>
                  <a:schemeClr val="accent2">
                    <a:lumMod val="50000"/>
                  </a:schemeClr>
                </a:solidFill>
                <a:latin typeface="Tw Cen MT" pitchFamily="18"/>
                <a:ea typeface="Microsoft YaHei" pitchFamily="2"/>
                <a:cs typeface="Lucida Sans" pitchFamily="2"/>
              </a:rPr>
              <a:t/>
            </a:r>
            <a:br>
              <a:rPr lang="fr-FR" sz="2000" b="0" i="1" u="none" strike="noStrike" kern="1200" spc="0" baseline="0" dirty="0">
                <a:ln>
                  <a:noFill/>
                </a:ln>
                <a:solidFill>
                  <a:schemeClr val="accent2">
                    <a:lumMod val="50000"/>
                  </a:schemeClr>
                </a:solidFill>
                <a:latin typeface="Tw Cen MT" pitchFamily="18"/>
                <a:ea typeface="Microsoft YaHei" pitchFamily="2"/>
                <a:cs typeface="Lucida Sans" pitchFamily="2"/>
              </a:rPr>
            </a:br>
            <a:endParaRPr lang="fr-FR" sz="2000" b="1" i="1" u="none" strike="noStrike" kern="1200" spc="0" baseline="0" dirty="0">
              <a:ln>
                <a:noFill/>
              </a:ln>
              <a:solidFill>
                <a:schemeClr val="accent2">
                  <a:lumMod val="50000"/>
                </a:schemeClr>
              </a:solidFill>
              <a:effectLst>
                <a:outerShdw dist="17961" dir="2700000">
                  <a:scrgbClr r="0" g="0" b="0"/>
                </a:outerShdw>
              </a:effectLst>
              <a:latin typeface="Tw Cen MT"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2000" b="1" i="1" u="none" strike="noStrike" kern="1200" spc="0" baseline="0" dirty="0" smtClean="0">
                <a:ln>
                  <a:noFill/>
                </a:ln>
                <a:solidFill>
                  <a:schemeClr val="accent6">
                    <a:lumMod val="75000"/>
                  </a:schemeClr>
                </a:solidFill>
                <a:effectLst>
                  <a:outerShdw dist="17961" dir="2700000">
                    <a:scrgbClr r="0" g="0" b="0"/>
                  </a:outerShdw>
                </a:effectLst>
                <a:latin typeface="Tw Cen MT" pitchFamily="18"/>
                <a:ea typeface="Microsoft YaHei" pitchFamily="2"/>
                <a:cs typeface="Lucida Sans" pitchFamily="2"/>
              </a:rPr>
              <a:t>Question 2 : LA </a:t>
            </a:r>
            <a:r>
              <a:rPr lang="fr-FR" sz="2000" b="1" i="1" u="none" strike="noStrike" kern="1200" spc="0" baseline="0" dirty="0">
                <a:ln>
                  <a:noFill/>
                </a:ln>
                <a:solidFill>
                  <a:schemeClr val="accent6">
                    <a:lumMod val="75000"/>
                  </a:schemeClr>
                </a:solidFill>
                <a:effectLst>
                  <a:outerShdw dist="17961" dir="2700000">
                    <a:scrgbClr r="0" g="0" b="0"/>
                  </a:outerShdw>
                </a:effectLst>
                <a:latin typeface="Tw Cen MT" pitchFamily="18"/>
                <a:ea typeface="Microsoft YaHei" pitchFamily="2"/>
                <a:cs typeface="Lucida Sans" pitchFamily="2"/>
              </a:rPr>
              <a:t>VILLE DE DEMAIN</a:t>
            </a:r>
          </a:p>
        </p:txBody>
      </p:sp>
      <p:sp>
        <p:nvSpPr>
          <p:cNvPr id="9" name="Rectangle 8"/>
          <p:cNvSpPr/>
          <p:nvPr/>
        </p:nvSpPr>
        <p:spPr>
          <a:xfrm>
            <a:off x="9755999" y="3892994"/>
            <a:ext cx="2160000" cy="141318"/>
          </a:xfrm>
          <a:prstGeom prst="rect">
            <a:avLst/>
          </a:prstGeom>
          <a:solidFill>
            <a:srgbClr val="FFC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7360553" y="4045394"/>
            <a:ext cx="2484000" cy="141318"/>
          </a:xfrm>
          <a:prstGeom prst="rect">
            <a:avLst/>
          </a:prstGeom>
          <a:solidFill>
            <a:srgbClr val="FFC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a:stCxn id="10" idx="1"/>
          </p:cNvCxnSpPr>
          <p:nvPr/>
        </p:nvCxnSpPr>
        <p:spPr>
          <a:xfrm flipH="1">
            <a:off x="4833035" y="4116053"/>
            <a:ext cx="2527518" cy="197133"/>
          </a:xfrm>
          <a:prstGeom prst="straightConnector1">
            <a:avLst/>
          </a:prstGeom>
          <a:ln>
            <a:solidFill>
              <a:schemeClr val="accent2">
                <a:lumMod val="50000"/>
              </a:schemeClr>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750"/>
                                        <p:tgtEl>
                                          <p:spTgt spid="9"/>
                                        </p:tgtEl>
                                      </p:cBhvr>
                                    </p:animEffect>
                                  </p:childTnLst>
                                </p:cTn>
                              </p:par>
                            </p:childTnLst>
                          </p:cTn>
                        </p:par>
                        <p:par>
                          <p:cTn id="20" fill="hold">
                            <p:stCondLst>
                              <p:cond delay="75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750"/>
                                        <p:tgtEl>
                                          <p:spTgt spid="12"/>
                                        </p:tgtEl>
                                      </p:cBhvr>
                                    </p:animEffect>
                                  </p:childTnLst>
                                </p:cTn>
                              </p:par>
                            </p:childTnLst>
                          </p:cTn>
                        </p:par>
                        <p:par>
                          <p:cTn id="29" fill="hold">
                            <p:stCondLst>
                              <p:cond delay="75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750" fill="hold"/>
                                        <p:tgtEl>
                                          <p:spTgt spid="7"/>
                                        </p:tgtEl>
                                        <p:attrNameLst>
                                          <p:attrName>ppt_w</p:attrName>
                                        </p:attrNameLst>
                                      </p:cBhvr>
                                      <p:tavLst>
                                        <p:tav tm="0">
                                          <p:val>
                                            <p:fltVal val="0"/>
                                          </p:val>
                                        </p:tav>
                                        <p:tav tm="100000">
                                          <p:val>
                                            <p:strVal val="#ppt_w"/>
                                          </p:val>
                                        </p:tav>
                                      </p:tavLst>
                                    </p:anim>
                                    <p:anim calcmode="lin" valueType="num">
                                      <p:cBhvr>
                                        <p:cTn id="33" dur="750" fill="hold"/>
                                        <p:tgtEl>
                                          <p:spTgt spid="7"/>
                                        </p:tgtEl>
                                        <p:attrNameLst>
                                          <p:attrName>ppt_h</p:attrName>
                                        </p:attrNameLst>
                                      </p:cBhvr>
                                      <p:tavLst>
                                        <p:tav tm="0">
                                          <p:val>
                                            <p:fltVal val="0"/>
                                          </p:val>
                                        </p:tav>
                                        <p:tav tm="100000">
                                          <p:val>
                                            <p:strVal val="#ppt_h"/>
                                          </p:val>
                                        </p:tav>
                                      </p:tavLst>
                                    </p:anim>
                                    <p:animEffect transition="in" filter="fade">
                                      <p:cBhvr>
                                        <p:cTn id="3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Rectangle 3"/>
          <p:cNvSpPr/>
          <p:nvPr/>
        </p:nvSpPr>
        <p:spPr>
          <a:xfrm>
            <a:off x="624254" y="72000"/>
            <a:ext cx="10945080" cy="2158861"/>
          </a:xfrm>
          <a:prstGeom prst="rect">
            <a:avLst/>
          </a:prstGeom>
          <a:noFill/>
          <a:ln>
            <a:noFill/>
            <a:prstDash val="solid"/>
          </a:ln>
        </p:spPr>
        <p:txBody>
          <a:bodyPr vert="horz" wrap="square" lIns="91440" tIns="45720" rIns="91440" bIns="45720" anchor="t" anchorCtr="0" compatLnSpc="0">
            <a:spAutoFit/>
          </a:bodyPr>
          <a:lstStyle/>
          <a:p>
            <a:pPr marL="0" marR="0" lvl="0" indent="0" algn="ctr" rtl="0" hangingPunct="1">
              <a:lnSpc>
                <a:spcPct val="100000"/>
              </a:lnSpc>
              <a:spcBef>
                <a:spcPts val="0"/>
              </a:spcBef>
              <a:spcAft>
                <a:spcPts val="0"/>
              </a:spcAft>
              <a:buNone/>
              <a:tabLst/>
            </a:pPr>
            <a:r>
              <a:rPr lang="fr-FR" sz="2200" b="1" i="0" u="none" strike="noStrike" kern="1200" spc="0" baseline="0" dirty="0">
                <a:ln>
                  <a:noFill/>
                </a:ln>
                <a:solidFill>
                  <a:schemeClr val="accent2">
                    <a:lumMod val="50000"/>
                  </a:schemeClr>
                </a:solidFill>
                <a:effectLst>
                  <a:outerShdw dist="17961" dir="2700000">
                    <a:scrgbClr r="0" g="0" b="0"/>
                  </a:outerShdw>
                </a:effectLst>
                <a:latin typeface="Tw Cen MT" pitchFamily="18"/>
                <a:ea typeface="Microsoft YaHei" pitchFamily="2"/>
                <a:cs typeface="Lucida Sans" pitchFamily="2"/>
              </a:rPr>
              <a:t>        </a:t>
            </a:r>
            <a:r>
              <a:rPr lang="fr-FR" sz="3200" b="1" i="1" u="none" strike="noStrike" kern="1200" spc="0" baseline="0" dirty="0">
                <a:ln>
                  <a:noFill/>
                </a:ln>
                <a:solidFill>
                  <a:schemeClr val="accent2">
                    <a:lumMod val="50000"/>
                  </a:schemeClr>
                </a:solidFill>
                <a:effectLst>
                  <a:outerShdw dist="17961" dir="2700000">
                    <a:scrgbClr r="0" g="0" b="0"/>
                  </a:outerShdw>
                </a:effectLst>
                <a:latin typeface="Tw Cen MT" pitchFamily="18"/>
                <a:ea typeface="Microsoft YaHei" pitchFamily="2"/>
                <a:cs typeface="Lucida Sans" pitchFamily="2"/>
              </a:rPr>
              <a:t>MISE AU POINT SCIENTIFIQUE SUR LA PROSPECTIVE TERRITORIALE</a:t>
            </a:r>
          </a:p>
          <a:p>
            <a:pPr marL="0" marR="0" lvl="0" indent="0" algn="ctr" rtl="0" hangingPunct="1">
              <a:lnSpc>
                <a:spcPct val="100000"/>
              </a:lnSpc>
              <a:spcBef>
                <a:spcPts val="0"/>
              </a:spcBef>
              <a:spcAft>
                <a:spcPts val="0"/>
              </a:spcAft>
              <a:buNone/>
              <a:tabLst/>
            </a:pPr>
            <a:endParaRPr lang="fr-FR" sz="2800" b="1" i="1" u="none" strike="noStrike" kern="1200" spc="0" baseline="0" dirty="0">
              <a:ln>
                <a:noFill/>
              </a:ln>
              <a:solidFill>
                <a:schemeClr val="accent2">
                  <a:lumMod val="50000"/>
                </a:schemeClr>
              </a:solidFill>
              <a:effectLst>
                <a:outerShdw dist="17961" dir="2700000">
                  <a:scrgbClr r="0" g="0" b="0"/>
                </a:outerShdw>
              </a:effectLst>
              <a:latin typeface="Tw Cen MT" pitchFamily="18"/>
              <a:ea typeface="Microsoft YaHei" pitchFamily="2"/>
              <a:cs typeface="Lucida Sans" pitchFamily="2"/>
            </a:endParaRPr>
          </a:p>
          <a:p>
            <a:pPr marL="0" marR="0" lvl="0" indent="0" algn="ctr" rtl="0" hangingPunct="1">
              <a:lnSpc>
                <a:spcPct val="100000"/>
              </a:lnSpc>
              <a:spcBef>
                <a:spcPts val="0"/>
              </a:spcBef>
              <a:spcAft>
                <a:spcPts val="0"/>
              </a:spcAft>
              <a:buNone/>
              <a:tabLst/>
            </a:pPr>
            <a:r>
              <a:rPr lang="fr-FR" sz="2800" b="1" i="1" u="none" strike="noStrike" kern="1200" spc="0" baseline="0" dirty="0">
                <a:ln>
                  <a:noFill/>
                </a:ln>
                <a:solidFill>
                  <a:schemeClr val="accent2">
                    <a:lumMod val="50000"/>
                  </a:schemeClr>
                </a:solidFill>
                <a:effectLst>
                  <a:outerShdw dist="17961" dir="2700000">
                    <a:scrgbClr r="0" g="0" b="0"/>
                  </a:outerShdw>
                </a:effectLst>
                <a:latin typeface="Tw Cen MT" pitchFamily="18"/>
                <a:ea typeface="Microsoft YaHei" pitchFamily="2"/>
                <a:cs typeface="Lucida Sans" pitchFamily="2"/>
              </a:rPr>
              <a:t>« L'avenir est liberté, pouvoir et volonté à la fois territoire à explorer – futur possible - et territoire à construire – futur souhaitable »  Hugues de Jouvenel</a:t>
            </a:r>
          </a:p>
        </p:txBody>
      </p:sp>
      <p:pic>
        <p:nvPicPr>
          <p:cNvPr id="3" name="Image 2"/>
          <p:cNvPicPr>
            <a:picLocks noChangeAspect="1"/>
          </p:cNvPicPr>
          <p:nvPr/>
        </p:nvPicPr>
        <p:blipFill>
          <a:blip r:embed="rId3">
            <a:lum/>
            <a:alphaModFix/>
          </a:blip>
          <a:srcRect/>
          <a:stretch>
            <a:fillRect/>
          </a:stretch>
        </p:blipFill>
        <p:spPr>
          <a:xfrm>
            <a:off x="1308434" y="2520000"/>
            <a:ext cx="9576720" cy="4202640"/>
          </a:xfrm>
          <a:prstGeom prst="rect">
            <a:avLst/>
          </a:prstGeom>
          <a:noFill/>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750"/>
                            </p:stCondLst>
                            <p:childTnLst>
                              <p:par>
                                <p:cTn id="13" presetID="21"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ZoneTexte 1"/>
          <p:cNvSpPr txBox="1"/>
          <p:nvPr/>
        </p:nvSpPr>
        <p:spPr>
          <a:xfrm>
            <a:off x="1007999" y="0"/>
            <a:ext cx="10512000" cy="3270596"/>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endParaRPr lang="fr-FR" sz="1600" b="0" i="0" u="none" strike="noStrike" kern="1200" dirty="0">
              <a:ln>
                <a:noFill/>
              </a:ln>
              <a:solidFill>
                <a:schemeClr val="accent2">
                  <a:lumMod val="50000"/>
                </a:schemeClr>
              </a:solidFill>
              <a:effectLst>
                <a:outerShdw dist="17961" dir="2700000">
                  <a:scrgbClr r="0" g="0" b="0"/>
                </a:outerShdw>
              </a:effectLst>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fr-FR" sz="1600" b="1" i="0" u="sng" strike="noStrike" kern="1200" cap="small" dirty="0">
                <a:ln>
                  <a:noFill/>
                </a:ln>
                <a:solidFill>
                  <a:schemeClr val="accent2">
                    <a:lumMod val="50000"/>
                  </a:schemeClr>
                </a:solidFill>
                <a:effectLst>
                  <a:outerShdw dist="17961" dir="2700000">
                    <a:scrgbClr r="0" g="0" b="0"/>
                  </a:outerShdw>
                </a:effectLst>
                <a:latin typeface="Garamond" pitchFamily="18"/>
                <a:ea typeface="Microsoft YaHei" pitchFamily="2"/>
                <a:cs typeface="Lucida Sans" pitchFamily="2"/>
              </a:rPr>
              <a:t>1. Qu'est-ce que la prospective </a:t>
            </a:r>
            <a:r>
              <a:rPr lang="fr-FR" sz="1600" b="1" i="0" u="sng" strike="noStrike" kern="1200" cap="small" dirty="0" smtClean="0">
                <a:ln>
                  <a:noFill/>
                </a:ln>
                <a:solidFill>
                  <a:schemeClr val="accent2">
                    <a:lumMod val="50000"/>
                  </a:schemeClr>
                </a:solidFill>
                <a:effectLst>
                  <a:outerShdw dist="17961" dir="2700000">
                    <a:scrgbClr r="0" g="0" b="0"/>
                  </a:outerShdw>
                </a:effectLst>
                <a:latin typeface="Garamond" pitchFamily="18"/>
                <a:ea typeface="Microsoft YaHei" pitchFamily="2"/>
                <a:cs typeface="Lucida Sans" pitchFamily="2"/>
              </a:rPr>
              <a:t>?</a:t>
            </a:r>
            <a:endParaRPr lang="fr-FR" sz="1600" b="1" i="0" u="none" strike="noStrike" kern="1200" dirty="0">
              <a:ln>
                <a:noFill/>
              </a:ln>
              <a:solidFill>
                <a:schemeClr val="accent2">
                  <a:lumMod val="50000"/>
                </a:schemeClr>
              </a:solidFill>
              <a:effectLst>
                <a:outerShdw dist="17961" dir="2700000">
                  <a:scrgbClr r="0" g="0" b="0"/>
                </a:outerShdw>
              </a:effectLst>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800" b="1" i="0" u="none" strike="noStrike" kern="1200" dirty="0">
              <a:ln>
                <a:noFill/>
              </a:ln>
              <a:solidFill>
                <a:schemeClr val="accent2">
                  <a:lumMod val="50000"/>
                </a:schemeClr>
              </a:solidFill>
              <a:effectLst>
                <a:outerShdw dist="17961" dir="2700000">
                  <a:scrgbClr r="0" g="0" b="0"/>
                </a:outerShdw>
              </a:effectLst>
              <a:latin typeface="Garamond" pitchFamily="18"/>
              <a:ea typeface="Microsoft YaHei" pitchFamily="2"/>
              <a:cs typeface="Lucida Sans" pitchFamily="2"/>
            </a:endParaRPr>
          </a:p>
          <a:p>
            <a:pPr marL="0" marR="0" lvl="0" indent="0" algn="ctr" rtl="0" hangingPunct="0">
              <a:lnSpc>
                <a:spcPct val="100000"/>
              </a:lnSpc>
              <a:spcBef>
                <a:spcPts val="0"/>
              </a:spcBef>
              <a:spcAft>
                <a:spcPts val="0"/>
              </a:spcAft>
              <a:buNone/>
              <a:tabLst/>
            </a:pPr>
            <a:r>
              <a:rPr lang="fr-FR" sz="1800" b="1" i="0" u="none" strike="noStrike" kern="1200" dirty="0">
                <a:ln>
                  <a:noFill/>
                </a:ln>
                <a:solidFill>
                  <a:schemeClr val="accent2">
                    <a:lumMod val="50000"/>
                  </a:schemeClr>
                </a:solidFill>
                <a:effectLst>
                  <a:outerShdw dist="17961" dir="2700000">
                    <a:scrgbClr r="0" g="0" b="0"/>
                  </a:outerShdw>
                </a:effectLst>
                <a:latin typeface="Garamond" pitchFamily="18"/>
                <a:ea typeface="BookAntiqua" pitchFamily="18"/>
                <a:cs typeface="BookAntiqua" pitchFamily="18"/>
              </a:rPr>
              <a:t>La prospective est une démarche volontariste par laquelle on imagine les futurs possibles pour mieux comprendre ce que nous devons faire aujourd'hui.</a:t>
            </a:r>
          </a:p>
          <a:p>
            <a:pPr marL="0" marR="0" lvl="0" indent="0" algn="ctr" rtl="0" hangingPunct="0">
              <a:lnSpc>
                <a:spcPct val="100000"/>
              </a:lnSpc>
              <a:spcBef>
                <a:spcPts val="0"/>
              </a:spcBef>
              <a:spcAft>
                <a:spcPts val="0"/>
              </a:spcAft>
              <a:buNone/>
              <a:tabLst/>
            </a:pPr>
            <a:endParaRPr lang="fr-FR" sz="1600" b="1" i="0" u="none" strike="noStrike" kern="1200" dirty="0">
              <a:ln>
                <a:noFill/>
              </a:ln>
              <a:solidFill>
                <a:schemeClr val="accent2">
                  <a:lumMod val="50000"/>
                </a:schemeClr>
              </a:solidFill>
              <a:effectLst>
                <a:outerShdw dist="17961" dir="2700000">
                  <a:scrgbClr r="0" g="0" b="0"/>
                </a:outerShdw>
              </a:effectLst>
              <a:latin typeface="Garamond" pitchFamily="18"/>
              <a:ea typeface="BookAntiqua" pitchFamily="18"/>
              <a:cs typeface="BookAntiqua" pitchFamily="18"/>
            </a:endParaRPr>
          </a:p>
          <a:p>
            <a:pPr marL="0" marR="0" lvl="0" indent="0" algn="ctr" rtl="0" hangingPunct="0">
              <a:lnSpc>
                <a:spcPct val="100000"/>
              </a:lnSpc>
              <a:spcBef>
                <a:spcPts val="0"/>
              </a:spcBef>
              <a:spcAft>
                <a:spcPts val="0"/>
              </a:spcAft>
              <a:buNone/>
              <a:tabLst/>
            </a:pPr>
            <a:endParaRPr lang="fr-FR" sz="1600" b="1" i="0" u="none" strike="noStrike" kern="1200" dirty="0">
              <a:ln>
                <a:noFill/>
              </a:ln>
              <a:solidFill>
                <a:schemeClr val="accent2">
                  <a:lumMod val="50000"/>
                </a:schemeClr>
              </a:solidFill>
              <a:effectLst>
                <a:outerShdw dist="17961" dir="2700000">
                  <a:scrgbClr r="0" g="0" b="0"/>
                </a:outerShdw>
              </a:effectLst>
              <a:latin typeface="Garamond" pitchFamily="18"/>
              <a:ea typeface="BookAntiqua" pitchFamily="18"/>
              <a:cs typeface="BookAntiqua" pitchFamily="18"/>
            </a:endParaRPr>
          </a:p>
          <a:p>
            <a:pPr marL="0" marR="0" lvl="0" indent="0" algn="l" rtl="0" hangingPunct="0">
              <a:lnSpc>
                <a:spcPct val="100000"/>
              </a:lnSpc>
              <a:spcBef>
                <a:spcPts val="0"/>
              </a:spcBef>
              <a:spcAft>
                <a:spcPts val="0"/>
              </a:spcAft>
              <a:buNone/>
              <a:tabLst/>
            </a:pPr>
            <a:endParaRPr lang="fr-FR" sz="1600" b="0" i="0" u="none" strike="noStrike" kern="1200" dirty="0">
              <a:ln>
                <a:noFill/>
              </a:ln>
              <a:solidFill>
                <a:schemeClr val="accent2">
                  <a:lumMod val="50000"/>
                </a:schemeClr>
              </a:solidFill>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i="0" u="none" strike="noStrike" kern="1200" dirty="0">
              <a:ln>
                <a:noFill/>
              </a:ln>
              <a:solidFill>
                <a:schemeClr val="accent2">
                  <a:lumMod val="50000"/>
                </a:schemeClr>
              </a:solidFill>
              <a:latin typeface="Garamond" pitchFamily="18"/>
              <a:ea typeface="BookAntiqua" pitchFamily="18"/>
              <a:cs typeface="BookAntiqua" pitchFamily="18"/>
            </a:endParaRPr>
          </a:p>
          <a:p>
            <a:pPr marL="0" marR="0" lvl="0" indent="0" rtl="0" hangingPunct="0">
              <a:lnSpc>
                <a:spcPct val="100000"/>
              </a:lnSpc>
              <a:spcBef>
                <a:spcPts val="0"/>
              </a:spcBef>
              <a:spcAft>
                <a:spcPts val="0"/>
              </a:spcAft>
              <a:buNone/>
              <a:tabLst/>
            </a:pPr>
            <a:endParaRPr lang="fr-FR" sz="1600" b="0" i="0" u="none" strike="noStrike" kern="1200" dirty="0">
              <a:ln>
                <a:noFill/>
              </a:ln>
              <a:solidFill>
                <a:schemeClr val="accent2">
                  <a:lumMod val="50000"/>
                </a:schemeClr>
              </a:solidFill>
              <a:latin typeface="Garamond" pitchFamily="18"/>
              <a:ea typeface="BookAntiqua" pitchFamily="18"/>
              <a:cs typeface="BookAntiqua" pitchFamily="18"/>
            </a:endParaRPr>
          </a:p>
          <a:p>
            <a:pPr marL="0" marR="0" lvl="0" indent="0" rtl="0" hangingPunct="0">
              <a:lnSpc>
                <a:spcPct val="100000"/>
              </a:lnSpc>
              <a:spcBef>
                <a:spcPts val="0"/>
              </a:spcBef>
              <a:spcAft>
                <a:spcPts val="0"/>
              </a:spcAft>
              <a:buNone/>
              <a:tabLst/>
            </a:pPr>
            <a:endParaRPr lang="fr-FR" sz="1800" b="0" i="0" u="none" strike="noStrike" kern="1200" dirty="0">
              <a:ln>
                <a:noFill/>
              </a:ln>
              <a:solidFill>
                <a:schemeClr val="accent2">
                  <a:lumMod val="50000"/>
                </a:schemeClr>
              </a:solidFill>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800" b="1" i="1" u="none" strike="noStrike" kern="1200" dirty="0">
              <a:ln>
                <a:noFill/>
              </a:ln>
              <a:solidFill>
                <a:schemeClr val="accent2">
                  <a:lumMod val="50000"/>
                </a:schemeClr>
              </a:solidFill>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800" b="0" i="0" u="none" strike="noStrike" kern="1200" dirty="0">
              <a:ln>
                <a:noFill/>
              </a:ln>
              <a:solidFill>
                <a:schemeClr val="accent2">
                  <a:lumMod val="50000"/>
                </a:schemeClr>
              </a:solidFill>
              <a:latin typeface="Arial" pitchFamily="18"/>
              <a:ea typeface="Microsoft YaHei" pitchFamily="2"/>
              <a:cs typeface="Lucida Sans" pitchFamily="2"/>
            </a:endParaRPr>
          </a:p>
        </p:txBody>
      </p:sp>
      <p:sp>
        <p:nvSpPr>
          <p:cNvPr id="3" name="ZoneTexte 2"/>
          <p:cNvSpPr txBox="1"/>
          <p:nvPr/>
        </p:nvSpPr>
        <p:spPr>
          <a:xfrm>
            <a:off x="1080000" y="2951999"/>
            <a:ext cx="9936000" cy="3976560"/>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endParaRPr lang="fr-FR" sz="1600" b="0" i="0" u="none" strike="noStrike" kern="1200">
              <a:ln>
                <a:noFill/>
              </a:ln>
              <a:solidFill>
                <a:srgbClr val="000000"/>
              </a:solidFill>
              <a:latin typeface="Garamond" pitchFamily="18"/>
              <a:ea typeface="BookAntiqua" pitchFamily="18"/>
              <a:cs typeface="BookAntiqua" pitchFamily="18"/>
            </a:endParaRPr>
          </a:p>
          <a:p>
            <a:pPr marL="0" marR="0" lvl="0" indent="0" rtl="0" hangingPunct="0">
              <a:lnSpc>
                <a:spcPct val="100000"/>
              </a:lnSpc>
              <a:spcBef>
                <a:spcPts val="0"/>
              </a:spcBef>
              <a:spcAft>
                <a:spcPts val="0"/>
              </a:spcAft>
              <a:buNone/>
              <a:tabLst/>
            </a:pPr>
            <a:endParaRPr lang="fr-FR" sz="1600" b="0" i="0" u="none" strike="noStrike" kern="1200">
              <a:ln>
                <a:noFill/>
              </a:ln>
              <a:solidFill>
                <a:srgbClr val="000000"/>
              </a:solidFill>
              <a:latin typeface="Garamond" pitchFamily="18"/>
              <a:ea typeface="BookAntiqua" pitchFamily="18"/>
              <a:cs typeface="BookAntiqua" pitchFamily="18"/>
            </a:endParaRPr>
          </a:p>
          <a:p>
            <a:pPr marL="0" marR="0" lvl="0" indent="0" rtl="0" hangingPunct="0">
              <a:lnSpc>
                <a:spcPct val="100000"/>
              </a:lnSpc>
              <a:spcBef>
                <a:spcPts val="0"/>
              </a:spcBef>
              <a:spcAft>
                <a:spcPts val="0"/>
              </a:spcAft>
              <a:buNone/>
              <a:tabLst/>
            </a:pPr>
            <a:endParaRPr lang="fr-FR" sz="1600" b="0" i="0" u="none" strike="noStrike" kern="1200">
              <a:ln>
                <a:noFill/>
              </a:ln>
              <a:solidFill>
                <a:srgbClr val="000000"/>
              </a:solidFill>
              <a:latin typeface="Garamond" pitchFamily="18"/>
              <a:ea typeface="BookAntiqua" pitchFamily="18"/>
              <a:cs typeface="BookAntiqua" pitchFamily="18"/>
            </a:endParaRPr>
          </a:p>
          <a:p>
            <a:pPr marL="0" marR="0" lvl="0" indent="0" rtl="0" hangingPunct="0">
              <a:lnSpc>
                <a:spcPct val="100000"/>
              </a:lnSpc>
              <a:spcBef>
                <a:spcPts val="0"/>
              </a:spcBef>
              <a:spcAft>
                <a:spcPts val="0"/>
              </a:spcAft>
              <a:buNone/>
              <a:tabLst/>
            </a:pPr>
            <a:endParaRPr lang="fr-FR" sz="1600" b="0" i="0" u="none" strike="noStrike" kern="1200">
              <a:ln>
                <a:noFill/>
              </a:ln>
              <a:solidFill>
                <a:srgbClr val="000000"/>
              </a:solidFill>
              <a:latin typeface="Garamond" pitchFamily="18"/>
              <a:ea typeface="BookAntiqua" pitchFamily="18"/>
              <a:cs typeface="BookAntiqua" pitchFamily="18"/>
            </a:endParaRPr>
          </a:p>
          <a:p>
            <a:pPr marL="0" marR="0" lvl="0" indent="0" rtl="0" hangingPunct="0">
              <a:lnSpc>
                <a:spcPct val="100000"/>
              </a:lnSpc>
              <a:spcBef>
                <a:spcPts val="0"/>
              </a:spcBef>
              <a:spcAft>
                <a:spcPts val="0"/>
              </a:spcAft>
              <a:buNone/>
              <a:tabLst/>
            </a:pPr>
            <a:endParaRPr lang="fr-FR" sz="1600" b="0" i="0" u="none" strike="noStrike" kern="1200">
              <a:ln>
                <a:noFill/>
              </a:ln>
              <a:solidFill>
                <a:srgbClr val="000000"/>
              </a:solidFill>
              <a:latin typeface="Garamond" pitchFamily="18"/>
              <a:ea typeface="BookAntiqua" pitchFamily="18"/>
              <a:cs typeface="BookAntiqua" pitchFamily="18"/>
            </a:endParaRPr>
          </a:p>
          <a:p>
            <a:pPr marL="0" marR="0" lvl="0" indent="0" rtl="0" hangingPunct="0">
              <a:lnSpc>
                <a:spcPct val="100000"/>
              </a:lnSpc>
              <a:spcBef>
                <a:spcPts val="0"/>
              </a:spcBef>
              <a:spcAft>
                <a:spcPts val="0"/>
              </a:spcAft>
              <a:buNone/>
              <a:tabLst/>
            </a:pPr>
            <a:endParaRPr lang="fr-FR" sz="1600" b="0" i="0" u="none" strike="noStrike" kern="1200">
              <a:ln>
                <a:noFill/>
              </a:ln>
              <a:solidFill>
                <a:srgbClr val="000000"/>
              </a:solidFill>
              <a:latin typeface="Garamond" pitchFamily="18"/>
              <a:ea typeface="BookAntiqua" pitchFamily="18"/>
              <a:cs typeface="BookAntiqua" pitchFamily="18"/>
            </a:endParaRPr>
          </a:p>
          <a:p>
            <a:pPr marL="0" marR="0" lvl="0" indent="0" rtl="0" hangingPunct="0">
              <a:lnSpc>
                <a:spcPct val="100000"/>
              </a:lnSpc>
              <a:spcBef>
                <a:spcPts val="0"/>
              </a:spcBef>
              <a:spcAft>
                <a:spcPts val="0"/>
              </a:spcAft>
              <a:buNone/>
              <a:tabLst/>
            </a:pPr>
            <a:endParaRPr lang="fr-FR" sz="1600" b="0" i="0" u="none" strike="noStrike" kern="1200">
              <a:ln>
                <a:noFill/>
              </a:ln>
              <a:solidFill>
                <a:srgbClr val="000000"/>
              </a:solidFill>
              <a:latin typeface="Garamond" pitchFamily="18"/>
              <a:ea typeface="BookAntiqua" pitchFamily="18"/>
              <a:cs typeface="BookAntiqua" pitchFamily="18"/>
            </a:endParaRPr>
          </a:p>
          <a:p>
            <a:pPr marL="0" marR="0" lvl="0" indent="0" rtl="0" hangingPunct="0">
              <a:lnSpc>
                <a:spcPct val="100000"/>
              </a:lnSpc>
              <a:spcBef>
                <a:spcPts val="0"/>
              </a:spcBef>
              <a:spcAft>
                <a:spcPts val="0"/>
              </a:spcAft>
              <a:buNone/>
              <a:tabLst/>
            </a:pPr>
            <a:endParaRPr lang="fr-FR" sz="1600" b="0" i="0" u="none" strike="noStrike" kern="1200">
              <a:ln>
                <a:noFill/>
              </a:ln>
              <a:solidFill>
                <a:srgbClr val="000000"/>
              </a:solidFill>
              <a:latin typeface="Garamond" pitchFamily="18"/>
              <a:ea typeface="BookAntiqua" pitchFamily="18"/>
              <a:cs typeface="BookAntiqua" pitchFamily="18"/>
            </a:endParaRPr>
          </a:p>
          <a:p>
            <a:pPr marL="0" marR="0" lvl="0" indent="0" rtl="0" hangingPunct="0">
              <a:lnSpc>
                <a:spcPct val="100000"/>
              </a:lnSpc>
              <a:spcBef>
                <a:spcPts val="0"/>
              </a:spcBef>
              <a:spcAft>
                <a:spcPts val="0"/>
              </a:spcAft>
              <a:buNone/>
              <a:tabLst/>
            </a:pPr>
            <a:r>
              <a:rPr lang="fr-FR" sz="1600" b="0" i="0" u="none" strike="noStrike" kern="1200">
                <a:ln>
                  <a:noFill/>
                </a:ln>
                <a:solidFill>
                  <a:srgbClr val="000000"/>
                </a:solidFill>
                <a:latin typeface="Garamond" pitchFamily="18"/>
                <a:ea typeface="BookAntiqua" pitchFamily="18"/>
                <a:cs typeface="BookAntiqua" pitchFamily="18"/>
              </a:rPr>
              <a:t> </a:t>
            </a:r>
          </a:p>
          <a:p>
            <a:pPr marL="0" marR="0" lvl="0" indent="0" rtl="0" hangingPunct="0">
              <a:lnSpc>
                <a:spcPct val="100000"/>
              </a:lnSpc>
              <a:spcBef>
                <a:spcPts val="0"/>
              </a:spcBef>
              <a:spcAft>
                <a:spcPts val="0"/>
              </a:spcAft>
              <a:buNone/>
              <a:tabLst/>
            </a:pPr>
            <a:r>
              <a:rPr lang="fr-FR" sz="1600" b="0" i="0" u="none" strike="noStrike" kern="1200">
                <a:ln>
                  <a:noFill/>
                </a:ln>
                <a:solidFill>
                  <a:srgbClr val="161413"/>
                </a:solidFill>
                <a:latin typeface="Garamond" pitchFamily="18"/>
                <a:ea typeface="BookAntiqua" pitchFamily="18"/>
                <a:cs typeface="BookAntiqua" pitchFamily="18"/>
              </a:rPr>
              <a:t>.</a:t>
            </a:r>
          </a:p>
          <a:p>
            <a:pPr marL="0" marR="0" lvl="0" indent="0" rtl="0" hangingPunct="0">
              <a:lnSpc>
                <a:spcPct val="100000"/>
              </a:lnSpc>
              <a:spcBef>
                <a:spcPts val="0"/>
              </a:spcBef>
              <a:spcAft>
                <a:spcPts val="0"/>
              </a:spcAft>
              <a:buNone/>
              <a:tabLst/>
            </a:pPr>
            <a:r>
              <a:rPr lang="fr-FR" sz="1600" b="0" i="0" u="none" strike="noStrike" kern="1200">
                <a:ln>
                  <a:noFill/>
                </a:ln>
                <a:solidFill>
                  <a:srgbClr val="000000"/>
                </a:solidFill>
                <a:latin typeface="Garamond" pitchFamily="18"/>
                <a:ea typeface="BookAntiqua" pitchFamily="18"/>
                <a:cs typeface="BookAntiqua" pitchFamily="18"/>
              </a:rPr>
              <a:t>.</a:t>
            </a:r>
          </a:p>
          <a:p>
            <a:pPr marL="0" marR="0" lvl="0" indent="0" rtl="0" hangingPunct="0">
              <a:lnSpc>
                <a:spcPct val="100000"/>
              </a:lnSpc>
              <a:spcBef>
                <a:spcPts val="0"/>
              </a:spcBef>
              <a:spcAft>
                <a:spcPts val="0"/>
              </a:spcAft>
              <a:buNone/>
              <a:tabLst/>
            </a:pPr>
            <a:endParaRPr lang="fr-FR" sz="1600" b="1" i="0" u="none" strike="noStrike" kern="1200">
              <a:ln>
                <a:noFill/>
              </a:ln>
              <a:solidFill>
                <a:srgbClr val="FFFF00"/>
              </a:solidFill>
              <a:latin typeface="Garamond" pitchFamily="18"/>
              <a:ea typeface="BookAntiqua" pitchFamily="18"/>
              <a:cs typeface="BookAntiqua" pitchFamily="18"/>
            </a:endParaRPr>
          </a:p>
          <a:p>
            <a:pPr marL="0" marR="0" lvl="0" indent="0" rtl="0" hangingPunct="0">
              <a:lnSpc>
                <a:spcPct val="100000"/>
              </a:lnSpc>
              <a:spcBef>
                <a:spcPts val="0"/>
              </a:spcBef>
              <a:spcAft>
                <a:spcPts val="0"/>
              </a:spcAft>
              <a:buNone/>
              <a:tabLst/>
            </a:pPr>
            <a:endParaRPr lang="fr-FR" sz="1600" b="1" i="0" u="none" strike="noStrike" kern="1200">
              <a:ln>
                <a:noFill/>
              </a:ln>
              <a:solidFill>
                <a:srgbClr val="FFFF00"/>
              </a:solidFill>
              <a:latin typeface="Garamond" pitchFamily="18"/>
              <a:ea typeface="BookAntiqua" pitchFamily="18"/>
              <a:cs typeface="BookAntiqua" pitchFamily="18"/>
            </a:endParaRPr>
          </a:p>
          <a:p>
            <a:pPr marL="0" marR="0" lvl="0" indent="0" rtl="0" hangingPunct="0">
              <a:lnSpc>
                <a:spcPct val="100000"/>
              </a:lnSpc>
              <a:spcBef>
                <a:spcPts val="0"/>
              </a:spcBef>
              <a:spcAft>
                <a:spcPts val="0"/>
              </a:spcAft>
              <a:buNone/>
              <a:tabLst/>
            </a:pPr>
            <a:endParaRPr lang="fr-FR" sz="1600" b="1" i="0" u="none" strike="noStrike" kern="1200">
              <a:ln>
                <a:noFill/>
              </a:ln>
              <a:solidFill>
                <a:srgbClr val="FFFF00"/>
              </a:solidFill>
              <a:latin typeface="Garamond" pitchFamily="18"/>
              <a:ea typeface="BookAntiqua" pitchFamily="18"/>
              <a:cs typeface="BookAntiqua" pitchFamily="18"/>
            </a:endParaRPr>
          </a:p>
          <a:p>
            <a:pPr marL="0" marR="0" lvl="0" indent="0" rtl="0" hangingPunct="0">
              <a:lnSpc>
                <a:spcPct val="100000"/>
              </a:lnSpc>
              <a:spcBef>
                <a:spcPts val="0"/>
              </a:spcBef>
              <a:spcAft>
                <a:spcPts val="0"/>
              </a:spcAft>
              <a:buNone/>
              <a:tabLst/>
            </a:pPr>
            <a:endParaRPr lang="fr-FR" sz="1600" b="1" i="0" u="none" strike="noStrike" kern="1200">
              <a:ln>
                <a:noFill/>
              </a:ln>
              <a:solidFill>
                <a:srgbClr val="FFFF00"/>
              </a:solidFill>
              <a:latin typeface="Garamond" pitchFamily="18"/>
              <a:ea typeface="BookAntiqua" pitchFamily="18"/>
              <a:cs typeface="BookAntiqua" pitchFamily="18"/>
            </a:endParaRPr>
          </a:p>
          <a:p>
            <a:pPr marL="0" marR="0" lvl="0" indent="0" rtl="0" hangingPunct="0">
              <a:lnSpc>
                <a:spcPct val="100000"/>
              </a:lnSpc>
              <a:spcBef>
                <a:spcPts val="0"/>
              </a:spcBef>
              <a:spcAft>
                <a:spcPts val="0"/>
              </a:spcAft>
              <a:buNone/>
              <a:tabLst/>
            </a:pPr>
            <a:endParaRPr lang="fr-FR" sz="1600" b="1" i="0" u="none" strike="noStrike" kern="1200">
              <a:ln>
                <a:noFill/>
              </a:ln>
              <a:solidFill>
                <a:srgbClr val="FFFF00"/>
              </a:solidFill>
              <a:latin typeface="Garamond" pitchFamily="18"/>
              <a:ea typeface="BookAntiqua" pitchFamily="18"/>
              <a:cs typeface="BookAntiqua" pitchFamily="18"/>
            </a:endParaRPr>
          </a:p>
          <a:p>
            <a:pPr marL="0" marR="0" lvl="0" indent="0" rtl="0" hangingPunct="0">
              <a:lnSpc>
                <a:spcPct val="100000"/>
              </a:lnSpc>
              <a:spcBef>
                <a:spcPts val="0"/>
              </a:spcBef>
              <a:spcAft>
                <a:spcPts val="0"/>
              </a:spcAft>
              <a:buNone/>
              <a:tabLst/>
            </a:pPr>
            <a:endParaRPr lang="fr-FR" sz="1600" b="0" i="0" u="none" strike="noStrike" kern="1200">
              <a:ln>
                <a:noFill/>
              </a:ln>
              <a:latin typeface="Garamond" pitchFamily="18"/>
              <a:ea typeface="Microsoft YaHei" pitchFamily="2"/>
              <a:cs typeface="Lucida Sans" pitchFamily="2"/>
            </a:endParaRPr>
          </a:p>
        </p:txBody>
      </p:sp>
      <p:sp>
        <p:nvSpPr>
          <p:cNvPr id="4" name="Forme libre 3"/>
          <p:cNvSpPr/>
          <p:nvPr/>
        </p:nvSpPr>
        <p:spPr>
          <a:xfrm>
            <a:off x="792000" y="1440000"/>
            <a:ext cx="5328000" cy="324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algn="l" rtl="0" hangingPunct="0">
              <a:lnSpc>
                <a:spcPct val="100000"/>
              </a:lnSpc>
              <a:spcBef>
                <a:spcPts val="0"/>
              </a:spcBef>
              <a:spcAft>
                <a:spcPts val="0"/>
              </a:spcAft>
              <a:buNone/>
              <a:tabLst/>
            </a:pPr>
            <a:r>
              <a:rPr lang="fr-FR" sz="1600" b="1" i="0" u="none" strike="noStrike" kern="1200" dirty="0">
                <a:ln>
                  <a:noFill/>
                </a:ln>
                <a:solidFill>
                  <a:srgbClr val="FFFF00"/>
                </a:solidFill>
                <a:latin typeface="Garamond" pitchFamily="18"/>
                <a:ea typeface="BookAntiqua" pitchFamily="18"/>
                <a:cs typeface="BookAntiqua" pitchFamily="18"/>
              </a:rPr>
              <a:t>Où ?</a:t>
            </a:r>
            <a:r>
              <a:rPr lang="fr-FR" sz="1600" b="1" i="0" u="none" strike="noStrike" kern="1200" dirty="0">
                <a:ln>
                  <a:noFill/>
                </a:ln>
                <a:solidFill>
                  <a:srgbClr val="000000"/>
                </a:solidFill>
                <a:latin typeface="Garamond" pitchFamily="18"/>
                <a:ea typeface="BookAntiqua" pitchFamily="18"/>
                <a:cs typeface="BookAntiqua" pitchFamily="18"/>
              </a:rPr>
              <a:t> ETATS-UNIS</a:t>
            </a:r>
          </a:p>
          <a:p>
            <a:pPr marL="0" marR="0" lvl="0" indent="0" algn="l" rtl="0" hangingPunct="0">
              <a:lnSpc>
                <a:spcPct val="100000"/>
              </a:lnSpc>
              <a:spcBef>
                <a:spcPts val="0"/>
              </a:spcBef>
              <a:spcAft>
                <a:spcPts val="0"/>
              </a:spcAft>
              <a:buNone/>
              <a:tabLst/>
            </a:pPr>
            <a:r>
              <a:rPr lang="fr-FR" sz="1600" b="1" i="0" u="none" strike="noStrike" kern="1200" dirty="0">
                <a:ln>
                  <a:noFill/>
                </a:ln>
                <a:solidFill>
                  <a:srgbClr val="FFFF00"/>
                </a:solidFill>
                <a:latin typeface="Garamond" pitchFamily="18"/>
                <a:ea typeface="BookAntiqua" pitchFamily="18"/>
                <a:cs typeface="BookAntiqua" pitchFamily="18"/>
              </a:rPr>
              <a:t>Quand ?</a:t>
            </a:r>
            <a:r>
              <a:rPr lang="fr-FR" sz="1600" b="0" i="0" u="none" strike="noStrike" kern="1200" dirty="0">
                <a:ln>
                  <a:noFill/>
                </a:ln>
                <a:solidFill>
                  <a:srgbClr val="000000"/>
                </a:solidFill>
                <a:latin typeface="Garamond" pitchFamily="18"/>
                <a:ea typeface="BookAntiqua" pitchFamily="18"/>
                <a:cs typeface="BookAntiqua" pitchFamily="18"/>
              </a:rPr>
              <a:t> </a:t>
            </a:r>
            <a:r>
              <a:rPr lang="fr-FR" sz="1600" b="1" i="0" u="none" strike="noStrike" kern="1200" dirty="0">
                <a:ln>
                  <a:noFill/>
                </a:ln>
                <a:solidFill>
                  <a:srgbClr val="000000"/>
                </a:solidFill>
                <a:latin typeface="Garamond" pitchFamily="18"/>
                <a:ea typeface="BookAntiqua" pitchFamily="18"/>
                <a:cs typeface="BookAntiqua" pitchFamily="18"/>
              </a:rPr>
              <a:t>fin de la Seconde guerre mondiale</a:t>
            </a:r>
          </a:p>
          <a:p>
            <a:pPr marL="0" marR="0" lvl="0" indent="0" algn="l" rtl="0" hangingPunct="0">
              <a:lnSpc>
                <a:spcPct val="100000"/>
              </a:lnSpc>
              <a:spcBef>
                <a:spcPts val="0"/>
              </a:spcBef>
              <a:spcAft>
                <a:spcPts val="0"/>
              </a:spcAft>
              <a:buNone/>
              <a:tabLst/>
            </a:pPr>
            <a:endParaRPr lang="fr-FR" sz="1600" b="0" i="0" u="none" strike="noStrike" kern="1200" dirty="0">
              <a:ln>
                <a:noFill/>
              </a:ln>
              <a:solidFill>
                <a:srgbClr val="000000"/>
              </a:solidFill>
              <a:latin typeface="Garamond" pitchFamily="18"/>
              <a:ea typeface="BookAntiqua" pitchFamily="18"/>
              <a:cs typeface="BookAntiqua" pitchFamily="18"/>
            </a:endParaRPr>
          </a:p>
          <a:p>
            <a:pPr marL="0" marR="0" lvl="0" indent="0" algn="l" rtl="0" hangingPunct="0">
              <a:lnSpc>
                <a:spcPct val="100000"/>
              </a:lnSpc>
              <a:spcBef>
                <a:spcPts val="0"/>
              </a:spcBef>
              <a:spcAft>
                <a:spcPts val="0"/>
              </a:spcAft>
              <a:buNone/>
              <a:tabLst/>
            </a:pPr>
            <a:r>
              <a:rPr lang="fr-FR" sz="1600" b="0" i="0" u="none" strike="noStrike" kern="1200" dirty="0">
                <a:ln>
                  <a:noFill/>
                </a:ln>
                <a:solidFill>
                  <a:srgbClr val="000000"/>
                </a:solidFill>
                <a:latin typeface="Garamond" pitchFamily="18"/>
                <a:ea typeface="BookAntiqua" pitchFamily="18"/>
                <a:cs typeface="BookAntiqua" pitchFamily="18"/>
              </a:rPr>
              <a:t>Sous l’influence </a:t>
            </a:r>
            <a:r>
              <a:rPr lang="fr-FR" sz="1600" b="0" i="0" u="none" strike="noStrike" kern="1200" dirty="0">
                <a:ln>
                  <a:noFill/>
                </a:ln>
                <a:solidFill>
                  <a:srgbClr val="161413"/>
                </a:solidFill>
                <a:latin typeface="Garamond" pitchFamily="18"/>
                <a:ea typeface="BookAntiqua" pitchFamily="18"/>
                <a:cs typeface="BookAntiqua" pitchFamily="18"/>
              </a:rPr>
              <a:t>de l’armée de l’air américaine qui pousse à la création </a:t>
            </a:r>
            <a:r>
              <a:rPr lang="fr-FR" sz="1600" b="1" i="0" u="none" strike="noStrike" kern="1200" dirty="0">
                <a:ln>
                  <a:noFill/>
                </a:ln>
                <a:solidFill>
                  <a:srgbClr val="161413"/>
                </a:solidFill>
                <a:latin typeface="Garamond" pitchFamily="18"/>
                <a:ea typeface="BookAntiqua" pitchFamily="18"/>
                <a:cs typeface="BookAntiqua" pitchFamily="18"/>
              </a:rPr>
              <a:t>en 1948, de </a:t>
            </a:r>
            <a:r>
              <a:rPr lang="fr-FR" sz="1600" b="1" i="0" u="none" strike="noStrike" kern="1200" dirty="0">
                <a:ln>
                  <a:noFill/>
                </a:ln>
                <a:solidFill>
                  <a:srgbClr val="161413"/>
                </a:solidFill>
                <a:latin typeface="Garamond" pitchFamily="18"/>
                <a:ea typeface="Book Antiqua" pitchFamily="34"/>
                <a:cs typeface="Book Antiqua" pitchFamily="34"/>
              </a:rPr>
              <a:t>la</a:t>
            </a:r>
            <a:r>
              <a:rPr lang="fr-FR" sz="1600" b="1" i="1" u="none" strike="noStrike" kern="1200" dirty="0">
                <a:ln>
                  <a:noFill/>
                </a:ln>
                <a:solidFill>
                  <a:srgbClr val="161413"/>
                </a:solidFill>
                <a:latin typeface="Garamond" pitchFamily="18"/>
                <a:ea typeface="Book Antiqua" pitchFamily="34"/>
                <a:cs typeface="Book Antiqua" pitchFamily="34"/>
              </a:rPr>
              <a:t> Rand Corporation</a:t>
            </a:r>
            <a:r>
              <a:rPr lang="fr-FR" sz="1600" b="1" i="0" u="none" strike="noStrike" kern="1200" dirty="0">
                <a:ln>
                  <a:noFill/>
                </a:ln>
                <a:solidFill>
                  <a:srgbClr val="161413"/>
                </a:solidFill>
                <a:latin typeface="Garamond" pitchFamily="18"/>
                <a:ea typeface="Book Antiqua" pitchFamily="34"/>
                <a:cs typeface="Book Antiqua" pitchFamily="34"/>
              </a:rPr>
              <a:t> </a:t>
            </a:r>
            <a:r>
              <a:rPr lang="fr-FR" sz="1600" b="0" i="0" u="none" strike="noStrike" kern="1200" dirty="0">
                <a:ln>
                  <a:noFill/>
                </a:ln>
                <a:solidFill>
                  <a:srgbClr val="161413"/>
                </a:solidFill>
                <a:latin typeface="Garamond" pitchFamily="18"/>
                <a:ea typeface="Book Antiqua" pitchFamily="34"/>
                <a:cs typeface="Book Antiqua" pitchFamily="34"/>
              </a:rPr>
              <a:t>(pour étudier notamment les effets non-terrestres des conflits internationaux).</a:t>
            </a:r>
          </a:p>
          <a:p>
            <a:pPr marL="0" marR="0" lvl="0" indent="0" algn="l" rtl="0" hangingPunct="0">
              <a:lnSpc>
                <a:spcPct val="100000"/>
              </a:lnSpc>
              <a:spcBef>
                <a:spcPts val="0"/>
              </a:spcBef>
              <a:spcAft>
                <a:spcPts val="0"/>
              </a:spcAft>
              <a:buNone/>
              <a:tabLst/>
            </a:pPr>
            <a:r>
              <a:rPr lang="fr-FR" sz="1600" b="0" i="0" u="none" strike="noStrike" kern="1200" dirty="0">
                <a:ln>
                  <a:noFill/>
                </a:ln>
                <a:solidFill>
                  <a:srgbClr val="161413"/>
                </a:solidFill>
                <a:latin typeface="Garamond" pitchFamily="18"/>
                <a:ea typeface="Book Antiqua" pitchFamily="34"/>
                <a:cs typeface="Book Antiqua" pitchFamily="34"/>
              </a:rPr>
              <a:t> </a:t>
            </a:r>
          </a:p>
          <a:p>
            <a:pPr marL="0" marR="0" lvl="0" indent="0" algn="l" rtl="0" hangingPunct="0">
              <a:lnSpc>
                <a:spcPct val="100000"/>
              </a:lnSpc>
              <a:spcBef>
                <a:spcPts val="0"/>
              </a:spcBef>
              <a:spcAft>
                <a:spcPts val="0"/>
              </a:spcAft>
              <a:buNone/>
              <a:tabLst/>
            </a:pPr>
            <a:r>
              <a:rPr lang="fr-FR" sz="1600" b="1" i="0" u="none" strike="noStrike" kern="1200" dirty="0">
                <a:ln>
                  <a:noFill/>
                </a:ln>
                <a:solidFill>
                  <a:srgbClr val="FFFF99"/>
                </a:solidFill>
                <a:latin typeface="Garamond" pitchFamily="18"/>
                <a:ea typeface="Book Antiqua" pitchFamily="34"/>
                <a:cs typeface="Book Antiqua" pitchFamily="34"/>
              </a:rPr>
              <a:t>Par qui ?</a:t>
            </a:r>
            <a:r>
              <a:rPr lang="fr-FR" sz="1600" b="0" i="0" u="none" strike="noStrike" kern="1200" dirty="0">
                <a:ln>
                  <a:noFill/>
                </a:ln>
                <a:solidFill>
                  <a:srgbClr val="161413"/>
                </a:solidFill>
                <a:latin typeface="Garamond" pitchFamily="18"/>
                <a:ea typeface="Book Antiqua" pitchFamily="34"/>
                <a:cs typeface="Book Antiqua" pitchFamily="34"/>
              </a:rPr>
              <a:t> </a:t>
            </a:r>
            <a:r>
              <a:rPr lang="fr-FR" sz="1600" b="0" i="0" u="none" strike="noStrike" kern="1200" dirty="0">
                <a:ln>
                  <a:noFill/>
                </a:ln>
                <a:solidFill>
                  <a:srgbClr val="000000"/>
                </a:solidFill>
                <a:latin typeface="Garamond" pitchFamily="18"/>
                <a:ea typeface="BookAntiqua" pitchFamily="18"/>
                <a:cs typeface="BookAntiqua" pitchFamily="18"/>
              </a:rPr>
              <a:t>O. </a:t>
            </a:r>
            <a:r>
              <a:rPr lang="fr-FR" sz="1600" b="0" i="0" u="none" strike="noStrike" kern="1200" dirty="0" err="1">
                <a:ln>
                  <a:noFill/>
                </a:ln>
                <a:solidFill>
                  <a:srgbClr val="000000"/>
                </a:solidFill>
                <a:latin typeface="Garamond" pitchFamily="18"/>
                <a:ea typeface="BookAntiqua" pitchFamily="18"/>
                <a:cs typeface="BookAntiqua" pitchFamily="18"/>
              </a:rPr>
              <a:t>Helmer</a:t>
            </a:r>
            <a:r>
              <a:rPr lang="fr-FR" sz="1600" b="0" i="0" u="none" strike="noStrike" kern="1200" dirty="0">
                <a:ln>
                  <a:noFill/>
                </a:ln>
                <a:solidFill>
                  <a:srgbClr val="000000"/>
                </a:solidFill>
                <a:latin typeface="Garamond" pitchFamily="18"/>
                <a:ea typeface="BookAntiqua" pitchFamily="18"/>
                <a:cs typeface="BookAntiqua" pitchFamily="18"/>
              </a:rPr>
              <a:t>, T.J. Gordon et H. Kahn qui développent la plupart des méthodes « formalisées » de prospective, notamment la méthode Delphi et la méthode des scénarios. C'est avec ce groupe de recherche et développement que s'engage par exemple la conquête spatiale.</a:t>
            </a:r>
          </a:p>
        </p:txBody>
      </p:sp>
      <p:sp>
        <p:nvSpPr>
          <p:cNvPr id="5" name="Forme libre 4"/>
          <p:cNvSpPr/>
          <p:nvPr/>
        </p:nvSpPr>
        <p:spPr>
          <a:xfrm>
            <a:off x="6408000" y="1440000"/>
            <a:ext cx="5328000" cy="324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r>
              <a:rPr lang="fr-FR" sz="1600" b="1" i="0" u="none" strike="noStrike" kern="1200" dirty="0">
                <a:ln>
                  <a:noFill/>
                </a:ln>
                <a:solidFill>
                  <a:srgbClr val="FFFF00"/>
                </a:solidFill>
                <a:latin typeface="Garamond" pitchFamily="18"/>
                <a:ea typeface="BookAntiqua" pitchFamily="18"/>
                <a:cs typeface="BookAntiqua" pitchFamily="18"/>
              </a:rPr>
              <a:t>Où ?</a:t>
            </a:r>
            <a:r>
              <a:rPr lang="fr-FR" sz="1600" b="0" i="0" u="none" strike="noStrike" kern="1200" dirty="0">
                <a:ln>
                  <a:noFill/>
                </a:ln>
                <a:solidFill>
                  <a:srgbClr val="000000"/>
                </a:solidFill>
                <a:latin typeface="Garamond" pitchFamily="18"/>
                <a:ea typeface="BookAntiqua" pitchFamily="18"/>
                <a:cs typeface="BookAntiqua" pitchFamily="18"/>
              </a:rPr>
              <a:t> </a:t>
            </a:r>
            <a:r>
              <a:rPr lang="fr-FR" sz="1600" b="1" i="0" u="none" strike="noStrike" kern="1200" dirty="0">
                <a:ln>
                  <a:noFill/>
                </a:ln>
                <a:solidFill>
                  <a:srgbClr val="000000"/>
                </a:solidFill>
                <a:latin typeface="Garamond" pitchFamily="18"/>
                <a:ea typeface="BookAntiqua" pitchFamily="18"/>
                <a:cs typeface="BookAntiqua" pitchFamily="18"/>
              </a:rPr>
              <a:t>FRANCE</a:t>
            </a:r>
          </a:p>
          <a:p>
            <a:pPr marL="0" marR="0" lvl="0" indent="0" rtl="0" hangingPunct="0">
              <a:lnSpc>
                <a:spcPct val="100000"/>
              </a:lnSpc>
              <a:spcBef>
                <a:spcPts val="0"/>
              </a:spcBef>
              <a:spcAft>
                <a:spcPts val="0"/>
              </a:spcAft>
              <a:buNone/>
              <a:tabLst/>
            </a:pPr>
            <a:r>
              <a:rPr lang="fr-FR" sz="1600" b="1" i="0" u="none" strike="noStrike" kern="1200" dirty="0">
                <a:ln>
                  <a:noFill/>
                </a:ln>
                <a:solidFill>
                  <a:srgbClr val="FFFF00"/>
                </a:solidFill>
                <a:latin typeface="Garamond" pitchFamily="18"/>
                <a:ea typeface="BookAntiqua" pitchFamily="18"/>
                <a:cs typeface="BookAntiqua" pitchFamily="18"/>
              </a:rPr>
              <a:t>Quand ? </a:t>
            </a:r>
            <a:r>
              <a:rPr lang="fr-FR" sz="1600" b="1" i="0" u="none" strike="noStrike" kern="1200" dirty="0">
                <a:ln>
                  <a:noFill/>
                </a:ln>
                <a:solidFill>
                  <a:srgbClr val="000000"/>
                </a:solidFill>
                <a:latin typeface="Garamond" pitchFamily="18"/>
                <a:ea typeface="BookAntiqua" pitchFamily="18"/>
                <a:cs typeface="BookAntiqua" pitchFamily="18"/>
              </a:rPr>
              <a:t>fin des années 1950</a:t>
            </a:r>
          </a:p>
          <a:p>
            <a:pPr marL="0" marR="0" lvl="0" indent="0" rtl="0" hangingPunct="0">
              <a:lnSpc>
                <a:spcPct val="100000"/>
              </a:lnSpc>
              <a:spcBef>
                <a:spcPts val="0"/>
              </a:spcBef>
              <a:spcAft>
                <a:spcPts val="0"/>
              </a:spcAft>
              <a:buNone/>
              <a:tabLst/>
            </a:pPr>
            <a:r>
              <a:rPr lang="fr-FR" sz="1600" b="1" i="0" u="none" strike="noStrike" kern="1200" dirty="0">
                <a:ln>
                  <a:noFill/>
                </a:ln>
                <a:solidFill>
                  <a:srgbClr val="FFFF00"/>
                </a:solidFill>
                <a:latin typeface="Garamond" pitchFamily="18"/>
                <a:ea typeface="BookAntiqua" pitchFamily="18"/>
                <a:cs typeface="BookAntiqua" pitchFamily="18"/>
              </a:rPr>
              <a:t>Qui ? Gaston Berger et Bertrand de Jouvenel, </a:t>
            </a:r>
            <a:r>
              <a:rPr lang="fr-FR" sz="1600" b="0" i="0" u="none" strike="noStrike" kern="1200" dirty="0">
                <a:ln>
                  <a:noFill/>
                </a:ln>
                <a:solidFill>
                  <a:srgbClr val="000000"/>
                </a:solidFill>
                <a:latin typeface="Garamond" pitchFamily="18"/>
                <a:ea typeface="BookAntiqua" pitchFamily="18"/>
                <a:cs typeface="BookAntiqua" pitchFamily="18"/>
              </a:rPr>
              <a:t>plus tournés vers des études sociétales.</a:t>
            </a:r>
          </a:p>
          <a:p>
            <a:pPr marL="0" marR="0" lvl="0" indent="0" rtl="0" hangingPunct="0">
              <a:lnSpc>
                <a:spcPct val="100000"/>
              </a:lnSpc>
              <a:spcBef>
                <a:spcPts val="0"/>
              </a:spcBef>
              <a:spcAft>
                <a:spcPts val="0"/>
              </a:spcAft>
              <a:buNone/>
              <a:tabLst/>
            </a:pPr>
            <a:endParaRPr lang="fr-FR" sz="1600" b="0" i="0" u="none" strike="noStrike" kern="1200" dirty="0">
              <a:ln>
                <a:noFill/>
              </a:ln>
              <a:solidFill>
                <a:srgbClr val="000000"/>
              </a:solidFill>
              <a:latin typeface="Garamond" pitchFamily="18"/>
              <a:ea typeface="BookAntiqua" pitchFamily="18"/>
              <a:cs typeface="BookAntiqua" pitchFamily="18"/>
            </a:endParaRPr>
          </a:p>
          <a:p>
            <a:pPr marL="0" marR="0" lvl="0" indent="0" rtl="0" hangingPunct="0">
              <a:lnSpc>
                <a:spcPct val="100000"/>
              </a:lnSpc>
              <a:spcBef>
                <a:spcPts val="0"/>
              </a:spcBef>
              <a:spcAft>
                <a:spcPts val="0"/>
              </a:spcAft>
              <a:buNone/>
              <a:tabLst/>
            </a:pPr>
            <a:r>
              <a:rPr lang="fr-FR" sz="1600" b="0" i="0" u="none" strike="noStrike" kern="1200" dirty="0">
                <a:ln>
                  <a:noFill/>
                </a:ln>
                <a:solidFill>
                  <a:srgbClr val="000000"/>
                </a:solidFill>
                <a:latin typeface="Garamond" pitchFamily="18"/>
                <a:ea typeface="BookAntiqua" pitchFamily="18"/>
                <a:cs typeface="BookAntiqua" pitchFamily="18"/>
              </a:rPr>
              <a:t>C'est aussi la période de la </a:t>
            </a:r>
            <a:r>
              <a:rPr lang="fr-FR" sz="1600" b="1" i="0" u="none" strike="noStrike" kern="1200" dirty="0">
                <a:ln>
                  <a:noFill/>
                </a:ln>
                <a:solidFill>
                  <a:srgbClr val="000000"/>
                </a:solidFill>
                <a:latin typeface="Garamond" pitchFamily="18"/>
                <a:ea typeface="BookAntiqua" pitchFamily="18"/>
                <a:cs typeface="BookAntiqua" pitchFamily="18"/>
              </a:rPr>
              <a:t>reconstruction du pays</a:t>
            </a:r>
            <a:r>
              <a:rPr lang="fr-FR" sz="1600" b="0" i="0" u="none" strike="noStrike" kern="1200" dirty="0">
                <a:ln>
                  <a:noFill/>
                </a:ln>
                <a:solidFill>
                  <a:srgbClr val="000000"/>
                </a:solidFill>
                <a:latin typeface="Garamond" pitchFamily="18"/>
                <a:ea typeface="BookAntiqua" pitchFamily="18"/>
                <a:cs typeface="BookAntiqua" pitchFamily="18"/>
              </a:rPr>
              <a:t> après la Seconde guerre mondiale, celle du Commissariat au Plan. Les objectifs sont plus humanistes.</a:t>
            </a:r>
          </a:p>
          <a:p>
            <a:pPr marL="0" marR="0" lvl="0" indent="0" rtl="0" hangingPunct="0">
              <a:lnSpc>
                <a:spcPct val="100000"/>
              </a:lnSpc>
              <a:spcBef>
                <a:spcPts val="0"/>
              </a:spcBef>
              <a:spcAft>
                <a:spcPts val="0"/>
              </a:spcAft>
              <a:buNone/>
              <a:tabLst/>
            </a:pPr>
            <a:endParaRPr lang="fr-FR" sz="1600" b="0" i="0" u="none" strike="noStrike" kern="1200" dirty="0">
              <a:ln>
                <a:noFill/>
              </a:ln>
              <a:solidFill>
                <a:srgbClr val="000000"/>
              </a:solidFill>
              <a:latin typeface="Garamond" pitchFamily="18"/>
              <a:ea typeface="BookAntiqua" pitchFamily="18"/>
              <a:cs typeface="BookAntiqua" pitchFamily="18"/>
            </a:endParaRPr>
          </a:p>
          <a:p>
            <a:pPr marL="0" marR="0" lvl="0" indent="0" rtl="0" hangingPunct="0">
              <a:lnSpc>
                <a:spcPct val="100000"/>
              </a:lnSpc>
              <a:spcBef>
                <a:spcPts val="0"/>
              </a:spcBef>
              <a:spcAft>
                <a:spcPts val="0"/>
              </a:spcAft>
              <a:buNone/>
              <a:tabLst/>
            </a:pPr>
            <a:r>
              <a:rPr lang="fr-FR" sz="1600" b="1" i="0" u="none" strike="noStrike" kern="1200" dirty="0">
                <a:ln>
                  <a:noFill/>
                </a:ln>
                <a:solidFill>
                  <a:srgbClr val="FFFF00"/>
                </a:solidFill>
                <a:latin typeface="Garamond" pitchFamily="18"/>
                <a:ea typeface="BookAntiqua" pitchFamily="18"/>
                <a:cs typeface="BookAntiqua" pitchFamily="18"/>
              </a:rPr>
              <a:t>Gaston Berger en 1957 réinvente le terme « prospective » pour remplacer le mot « prévision </a:t>
            </a:r>
            <a:r>
              <a:rPr lang="fr-FR" sz="1600" b="1" i="0" u="none" strike="noStrike" kern="1200" dirty="0" smtClean="0">
                <a:ln>
                  <a:noFill/>
                </a:ln>
                <a:solidFill>
                  <a:srgbClr val="FFFF00"/>
                </a:solidFill>
                <a:latin typeface="Garamond" pitchFamily="18"/>
                <a:ea typeface="BookAntiqua" pitchFamily="18"/>
                <a:cs typeface="BookAntiqua" pitchFamily="18"/>
              </a:rPr>
              <a:t>» et </a:t>
            </a:r>
            <a:r>
              <a:rPr lang="fr-FR" sz="1600" b="1" i="0" u="none" strike="noStrike" kern="1200" dirty="0">
                <a:ln>
                  <a:noFill/>
                </a:ln>
                <a:solidFill>
                  <a:srgbClr val="FFFF00"/>
                </a:solidFill>
                <a:latin typeface="Garamond" pitchFamily="18"/>
                <a:ea typeface="BookAntiqua" pitchFamily="18"/>
                <a:cs typeface="BookAntiqua" pitchFamily="18"/>
              </a:rPr>
              <a:t>définit sa démarche :</a:t>
            </a:r>
          </a:p>
          <a:p>
            <a:pPr marL="0" marR="0" lvl="0" indent="0" rtl="0" hangingPunct="0">
              <a:lnSpc>
                <a:spcPct val="100000"/>
              </a:lnSpc>
              <a:spcBef>
                <a:spcPts val="0"/>
              </a:spcBef>
              <a:spcAft>
                <a:spcPts val="0"/>
              </a:spcAft>
              <a:buNone/>
              <a:tabLst/>
            </a:pPr>
            <a:endParaRPr lang="fr-FR" sz="1600" b="0" i="0" u="none" strike="noStrike" kern="1200" dirty="0">
              <a:ln>
                <a:noFill/>
              </a:ln>
              <a:solidFill>
                <a:srgbClr val="000000"/>
              </a:solidFill>
              <a:latin typeface="Garamond" pitchFamily="18"/>
              <a:ea typeface="BookAntiqua" pitchFamily="18"/>
              <a:cs typeface="BookAntiqua" pitchFamily="18"/>
            </a:endParaRPr>
          </a:p>
        </p:txBody>
      </p:sp>
      <p:sp>
        <p:nvSpPr>
          <p:cNvPr id="6" name="Forme libre 5"/>
          <p:cNvSpPr/>
          <p:nvPr/>
        </p:nvSpPr>
        <p:spPr>
          <a:xfrm>
            <a:off x="792000" y="4896000"/>
            <a:ext cx="7776000" cy="180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C99"/>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r>
              <a:rPr lang="fr-FR" sz="1600" b="0" i="0" u="none" strike="noStrike" kern="1200" dirty="0">
                <a:ln>
                  <a:noFill/>
                </a:ln>
                <a:solidFill>
                  <a:srgbClr val="000000"/>
                </a:solidFill>
                <a:latin typeface="Garamond" pitchFamily="18"/>
                <a:ea typeface="BookAntiqua" pitchFamily="18"/>
                <a:cs typeface="BookAntiqua" pitchFamily="18"/>
              </a:rPr>
              <a:t>la « </a:t>
            </a:r>
            <a:r>
              <a:rPr lang="fr-FR" sz="1600" b="0" i="0" u="none" strike="noStrike" kern="1200" dirty="0" err="1">
                <a:ln>
                  <a:noFill/>
                </a:ln>
                <a:solidFill>
                  <a:srgbClr val="000000"/>
                </a:solidFill>
                <a:latin typeface="Garamond" pitchFamily="18"/>
                <a:ea typeface="BookAntiqua" pitchFamily="18"/>
                <a:cs typeface="BookAntiqua" pitchFamily="18"/>
              </a:rPr>
              <a:t>pré-vision</a:t>
            </a:r>
            <a:r>
              <a:rPr lang="fr-FR" sz="1600" b="0" i="0" u="none" strike="noStrike" kern="1200" dirty="0">
                <a:ln>
                  <a:noFill/>
                </a:ln>
                <a:solidFill>
                  <a:srgbClr val="000000"/>
                </a:solidFill>
                <a:latin typeface="Garamond" pitchFamily="18"/>
                <a:ea typeface="BookAntiqua" pitchFamily="18"/>
                <a:cs typeface="BookAntiqua" pitchFamily="18"/>
              </a:rPr>
              <a:t> » consiste à déduire alors que </a:t>
            </a:r>
            <a:r>
              <a:rPr lang="fr-FR" sz="1600" b="1" i="0" u="sng" strike="noStrike" kern="1200" dirty="0">
                <a:ln>
                  <a:noFill/>
                </a:ln>
                <a:solidFill>
                  <a:schemeClr val="accent2">
                    <a:lumMod val="75000"/>
                  </a:schemeClr>
                </a:solidFill>
                <a:latin typeface="Garamond" pitchFamily="18"/>
                <a:ea typeface="BookAntiqua" pitchFamily="18"/>
                <a:cs typeface="BookAntiqua" pitchFamily="18"/>
              </a:rPr>
              <a:t>l'attitude prospective</a:t>
            </a:r>
            <a:r>
              <a:rPr lang="fr-FR" sz="1600" b="0" i="0" u="none" strike="noStrike" kern="1200" dirty="0">
                <a:ln>
                  <a:noFill/>
                </a:ln>
                <a:solidFill>
                  <a:srgbClr val="FFFF00"/>
                </a:solidFill>
                <a:latin typeface="Garamond" pitchFamily="18"/>
                <a:ea typeface="BookAntiqua" pitchFamily="18"/>
                <a:cs typeface="BookAntiqua" pitchFamily="18"/>
              </a:rPr>
              <a:t> </a:t>
            </a:r>
            <a:r>
              <a:rPr lang="fr-FR" sz="1600" b="0" i="0" u="none" strike="noStrike" kern="1200" dirty="0">
                <a:ln>
                  <a:noFill/>
                </a:ln>
                <a:solidFill>
                  <a:srgbClr val="161413"/>
                </a:solidFill>
                <a:latin typeface="Garamond" pitchFamily="18"/>
                <a:ea typeface="BookAntiqua" pitchFamily="18"/>
                <a:cs typeface="BookAntiqua" pitchFamily="18"/>
              </a:rPr>
              <a:t>consiste à :</a:t>
            </a:r>
          </a:p>
          <a:p>
            <a:pPr marL="0" marR="0" lvl="0" indent="0" rtl="0" hangingPunct="0">
              <a:lnSpc>
                <a:spcPct val="100000"/>
              </a:lnSpc>
              <a:spcBef>
                <a:spcPts val="0"/>
              </a:spcBef>
              <a:spcAft>
                <a:spcPts val="0"/>
              </a:spcAft>
              <a:buNone/>
              <a:tabLst/>
            </a:pPr>
            <a:r>
              <a:rPr lang="fr-FR" sz="1600" b="0" i="0" u="none" strike="noStrike" kern="1200" dirty="0">
                <a:ln>
                  <a:noFill/>
                </a:ln>
                <a:solidFill>
                  <a:srgbClr val="000000"/>
                </a:solidFill>
                <a:latin typeface="Garamond" pitchFamily="18"/>
                <a:ea typeface="BookAntiqua" pitchFamily="18"/>
                <a:cs typeface="BookAntiqua" pitchFamily="18"/>
              </a:rPr>
              <a:t>-  voir loin (passé, présent, futur),</a:t>
            </a:r>
          </a:p>
          <a:p>
            <a:pPr marL="0" marR="0" lvl="0" indent="0" rtl="0" hangingPunct="0">
              <a:lnSpc>
                <a:spcPct val="100000"/>
              </a:lnSpc>
              <a:spcBef>
                <a:spcPts val="0"/>
              </a:spcBef>
              <a:spcAft>
                <a:spcPts val="0"/>
              </a:spcAft>
              <a:buNone/>
              <a:tabLst/>
            </a:pPr>
            <a:r>
              <a:rPr lang="fr-FR" sz="1600" b="0" i="0" u="none" strike="noStrike" kern="1200" dirty="0">
                <a:ln>
                  <a:noFill/>
                </a:ln>
                <a:solidFill>
                  <a:srgbClr val="000000"/>
                </a:solidFill>
                <a:latin typeface="Garamond" pitchFamily="18"/>
                <a:ea typeface="BookAntiqua" pitchFamily="18"/>
                <a:cs typeface="BookAntiqua" pitchFamily="18"/>
              </a:rPr>
              <a:t>-  voir large avec une approche systémique et interdisciplinaire,</a:t>
            </a:r>
          </a:p>
          <a:p>
            <a:pPr marL="0" marR="0" lvl="0" indent="0" rtl="0" hangingPunct="0">
              <a:lnSpc>
                <a:spcPct val="100000"/>
              </a:lnSpc>
              <a:spcBef>
                <a:spcPts val="0"/>
              </a:spcBef>
              <a:spcAft>
                <a:spcPts val="0"/>
              </a:spcAft>
              <a:buNone/>
              <a:tabLst/>
            </a:pPr>
            <a:r>
              <a:rPr lang="fr-FR" sz="1600" b="0" i="0" u="none" strike="noStrike" kern="1200" dirty="0">
                <a:ln>
                  <a:noFill/>
                </a:ln>
                <a:solidFill>
                  <a:srgbClr val="000000"/>
                </a:solidFill>
                <a:latin typeface="Garamond" pitchFamily="18"/>
                <a:ea typeface="BookAntiqua" pitchFamily="18"/>
                <a:cs typeface="BookAntiqua" pitchFamily="18"/>
              </a:rPr>
              <a:t>-  analyser en profondeur afin d’évaluer les tendances lourdes et de détecter les f</a:t>
            </a:r>
            <a:r>
              <a:rPr lang="fr-FR" sz="1600" b="0" i="0" u="none" strike="noStrike" kern="1200" dirty="0">
                <a:ln>
                  <a:noFill/>
                </a:ln>
                <a:solidFill>
                  <a:srgbClr val="161413"/>
                </a:solidFill>
                <a:latin typeface="Garamond" pitchFamily="18"/>
                <a:ea typeface="Book Antiqua" pitchFamily="34"/>
                <a:cs typeface="Book Antiqua" pitchFamily="34"/>
              </a:rPr>
              <a:t>aits porteurs </a:t>
            </a:r>
            <a:r>
              <a:rPr lang="fr-FR" sz="1600" b="0" i="0" u="none" strike="noStrike" kern="1200" dirty="0" smtClean="0">
                <a:ln>
                  <a:noFill/>
                </a:ln>
                <a:solidFill>
                  <a:srgbClr val="161413"/>
                </a:solidFill>
                <a:latin typeface="Garamond" pitchFamily="18"/>
                <a:ea typeface="Book Antiqua" pitchFamily="34"/>
                <a:cs typeface="Book Antiqua" pitchFamily="34"/>
              </a:rPr>
              <a:t>d’avenir</a:t>
            </a:r>
            <a:r>
              <a:rPr lang="fr-FR" sz="1600" b="0" i="0" u="none" strike="noStrike" kern="1200" dirty="0" smtClean="0">
                <a:ln>
                  <a:noFill/>
                </a:ln>
                <a:solidFill>
                  <a:srgbClr val="161413"/>
                </a:solidFill>
                <a:latin typeface="Garamond" pitchFamily="18"/>
                <a:ea typeface="BookAntiqua" pitchFamily="18"/>
                <a:cs typeface="BookAntiqua" pitchFamily="18"/>
              </a:rPr>
              <a:t>,</a:t>
            </a:r>
            <a:endParaRPr lang="fr-FR" sz="1600" b="0" i="0" u="none" strike="noStrike" kern="1200" dirty="0">
              <a:ln>
                <a:noFill/>
              </a:ln>
              <a:solidFill>
                <a:srgbClr val="161413"/>
              </a:solidFill>
              <a:latin typeface="Garamond" pitchFamily="18"/>
              <a:ea typeface="BookAntiqua" pitchFamily="18"/>
              <a:cs typeface="BookAntiqua" pitchFamily="18"/>
            </a:endParaRPr>
          </a:p>
          <a:p>
            <a:pPr marL="0" marR="0" lvl="0" indent="0" rtl="0" hangingPunct="0">
              <a:lnSpc>
                <a:spcPct val="100000"/>
              </a:lnSpc>
              <a:spcBef>
                <a:spcPts val="0"/>
              </a:spcBef>
              <a:spcAft>
                <a:spcPts val="0"/>
              </a:spcAft>
              <a:buNone/>
              <a:tabLst/>
            </a:pPr>
            <a:r>
              <a:rPr lang="fr-FR" sz="1600" b="0" i="0" u="none" strike="noStrike" kern="1200" dirty="0">
                <a:ln>
                  <a:noFill/>
                </a:ln>
                <a:solidFill>
                  <a:srgbClr val="161413"/>
                </a:solidFill>
                <a:latin typeface="Garamond" pitchFamily="18"/>
                <a:ea typeface="BookAntiqua" pitchFamily="18"/>
                <a:cs typeface="BookAntiqua" pitchFamily="18"/>
              </a:rPr>
              <a:t>-  prendre des risques,</a:t>
            </a:r>
          </a:p>
          <a:p>
            <a:pPr marL="0" marR="0" lvl="0" indent="0" rtl="0" hangingPunct="0">
              <a:lnSpc>
                <a:spcPct val="100000"/>
              </a:lnSpc>
              <a:spcBef>
                <a:spcPts val="0"/>
              </a:spcBef>
              <a:spcAft>
                <a:spcPts val="0"/>
              </a:spcAft>
              <a:buNone/>
              <a:tabLst/>
            </a:pPr>
            <a:r>
              <a:rPr lang="fr-FR" sz="1600" b="0" i="0" u="none" strike="noStrike" kern="1200" dirty="0">
                <a:ln>
                  <a:noFill/>
                </a:ln>
                <a:solidFill>
                  <a:srgbClr val="161413"/>
                </a:solidFill>
                <a:latin typeface="Garamond" pitchFamily="18"/>
                <a:ea typeface="BookAntiqua" pitchFamily="18"/>
                <a:cs typeface="BookAntiqua" pitchFamily="18"/>
              </a:rPr>
              <a:t>-  penser à </a:t>
            </a:r>
            <a:r>
              <a:rPr lang="fr-FR" sz="1600" b="0" i="0" u="none" strike="noStrike" kern="1200" dirty="0">
                <a:ln>
                  <a:noFill/>
                </a:ln>
                <a:solidFill>
                  <a:srgbClr val="000000"/>
                </a:solidFill>
                <a:latin typeface="Garamond" pitchFamily="18"/>
                <a:ea typeface="BookAntiqua" pitchFamily="18"/>
                <a:cs typeface="BookAntiqua" pitchFamily="18"/>
              </a:rPr>
              <a:t>l’Homme</a:t>
            </a:r>
          </a:p>
        </p:txBody>
      </p:sp>
      <p:sp>
        <p:nvSpPr>
          <p:cNvPr id="7" name="Forme libre 6"/>
          <p:cNvSpPr/>
          <p:nvPr/>
        </p:nvSpPr>
        <p:spPr>
          <a:xfrm>
            <a:off x="8712000" y="4896000"/>
            <a:ext cx="3024000" cy="180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C99"/>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algn="ctr" rtl="0" hangingPunct="0">
              <a:lnSpc>
                <a:spcPct val="100000"/>
              </a:lnSpc>
              <a:spcBef>
                <a:spcPts val="0"/>
              </a:spcBef>
              <a:spcAft>
                <a:spcPts val="0"/>
              </a:spcAft>
              <a:buNone/>
              <a:tabLst/>
            </a:pPr>
            <a:r>
              <a:rPr lang="fr-FR" sz="1600" b="1" i="0" u="sng" strike="noStrike" kern="1200" dirty="0">
                <a:ln>
                  <a:noFill/>
                </a:ln>
                <a:solidFill>
                  <a:schemeClr val="accent2">
                    <a:lumMod val="75000"/>
                  </a:schemeClr>
                </a:solidFill>
                <a:latin typeface="Garamond" pitchFamily="18"/>
                <a:ea typeface="BookAntiqua" pitchFamily="18"/>
                <a:cs typeface="BookAntiqua" pitchFamily="18"/>
              </a:rPr>
              <a:t>B. de Jouvenel a, lui,  forgé </a:t>
            </a:r>
            <a:endParaRPr lang="fr-FR" sz="1600" b="1" i="0" u="sng" strike="noStrike" kern="1200" dirty="0" smtClean="0">
              <a:ln>
                <a:noFill/>
              </a:ln>
              <a:solidFill>
                <a:schemeClr val="accent2">
                  <a:lumMod val="75000"/>
                </a:schemeClr>
              </a:solidFill>
              <a:latin typeface="Garamond" pitchFamily="18"/>
              <a:ea typeface="BookAntiqua" pitchFamily="18"/>
              <a:cs typeface="BookAntiqua" pitchFamily="18"/>
            </a:endParaRPr>
          </a:p>
          <a:p>
            <a:pPr marL="0" marR="0" lvl="0" indent="0" algn="ctr" rtl="0" hangingPunct="0">
              <a:lnSpc>
                <a:spcPct val="100000"/>
              </a:lnSpc>
              <a:spcBef>
                <a:spcPts val="0"/>
              </a:spcBef>
              <a:spcAft>
                <a:spcPts val="0"/>
              </a:spcAft>
              <a:buNone/>
              <a:tabLst/>
            </a:pPr>
            <a:r>
              <a:rPr lang="fr-FR" sz="1600" b="1" i="0" u="sng" strike="noStrike" kern="1200" dirty="0" smtClean="0">
                <a:ln>
                  <a:noFill/>
                </a:ln>
                <a:solidFill>
                  <a:schemeClr val="accent2">
                    <a:lumMod val="75000"/>
                  </a:schemeClr>
                </a:solidFill>
                <a:latin typeface="Garamond" pitchFamily="18"/>
                <a:ea typeface="BookAntiqua" pitchFamily="18"/>
                <a:cs typeface="BookAntiqua" pitchFamily="18"/>
              </a:rPr>
              <a:t>le concept </a:t>
            </a:r>
            <a:r>
              <a:rPr lang="fr-FR" sz="1600" b="1" i="0" u="sng" strike="noStrike" kern="1200" dirty="0">
                <a:ln>
                  <a:noFill/>
                </a:ln>
                <a:solidFill>
                  <a:schemeClr val="accent2">
                    <a:lumMod val="75000"/>
                  </a:schemeClr>
                </a:solidFill>
                <a:latin typeface="Garamond" pitchFamily="18"/>
                <a:ea typeface="BookAntiqua" pitchFamily="18"/>
                <a:cs typeface="BookAntiqua" pitchFamily="18"/>
              </a:rPr>
              <a:t>de </a:t>
            </a:r>
            <a:r>
              <a:rPr lang="fr-FR" sz="1600" b="1" i="0" u="sng" strike="noStrike" kern="1200" dirty="0" smtClean="0">
                <a:ln>
                  <a:noFill/>
                </a:ln>
                <a:solidFill>
                  <a:schemeClr val="accent2">
                    <a:lumMod val="75000"/>
                  </a:schemeClr>
                </a:solidFill>
                <a:latin typeface="Garamond" pitchFamily="18"/>
                <a:ea typeface="BookAntiqua" pitchFamily="18"/>
                <a:cs typeface="BookAntiqua" pitchFamily="18"/>
              </a:rPr>
              <a:t>« </a:t>
            </a:r>
            <a:r>
              <a:rPr lang="fr-FR" sz="1600" b="1" i="0" u="sng" strike="noStrike" kern="1200" dirty="0" smtClean="0">
                <a:ln>
                  <a:noFill/>
                </a:ln>
                <a:solidFill>
                  <a:schemeClr val="accent2">
                    <a:lumMod val="75000"/>
                  </a:schemeClr>
                </a:solidFill>
                <a:latin typeface="Garamond" pitchFamily="18"/>
                <a:ea typeface="Book Antiqua" pitchFamily="34"/>
                <a:cs typeface="Book Antiqua" pitchFamily="34"/>
              </a:rPr>
              <a:t>futurible </a:t>
            </a:r>
            <a:r>
              <a:rPr lang="fr-FR" sz="1600" b="1" i="0" u="sng" strike="noStrike" kern="1200" dirty="0">
                <a:ln>
                  <a:noFill/>
                </a:ln>
                <a:solidFill>
                  <a:schemeClr val="accent2">
                    <a:lumMod val="75000"/>
                  </a:schemeClr>
                </a:solidFill>
                <a:latin typeface="Garamond" pitchFamily="18"/>
                <a:ea typeface="BookAntiqua" pitchFamily="18"/>
                <a:cs typeface="BookAntiqua" pitchFamily="18"/>
              </a:rPr>
              <a:t>» (pour « futurs possibles »)</a:t>
            </a:r>
            <a:r>
              <a:rPr lang="fr-FR" sz="1600" b="1" i="0" strike="noStrike" kern="1200" dirty="0">
                <a:ln>
                  <a:noFill/>
                </a:ln>
                <a:solidFill>
                  <a:schemeClr val="accent2">
                    <a:lumMod val="75000"/>
                  </a:schemeClr>
                </a:solidFill>
                <a:latin typeface="Garamond" pitchFamily="18"/>
                <a:ea typeface="BookAntiqua" pitchFamily="18"/>
                <a:cs typeface="BookAntiqua" pitchFamily="18"/>
              </a:rPr>
              <a:t> </a:t>
            </a:r>
            <a:r>
              <a:rPr lang="fr-FR" sz="1600" b="0" i="0" u="none" strike="noStrike" kern="1200" dirty="0">
                <a:ln>
                  <a:noFill/>
                </a:ln>
                <a:solidFill>
                  <a:srgbClr val="000000"/>
                </a:solidFill>
                <a:latin typeface="Garamond" pitchFamily="18"/>
                <a:ea typeface="BookAntiqua" pitchFamily="18"/>
                <a:cs typeface="BookAntiqua" pitchFamily="18"/>
              </a:rPr>
              <a:t>pour désigner le groupe qu’il crée en 1960 et qui se consacre aux recherches prospectives.</a:t>
            </a:r>
          </a:p>
        </p:txBody>
      </p:sp>
      <p:sp>
        <p:nvSpPr>
          <p:cNvPr id="8" name="Forme libre 7"/>
          <p:cNvSpPr/>
          <p:nvPr/>
        </p:nvSpPr>
        <p:spPr>
          <a:xfrm>
            <a:off x="7632000" y="4320000"/>
            <a:ext cx="576000" cy="86400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FFCC"/>
          </a:solidFill>
          <a:ln w="0">
            <a:solidFill>
              <a:srgbClr val="3465AF"/>
            </a:solid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orme libre 8"/>
          <p:cNvSpPr/>
          <p:nvPr/>
        </p:nvSpPr>
        <p:spPr>
          <a:xfrm>
            <a:off x="11160000" y="4320000"/>
            <a:ext cx="576000" cy="86400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FFCC"/>
          </a:solidFill>
          <a:ln w="0">
            <a:solidFill>
              <a:srgbClr val="3465AF"/>
            </a:solid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750"/>
                                        <p:tgtEl>
                                          <p:spTgt spid="8"/>
                                        </p:tgtEl>
                                      </p:cBhvr>
                                    </p:animEffect>
                                  </p:childTnLst>
                                </p:cTn>
                              </p:par>
                            </p:childTnLst>
                          </p:cTn>
                        </p:par>
                        <p:par>
                          <p:cTn id="38" fill="hold">
                            <p:stCondLst>
                              <p:cond delay="750"/>
                            </p:stCondLst>
                            <p:childTnLst>
                              <p:par>
                                <p:cTn id="39" presetID="14" presetClass="entr" presetSubtype="1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randombar(horizontal)">
                                      <p:cBhvr>
                                        <p:cTn id="41" dur="75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750"/>
                                        <p:tgtEl>
                                          <p:spTgt spid="9"/>
                                        </p:tgtEl>
                                      </p:cBhvr>
                                    </p:animEffect>
                                  </p:childTnLst>
                                </p:cTn>
                              </p:par>
                            </p:childTnLst>
                          </p:cTn>
                        </p:par>
                        <p:par>
                          <p:cTn id="47" fill="hold">
                            <p:stCondLst>
                              <p:cond delay="750"/>
                            </p:stCondLst>
                            <p:childTnLst>
                              <p:par>
                                <p:cTn id="48" presetID="14" presetClass="entr" presetSubtype="1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randombar(horizontal)">
                                      <p:cBhvr>
                                        <p:cTn id="50"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4" grpId="0" animBg="1"/>
      <p:bldP spid="5"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ZoneTexte 1"/>
          <p:cNvSpPr txBox="1"/>
          <p:nvPr/>
        </p:nvSpPr>
        <p:spPr>
          <a:xfrm>
            <a:off x="1224000" y="0"/>
            <a:ext cx="10512000" cy="7194747"/>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endParaRPr lang="fr-FR" sz="1800" b="0" i="0" u="none" strike="noStrike" kern="1200" dirty="0">
              <a:ln>
                <a:noFill/>
              </a:ln>
              <a:solidFill>
                <a:srgbClr val="FFFF00"/>
              </a:solidFill>
              <a:effectLst>
                <a:outerShdw dist="17961" dir="2700000">
                  <a:scrgbClr r="0" g="0" b="0"/>
                </a:outerShdw>
              </a:effectLst>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fr-FR" sz="1800" b="1" i="0" u="sng" strike="noStrike" kern="1200" dirty="0">
                <a:ln>
                  <a:noFill/>
                </a:ln>
                <a:solidFill>
                  <a:schemeClr val="accent2">
                    <a:lumMod val="75000"/>
                  </a:schemeClr>
                </a:solidFill>
                <a:effectLst>
                  <a:outerShdw dist="17961" dir="2700000">
                    <a:scrgbClr r="0" g="0" b="0"/>
                  </a:outerShdw>
                </a:effectLst>
                <a:latin typeface="Garamond" pitchFamily="18"/>
                <a:ea typeface="Microsoft YaHei" pitchFamily="2"/>
                <a:cs typeface="Lucida Sans" pitchFamily="2"/>
              </a:rPr>
              <a:t>Des exemples de travaux </a:t>
            </a:r>
            <a:r>
              <a:rPr lang="fr-FR" sz="1800" b="1" i="0" u="sng" strike="noStrike" kern="1200" dirty="0" smtClean="0">
                <a:ln>
                  <a:noFill/>
                </a:ln>
                <a:solidFill>
                  <a:schemeClr val="accent2">
                    <a:lumMod val="75000"/>
                  </a:schemeClr>
                </a:solidFill>
                <a:effectLst>
                  <a:outerShdw dist="17961" dir="2700000">
                    <a:scrgbClr r="0" g="0" b="0"/>
                  </a:outerShdw>
                </a:effectLst>
                <a:latin typeface="Garamond" pitchFamily="18"/>
                <a:ea typeface="Microsoft YaHei" pitchFamily="2"/>
                <a:cs typeface="Lucida Sans" pitchFamily="2"/>
              </a:rPr>
              <a:t>prospectifs :</a:t>
            </a:r>
            <a:endParaRPr lang="fr-FR" sz="1800" b="1" i="0" u="sng" strike="noStrike" kern="1200" dirty="0">
              <a:ln>
                <a:noFill/>
              </a:ln>
              <a:solidFill>
                <a:schemeClr val="accent2">
                  <a:lumMod val="75000"/>
                </a:schemeClr>
              </a:solidFill>
              <a:effectLst>
                <a:outerShdw dist="17961" dir="2700000">
                  <a:scrgbClr r="0" g="0" b="0"/>
                </a:outerShdw>
              </a:effectLst>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800" b="1" i="0" u="none" strike="noStrike" kern="1200" dirty="0">
              <a:ln>
                <a:noFill/>
              </a:ln>
              <a:solidFill>
                <a:srgbClr val="FFFF00"/>
              </a:solidFill>
              <a:effectLst>
                <a:outerShdw dist="17961" dir="2700000">
                  <a:scrgbClr r="0" g="0" b="0"/>
                </a:outerShdw>
              </a:effectLst>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800" b="1" i="0" u="none" strike="noStrike" kern="1200" dirty="0">
              <a:ln>
                <a:noFill/>
              </a:ln>
              <a:solidFill>
                <a:srgbClr val="FFFF00"/>
              </a:solidFill>
              <a:effectLst>
                <a:outerShdw dist="17961" dir="2700000">
                  <a:scrgbClr r="0" g="0" b="0"/>
                </a:outerShdw>
              </a:effectLst>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fr-FR" sz="1800" b="1" i="0" u="none" strike="noStrike" kern="1200" dirty="0">
                <a:ln>
                  <a:noFill/>
                </a:ln>
                <a:solidFill>
                  <a:schemeClr val="accent2">
                    <a:lumMod val="75000"/>
                  </a:schemeClr>
                </a:solidFill>
                <a:effectLst>
                  <a:outerShdw dist="17961" dir="2700000">
                    <a:scrgbClr r="0" g="0" b="0"/>
                  </a:outerShdw>
                </a:effectLst>
                <a:latin typeface="Garamond" pitchFamily="18"/>
                <a:ea typeface="Microsoft YaHei" pitchFamily="2"/>
                <a:cs typeface="Lucida Sans" pitchFamily="2"/>
              </a:rPr>
              <a:t>Le Groupe 1985 </a:t>
            </a:r>
            <a:r>
              <a:rPr lang="fr-FR" sz="1600" b="1" i="0" u="none" strike="noStrike" kern="1200" dirty="0">
                <a:ln>
                  <a:noFill/>
                </a:ln>
                <a:solidFill>
                  <a:schemeClr val="accent2">
                    <a:lumMod val="75000"/>
                  </a:schemeClr>
                </a:solidFill>
                <a:effectLst>
                  <a:outerShdw dist="17961" dir="2700000">
                    <a:scrgbClr r="0" g="0" b="0"/>
                  </a:outerShdw>
                </a:effectLst>
                <a:latin typeface="Garamond" pitchFamily="18"/>
                <a:ea typeface="Microsoft YaHei" pitchFamily="2"/>
                <a:cs typeface="Lucida Sans" pitchFamily="2"/>
              </a:rPr>
              <a:t>, </a:t>
            </a:r>
            <a:endParaRPr lang="fr-FR" sz="1600" b="1" i="0" u="none" strike="noStrike" kern="1200" dirty="0" smtClean="0">
              <a:ln>
                <a:noFill/>
              </a:ln>
              <a:solidFill>
                <a:schemeClr val="accent2">
                  <a:lumMod val="75000"/>
                </a:schemeClr>
              </a:solidFill>
              <a:effectLst>
                <a:outerShdw dist="17961" dir="2700000">
                  <a:scrgbClr r="0" g="0" b="0"/>
                </a:outerShdw>
              </a:effectLst>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fr-FR" sz="1600" b="0" i="0" u="none" strike="noStrike" kern="1200" dirty="0" smtClean="0">
                <a:ln>
                  <a:noFill/>
                </a:ln>
                <a:solidFill>
                  <a:srgbClr val="000000"/>
                </a:solidFill>
                <a:latin typeface="Garamond" pitchFamily="18"/>
                <a:ea typeface="Microsoft YaHei" pitchFamily="2"/>
                <a:cs typeface="Lucida Sans" pitchFamily="2"/>
              </a:rPr>
              <a:t>constitué </a:t>
            </a:r>
            <a:r>
              <a:rPr lang="fr-FR" sz="1600" b="0" i="0" u="none" strike="noStrike" kern="1200" dirty="0">
                <a:ln>
                  <a:noFill/>
                </a:ln>
                <a:solidFill>
                  <a:srgbClr val="000000"/>
                </a:solidFill>
                <a:latin typeface="Garamond" pitchFamily="18"/>
                <a:ea typeface="Microsoft YaHei" pitchFamily="2"/>
                <a:cs typeface="Lucida Sans" pitchFamily="2"/>
              </a:rPr>
              <a:t>en </a:t>
            </a:r>
            <a:r>
              <a:rPr lang="fr-FR" sz="1600" b="0" i="0" u="none" strike="noStrike" kern="1200" dirty="0">
                <a:ln>
                  <a:noFill/>
                </a:ln>
                <a:solidFill>
                  <a:srgbClr val="000000"/>
                </a:solidFill>
                <a:latin typeface="Garamond" pitchFamily="18"/>
                <a:ea typeface="Mangal" pitchFamily="2"/>
                <a:cs typeface="Lucida Sans" pitchFamily="2"/>
              </a:rPr>
              <a:t>1962 par Georges </a:t>
            </a:r>
            <a:r>
              <a:rPr lang="fr-FR" sz="1600" b="0" i="0" u="none" strike="noStrike" kern="1200" dirty="0" smtClean="0">
                <a:ln>
                  <a:noFill/>
                </a:ln>
                <a:solidFill>
                  <a:srgbClr val="000000"/>
                </a:solidFill>
                <a:latin typeface="Garamond" pitchFamily="18"/>
                <a:ea typeface="Mangal" pitchFamily="2"/>
                <a:cs typeface="Lucida Sans" pitchFamily="2"/>
              </a:rPr>
              <a:t>Pompidou, pour </a:t>
            </a:r>
            <a:r>
              <a:rPr lang="fr-FR" sz="1600" b="0" i="0" u="none" strike="noStrike" kern="1200" dirty="0">
                <a:ln>
                  <a:noFill/>
                </a:ln>
                <a:solidFill>
                  <a:srgbClr val="000000"/>
                </a:solidFill>
                <a:latin typeface="Garamond" pitchFamily="18"/>
                <a:ea typeface="Mangal" pitchFamily="2"/>
                <a:cs typeface="Lucida Sans" pitchFamily="2"/>
              </a:rPr>
              <a:t>orienter le Vème Plan </a:t>
            </a:r>
            <a:endParaRPr lang="fr-FR" sz="1600" b="0" i="0" u="none" strike="noStrike" kern="1200" dirty="0" smtClean="0">
              <a:ln>
                <a:noFill/>
              </a:ln>
              <a:solidFill>
                <a:srgbClr val="000000"/>
              </a:solidFill>
              <a:latin typeface="Garamond" pitchFamily="18"/>
              <a:ea typeface="Mangal" pitchFamily="2"/>
              <a:cs typeface="Lucida Sans" pitchFamily="2"/>
            </a:endParaRPr>
          </a:p>
          <a:p>
            <a:pPr marL="0" marR="0" lvl="0" indent="0" algn="just" rtl="0" hangingPunct="0">
              <a:lnSpc>
                <a:spcPct val="100000"/>
              </a:lnSpc>
              <a:spcBef>
                <a:spcPts val="0"/>
              </a:spcBef>
              <a:spcAft>
                <a:spcPts val="0"/>
              </a:spcAft>
              <a:buNone/>
              <a:tabLst/>
            </a:pPr>
            <a:r>
              <a:rPr lang="fr-FR" sz="1600" b="0" i="0" u="none" strike="noStrike" kern="1200" dirty="0" smtClean="0">
                <a:ln>
                  <a:noFill/>
                </a:ln>
                <a:solidFill>
                  <a:srgbClr val="000000"/>
                </a:solidFill>
                <a:latin typeface="Garamond" pitchFamily="18"/>
                <a:ea typeface="Mangal" pitchFamily="2"/>
                <a:cs typeface="Lucida Sans" pitchFamily="2"/>
              </a:rPr>
              <a:t>(</a:t>
            </a:r>
            <a:r>
              <a:rPr lang="fr-FR" sz="1600" b="0" i="0" u="none" strike="noStrike" kern="1200" dirty="0">
                <a:ln>
                  <a:noFill/>
                </a:ln>
                <a:solidFill>
                  <a:srgbClr val="000000"/>
                </a:solidFill>
                <a:latin typeface="Garamond" pitchFamily="18"/>
                <a:ea typeface="Mangal" pitchFamily="2"/>
                <a:cs typeface="Lucida Sans" pitchFamily="2"/>
              </a:rPr>
              <a:t>1966-1970), présidé par Pierre </a:t>
            </a:r>
            <a:r>
              <a:rPr lang="fr-FR" sz="1600" b="0" i="0" u="none" strike="noStrike" kern="1200" dirty="0" smtClean="0">
                <a:ln>
                  <a:noFill/>
                </a:ln>
                <a:solidFill>
                  <a:srgbClr val="000000"/>
                </a:solidFill>
                <a:latin typeface="Garamond" pitchFamily="18"/>
                <a:ea typeface="Mangal" pitchFamily="2"/>
                <a:cs typeface="Lucida Sans" pitchFamily="2"/>
              </a:rPr>
              <a:t>Guillaumat, composé </a:t>
            </a:r>
            <a:r>
              <a:rPr lang="fr-FR" sz="1600" b="0" i="0" u="none" strike="noStrike" kern="1200" dirty="0">
                <a:ln>
                  <a:noFill/>
                </a:ln>
                <a:solidFill>
                  <a:srgbClr val="000000"/>
                </a:solidFill>
                <a:latin typeface="Garamond" pitchFamily="18"/>
                <a:ea typeface="Mangal" pitchFamily="2"/>
                <a:cs typeface="Lucida Sans" pitchFamily="2"/>
              </a:rPr>
              <a:t>de personnalités </a:t>
            </a:r>
            <a:endParaRPr lang="fr-FR" sz="1600" b="0" i="0" u="none" strike="noStrike" kern="1200" dirty="0" smtClean="0">
              <a:ln>
                <a:noFill/>
              </a:ln>
              <a:solidFill>
                <a:srgbClr val="000000"/>
              </a:solidFill>
              <a:latin typeface="Garamond" pitchFamily="18"/>
              <a:ea typeface="Mangal" pitchFamily="2"/>
              <a:cs typeface="Lucida Sans" pitchFamily="2"/>
            </a:endParaRPr>
          </a:p>
          <a:p>
            <a:pPr marL="0" marR="0" lvl="0" indent="0" algn="just" rtl="0" hangingPunct="0">
              <a:lnSpc>
                <a:spcPct val="100000"/>
              </a:lnSpc>
              <a:spcBef>
                <a:spcPts val="0"/>
              </a:spcBef>
              <a:spcAft>
                <a:spcPts val="0"/>
              </a:spcAft>
              <a:buNone/>
              <a:tabLst/>
            </a:pPr>
            <a:r>
              <a:rPr lang="fr-FR" sz="1600" b="0" i="0" u="none" strike="noStrike" kern="1200" dirty="0" smtClean="0">
                <a:ln>
                  <a:noFill/>
                </a:ln>
                <a:solidFill>
                  <a:srgbClr val="000000"/>
                </a:solidFill>
                <a:latin typeface="Garamond" pitchFamily="18"/>
                <a:ea typeface="Mangal" pitchFamily="2"/>
                <a:cs typeface="Lucida Sans" pitchFamily="2"/>
              </a:rPr>
              <a:t>spécialistes </a:t>
            </a:r>
            <a:r>
              <a:rPr lang="fr-FR" sz="1600" b="0" i="0" u="none" strike="noStrike" kern="1200" dirty="0">
                <a:ln>
                  <a:noFill/>
                </a:ln>
                <a:solidFill>
                  <a:srgbClr val="000000"/>
                </a:solidFill>
                <a:latin typeface="Garamond" pitchFamily="18"/>
                <a:ea typeface="Mangal" pitchFamily="2"/>
                <a:cs typeface="Lucida Sans" pitchFamily="2"/>
              </a:rPr>
              <a:t>de domaines variés et </a:t>
            </a:r>
            <a:r>
              <a:rPr lang="fr-FR" sz="1600" b="0" i="0" u="none" strike="noStrike" kern="1200" dirty="0" smtClean="0">
                <a:ln>
                  <a:noFill/>
                </a:ln>
                <a:solidFill>
                  <a:srgbClr val="000000"/>
                </a:solidFill>
                <a:latin typeface="Garamond" pitchFamily="18"/>
                <a:ea typeface="Mangal" pitchFamily="2"/>
                <a:cs typeface="Lucida Sans" pitchFamily="2"/>
              </a:rPr>
              <a:t>issus d’horizons </a:t>
            </a:r>
            <a:r>
              <a:rPr lang="fr-FR" sz="1600" b="0" i="0" u="none" strike="noStrike" kern="1200" dirty="0">
                <a:ln>
                  <a:noFill/>
                </a:ln>
                <a:solidFill>
                  <a:srgbClr val="000000"/>
                </a:solidFill>
                <a:latin typeface="Garamond" pitchFamily="18"/>
                <a:ea typeface="Mangal" pitchFamily="2"/>
                <a:cs typeface="Lucida Sans" pitchFamily="2"/>
              </a:rPr>
              <a:t>divers :  Bertrand de </a:t>
            </a:r>
            <a:endParaRPr lang="fr-FR" sz="1600" b="0" i="0" u="none" strike="noStrike" kern="1200" dirty="0" smtClean="0">
              <a:ln>
                <a:noFill/>
              </a:ln>
              <a:solidFill>
                <a:srgbClr val="000000"/>
              </a:solidFill>
              <a:latin typeface="Garamond" pitchFamily="18"/>
              <a:ea typeface="Mangal" pitchFamily="2"/>
              <a:cs typeface="Lucida Sans" pitchFamily="2"/>
            </a:endParaRPr>
          </a:p>
          <a:p>
            <a:pPr marL="0" marR="0" lvl="0" indent="0" algn="just" rtl="0" hangingPunct="0">
              <a:lnSpc>
                <a:spcPct val="100000"/>
              </a:lnSpc>
              <a:spcBef>
                <a:spcPts val="0"/>
              </a:spcBef>
              <a:spcAft>
                <a:spcPts val="0"/>
              </a:spcAft>
              <a:buNone/>
              <a:tabLst/>
            </a:pPr>
            <a:r>
              <a:rPr lang="fr-FR" sz="1600" b="0" i="0" u="none" strike="noStrike" kern="1200" dirty="0" smtClean="0">
                <a:ln>
                  <a:noFill/>
                </a:ln>
                <a:solidFill>
                  <a:srgbClr val="000000"/>
                </a:solidFill>
                <a:latin typeface="Garamond" pitchFamily="18"/>
                <a:ea typeface="Mangal" pitchFamily="2"/>
                <a:cs typeface="Lucida Sans" pitchFamily="2"/>
              </a:rPr>
              <a:t>Jouvenel</a:t>
            </a:r>
            <a:r>
              <a:rPr lang="fr-FR" sz="1600" b="0" i="0" u="none" strike="noStrike" kern="1200" dirty="0">
                <a:ln>
                  <a:noFill/>
                </a:ln>
                <a:solidFill>
                  <a:srgbClr val="000000"/>
                </a:solidFill>
                <a:latin typeface="Garamond" pitchFamily="18"/>
                <a:ea typeface="Mangal" pitchFamily="2"/>
                <a:cs typeface="Lucida Sans" pitchFamily="2"/>
              </a:rPr>
              <a:t>, Paul </a:t>
            </a:r>
            <a:r>
              <a:rPr lang="fr-FR" sz="1600" b="0" i="0" u="none" strike="noStrike" kern="1200" dirty="0" err="1">
                <a:ln>
                  <a:noFill/>
                </a:ln>
                <a:solidFill>
                  <a:srgbClr val="000000"/>
                </a:solidFill>
                <a:latin typeface="Garamond" pitchFamily="18"/>
                <a:ea typeface="Mangal" pitchFamily="2"/>
                <a:cs typeface="Lucida Sans" pitchFamily="2"/>
              </a:rPr>
              <a:t>Delouvrier</a:t>
            </a:r>
            <a:r>
              <a:rPr lang="fr-FR" sz="1600" b="0" i="0" u="none" strike="noStrike" kern="1200" dirty="0">
                <a:ln>
                  <a:noFill/>
                </a:ln>
                <a:solidFill>
                  <a:srgbClr val="000000"/>
                </a:solidFill>
                <a:latin typeface="Garamond" pitchFamily="18"/>
                <a:ea typeface="Mangal" pitchFamily="2"/>
                <a:cs typeface="Lucida Sans" pitchFamily="2"/>
              </a:rPr>
              <a:t>, Georges </a:t>
            </a:r>
            <a:r>
              <a:rPr lang="fr-FR" sz="1600" b="0" i="0" u="none" strike="noStrike" kern="1200" dirty="0" smtClean="0">
                <a:ln>
                  <a:noFill/>
                </a:ln>
                <a:solidFill>
                  <a:srgbClr val="000000"/>
                </a:solidFill>
                <a:latin typeface="Garamond" pitchFamily="18"/>
                <a:ea typeface="Mangal" pitchFamily="2"/>
                <a:cs typeface="Lucida Sans" pitchFamily="2"/>
              </a:rPr>
              <a:t>Candilis ou </a:t>
            </a:r>
            <a:r>
              <a:rPr lang="fr-FR" sz="1600" b="0" i="0" u="none" strike="noStrike" kern="1200" dirty="0">
                <a:ln>
                  <a:noFill/>
                </a:ln>
                <a:solidFill>
                  <a:srgbClr val="000000"/>
                </a:solidFill>
                <a:latin typeface="Garamond" pitchFamily="18"/>
                <a:ea typeface="Mangal" pitchFamily="2"/>
                <a:cs typeface="Lucida Sans" pitchFamily="2"/>
              </a:rPr>
              <a:t>Claude Lévi-Strauss.</a:t>
            </a:r>
          </a:p>
          <a:p>
            <a:pPr marL="0" marR="0" lvl="0" indent="0" algn="just" rtl="0" hangingPunct="0">
              <a:lnSpc>
                <a:spcPct val="100000"/>
              </a:lnSpc>
              <a:spcBef>
                <a:spcPts val="0"/>
              </a:spcBef>
              <a:spcAft>
                <a:spcPts val="0"/>
              </a:spcAft>
              <a:buNone/>
              <a:tabLst/>
            </a:pPr>
            <a:r>
              <a:rPr lang="fr-FR" sz="1600" b="0" i="0" u="none" strike="noStrike" kern="1200" dirty="0">
                <a:ln>
                  <a:noFill/>
                </a:ln>
                <a:solidFill>
                  <a:srgbClr val="000000"/>
                </a:solidFill>
                <a:latin typeface="Garamond" pitchFamily="18"/>
                <a:ea typeface="Mangal" pitchFamily="2"/>
                <a:cs typeface="Lucida Sans" pitchFamily="2"/>
              </a:rPr>
              <a:t>Une vingtaine de réunions ont lieu entre 1963 et 1964.</a:t>
            </a:r>
          </a:p>
          <a:p>
            <a:pPr marL="0" marR="0" lvl="0" indent="0" algn="just" rtl="0" hangingPunct="0">
              <a:lnSpc>
                <a:spcPct val="100000"/>
              </a:lnSpc>
              <a:spcBef>
                <a:spcPts val="0"/>
              </a:spcBef>
              <a:spcAft>
                <a:spcPts val="0"/>
              </a:spcAft>
              <a:buNone/>
              <a:tabLst/>
            </a:pPr>
            <a:r>
              <a:rPr lang="fr-FR" sz="1600" b="0" i="0" u="none" strike="noStrike" kern="1200" dirty="0">
                <a:ln>
                  <a:noFill/>
                </a:ln>
                <a:solidFill>
                  <a:srgbClr val="000000"/>
                </a:solidFill>
                <a:latin typeface="Garamond" pitchFamily="18"/>
                <a:ea typeface="Microsoft YaHei" pitchFamily="2"/>
                <a:cs typeface="Lucida Sans" pitchFamily="2"/>
              </a:rPr>
              <a:t>Le rapport final énonce un sentiment partagé qu’émerge une société</a:t>
            </a:r>
          </a:p>
          <a:p>
            <a:pPr marL="0" marR="0" lvl="0" indent="0" algn="just" rtl="0" hangingPunct="0">
              <a:lnSpc>
                <a:spcPct val="100000"/>
              </a:lnSpc>
              <a:spcBef>
                <a:spcPts val="0"/>
              </a:spcBef>
              <a:spcAft>
                <a:spcPts val="0"/>
              </a:spcAft>
              <a:buNone/>
              <a:tabLst/>
            </a:pPr>
            <a:r>
              <a:rPr lang="fr-FR" sz="1600" b="0" i="0" u="none" strike="noStrike" kern="1200" dirty="0">
                <a:ln>
                  <a:noFill/>
                </a:ln>
                <a:solidFill>
                  <a:srgbClr val="000000"/>
                </a:solidFill>
                <a:latin typeface="Garamond" pitchFamily="18"/>
                <a:ea typeface="Microsoft YaHei" pitchFamily="2"/>
                <a:cs typeface="Lucida Sans" pitchFamily="2"/>
              </a:rPr>
              <a:t>nouvelle caractérisée par la</a:t>
            </a:r>
            <a:r>
              <a:rPr lang="fr-FR" sz="1600" b="1" i="0" u="none" strike="noStrike" kern="1200" dirty="0">
                <a:ln>
                  <a:noFill/>
                </a:ln>
                <a:solidFill>
                  <a:srgbClr val="000000"/>
                </a:solidFill>
                <a:latin typeface="Garamond" pitchFamily="18"/>
                <a:ea typeface="Microsoft YaHei" pitchFamily="2"/>
                <a:cs typeface="Lucida Sans" pitchFamily="2"/>
              </a:rPr>
              <a:t> transformation profonde de l’économie et par</a:t>
            </a:r>
          </a:p>
          <a:p>
            <a:pPr marL="0" marR="0" lvl="0" indent="0" algn="just" rtl="0" hangingPunct="0">
              <a:lnSpc>
                <a:spcPct val="100000"/>
              </a:lnSpc>
              <a:spcBef>
                <a:spcPts val="0"/>
              </a:spcBef>
              <a:spcAft>
                <a:spcPts val="0"/>
              </a:spcAft>
              <a:buNone/>
              <a:tabLst/>
            </a:pPr>
            <a:r>
              <a:rPr lang="fr-FR" sz="1600" b="1" i="0" u="none" strike="noStrike" kern="1200" dirty="0">
                <a:ln>
                  <a:noFill/>
                </a:ln>
                <a:solidFill>
                  <a:srgbClr val="000000"/>
                </a:solidFill>
                <a:latin typeface="Garamond" pitchFamily="18"/>
                <a:ea typeface="Microsoft YaHei" pitchFamily="2"/>
                <a:cs typeface="Lucida Sans" pitchFamily="2"/>
              </a:rPr>
              <a:t>l’amélioration progressive et spectaculaire des modes de vie.</a:t>
            </a:r>
          </a:p>
          <a:p>
            <a:pPr marL="0" marR="0" lvl="0" indent="0" rtl="0" hangingPunct="0">
              <a:lnSpc>
                <a:spcPct val="100000"/>
              </a:lnSpc>
              <a:spcBef>
                <a:spcPts val="0"/>
              </a:spcBef>
              <a:spcAft>
                <a:spcPts val="0"/>
              </a:spcAft>
              <a:buNone/>
              <a:tabLst/>
            </a:pPr>
            <a:endParaRPr lang="fr-FR" sz="1600" b="0" i="0" u="none" strike="noStrike" kern="1200" dirty="0">
              <a:ln>
                <a:noFill/>
              </a:ln>
              <a:solidFill>
                <a:srgbClr val="FFFF00"/>
              </a:solidFill>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fr-FR" sz="1800" b="1" i="0" u="none" strike="noStrike" kern="1200" dirty="0">
                <a:ln>
                  <a:noFill/>
                </a:ln>
                <a:solidFill>
                  <a:srgbClr val="FFFF00"/>
                </a:solidFill>
                <a:effectLst>
                  <a:outerShdw dist="17961" dir="2700000">
                    <a:scrgbClr r="0" g="0" b="0"/>
                  </a:outerShdw>
                </a:effectLst>
                <a:latin typeface="Garamond" pitchFamily="18"/>
                <a:ea typeface="Microsoft YaHei" pitchFamily="2"/>
                <a:cs typeface="Lucida Sans" pitchFamily="2"/>
              </a:rPr>
              <a:t>												</a:t>
            </a:r>
          </a:p>
          <a:p>
            <a:pPr marL="0" marR="0" lvl="0" indent="0" algn="r" rtl="0" hangingPunct="0">
              <a:lnSpc>
                <a:spcPct val="100000"/>
              </a:lnSpc>
              <a:spcBef>
                <a:spcPts val="0"/>
              </a:spcBef>
              <a:spcAft>
                <a:spcPts val="0"/>
              </a:spcAft>
              <a:buNone/>
              <a:tabLst/>
            </a:pPr>
            <a:r>
              <a:rPr lang="fr-FR" sz="1800" b="1" i="0" u="none" strike="noStrike" kern="1200" dirty="0">
                <a:ln>
                  <a:noFill/>
                </a:ln>
                <a:solidFill>
                  <a:srgbClr val="FFFF00"/>
                </a:solidFill>
                <a:effectLst>
                  <a:outerShdw dist="17961" dir="2700000">
                    <a:scrgbClr r="0" g="0" b="0"/>
                  </a:outerShdw>
                </a:effectLst>
                <a:latin typeface="Garamond" pitchFamily="18"/>
                <a:ea typeface="Microsoft YaHei" pitchFamily="2"/>
                <a:cs typeface="Lucida Sans" pitchFamily="2"/>
              </a:rPr>
              <a:t>									</a:t>
            </a:r>
            <a:r>
              <a:rPr lang="fr-FR" sz="1800" b="1" i="0" u="none" strike="noStrike" kern="1200" dirty="0">
                <a:ln>
                  <a:noFill/>
                </a:ln>
                <a:solidFill>
                  <a:schemeClr val="accent2">
                    <a:lumMod val="75000"/>
                  </a:schemeClr>
                </a:solidFill>
                <a:effectLst>
                  <a:outerShdw dist="17961" dir="2700000">
                    <a:scrgbClr r="0" g="0" b="0"/>
                  </a:outerShdw>
                </a:effectLst>
                <a:latin typeface="Garamond" pitchFamily="18"/>
                <a:ea typeface="Microsoft YaHei" pitchFamily="2"/>
                <a:cs typeface="Lucida Sans" pitchFamily="2"/>
              </a:rPr>
              <a:t>Le rapport </a:t>
            </a:r>
            <a:r>
              <a:rPr lang="fr-FR" sz="1800" b="1" i="0" u="none" strike="noStrike" kern="1200" dirty="0" err="1" smtClean="0">
                <a:ln>
                  <a:noFill/>
                </a:ln>
                <a:solidFill>
                  <a:schemeClr val="accent2">
                    <a:lumMod val="75000"/>
                  </a:schemeClr>
                </a:solidFill>
                <a:effectLst>
                  <a:outerShdw dist="17961" dir="2700000">
                    <a:scrgbClr r="0" g="0" b="0"/>
                  </a:outerShdw>
                </a:effectLst>
                <a:latin typeface="Garamond" pitchFamily="18"/>
                <a:ea typeface="Microsoft YaHei" pitchFamily="2"/>
                <a:cs typeface="Lucida Sans" pitchFamily="2"/>
              </a:rPr>
              <a:t>Meadows</a:t>
            </a:r>
            <a:r>
              <a:rPr lang="fr-FR" b="1" dirty="0" smtClean="0">
                <a:solidFill>
                  <a:schemeClr val="accent2">
                    <a:lumMod val="75000"/>
                  </a:schemeClr>
                </a:solidFill>
                <a:effectLst>
                  <a:outerShdw dist="17961" dir="2700000">
                    <a:scrgbClr r="0" g="0" b="0"/>
                  </a:outerShdw>
                </a:effectLst>
                <a:latin typeface="Garamond" pitchFamily="18"/>
                <a:ea typeface="Microsoft YaHei" pitchFamily="2"/>
                <a:cs typeface="Lucida Sans" pitchFamily="2"/>
              </a:rPr>
              <a:t> </a:t>
            </a:r>
            <a:r>
              <a:rPr lang="fr-FR" sz="1800" b="1" i="0" u="none" strike="noStrike" kern="1200" dirty="0" smtClean="0">
                <a:ln>
                  <a:noFill/>
                </a:ln>
                <a:solidFill>
                  <a:schemeClr val="accent2">
                    <a:lumMod val="75000"/>
                  </a:schemeClr>
                </a:solidFill>
                <a:effectLst>
                  <a:outerShdw dist="17961" dir="2700000">
                    <a:scrgbClr r="0" g="0" b="0"/>
                  </a:outerShdw>
                </a:effectLst>
                <a:latin typeface="Garamond" pitchFamily="18"/>
                <a:ea typeface="Microsoft YaHei" pitchFamily="2"/>
                <a:cs typeface="Lucida Sans" pitchFamily="2"/>
              </a:rPr>
              <a:t>du </a:t>
            </a:r>
            <a:r>
              <a:rPr lang="fr-FR" sz="1800" b="1" i="0" u="none" strike="noStrike" kern="1200" dirty="0">
                <a:ln>
                  <a:noFill/>
                </a:ln>
                <a:solidFill>
                  <a:schemeClr val="accent2">
                    <a:lumMod val="75000"/>
                  </a:schemeClr>
                </a:solidFill>
                <a:effectLst>
                  <a:outerShdw dist="17961" dir="2700000">
                    <a:scrgbClr r="0" g="0" b="0"/>
                  </a:outerShdw>
                </a:effectLst>
                <a:latin typeface="Garamond" pitchFamily="18"/>
                <a:ea typeface="Microsoft YaHei" pitchFamily="2"/>
                <a:cs typeface="Lucida Sans" pitchFamily="2"/>
              </a:rPr>
              <a:t>Club de </a:t>
            </a:r>
            <a:r>
              <a:rPr lang="fr-FR" sz="1800" b="1" i="0" u="none" strike="noStrike" kern="1200" dirty="0" smtClean="0">
                <a:ln>
                  <a:noFill/>
                </a:ln>
                <a:solidFill>
                  <a:schemeClr val="accent2">
                    <a:lumMod val="75000"/>
                  </a:schemeClr>
                </a:solidFill>
                <a:effectLst>
                  <a:outerShdw dist="17961" dir="2700000">
                    <a:scrgbClr r="0" g="0" b="0"/>
                  </a:outerShdw>
                </a:effectLst>
                <a:latin typeface="Garamond" pitchFamily="18"/>
                <a:ea typeface="Microsoft YaHei" pitchFamily="2"/>
                <a:cs typeface="Lucida Sans" pitchFamily="2"/>
              </a:rPr>
              <a:t>Rome</a:t>
            </a:r>
          </a:p>
          <a:p>
            <a:pPr marL="0" marR="0" lvl="0" indent="0" algn="r" rtl="0" hangingPunct="0">
              <a:lnSpc>
                <a:spcPct val="100000"/>
              </a:lnSpc>
              <a:spcBef>
                <a:spcPts val="0"/>
              </a:spcBef>
              <a:spcAft>
                <a:spcPts val="0"/>
              </a:spcAft>
              <a:buNone/>
              <a:tabLst/>
            </a:pPr>
            <a:r>
              <a:rPr lang="fr-FR" sz="1600" b="1" i="0" u="none" strike="noStrike" kern="1200" dirty="0" smtClean="0">
                <a:ln>
                  <a:noFill/>
                </a:ln>
                <a:solidFill>
                  <a:schemeClr val="accent2">
                    <a:lumMod val="75000"/>
                  </a:schemeClr>
                </a:solidFill>
                <a:effectLst>
                  <a:outerShdw dist="17961" dir="2700000">
                    <a:scrgbClr r="0" g="0" b="0"/>
                  </a:outerShdw>
                </a:effectLst>
                <a:latin typeface="Garamond" pitchFamily="18"/>
                <a:ea typeface="Microsoft YaHei" pitchFamily="2"/>
                <a:cs typeface="Lucida Sans" pitchFamily="2"/>
              </a:rPr>
              <a:t> </a:t>
            </a:r>
            <a:r>
              <a:rPr lang="fr-FR" sz="1600" b="1" i="0" u="none" strike="noStrike" kern="1200" dirty="0">
                <a:ln>
                  <a:noFill/>
                </a:ln>
                <a:solidFill>
                  <a:srgbClr val="FFFF00"/>
                </a:solidFill>
                <a:effectLst>
                  <a:outerShdw dist="17961" dir="2700000">
                    <a:scrgbClr r="0" g="0" b="0"/>
                  </a:outerShdw>
                </a:effectLst>
                <a:latin typeface="Garamond" pitchFamily="18"/>
                <a:ea typeface="Microsoft YaHei" pitchFamily="2"/>
                <a:cs typeface="Lucida Sans" pitchFamily="2"/>
              </a:rPr>
              <a:t>	</a:t>
            </a:r>
            <a:endParaRPr lang="fr-FR" sz="1600" b="1" i="0" u="none" strike="noStrike" kern="1200" dirty="0" smtClean="0">
              <a:ln>
                <a:noFill/>
              </a:ln>
              <a:solidFill>
                <a:srgbClr val="FFFF00"/>
              </a:solidFill>
              <a:effectLst>
                <a:outerShdw dist="17961" dir="2700000">
                  <a:scrgbClr r="0" g="0" b="0"/>
                </a:outerShdw>
              </a:effectLst>
              <a:latin typeface="Garamond" pitchFamily="18"/>
              <a:ea typeface="Microsoft YaHei" pitchFamily="2"/>
              <a:cs typeface="Lucida Sans" pitchFamily="2"/>
            </a:endParaRPr>
          </a:p>
          <a:p>
            <a:pPr marL="0" marR="0" lvl="0" indent="0" algn="r" rtl="0" hangingPunct="0">
              <a:lnSpc>
                <a:spcPct val="100000"/>
              </a:lnSpc>
              <a:spcBef>
                <a:spcPts val="0"/>
              </a:spcBef>
              <a:spcAft>
                <a:spcPts val="0"/>
              </a:spcAft>
              <a:buNone/>
              <a:tabLst/>
            </a:pPr>
            <a:r>
              <a:rPr lang="fr-FR" sz="1600" b="1" i="0" u="none" strike="noStrike" kern="1200" dirty="0" smtClean="0">
                <a:ln>
                  <a:noFill/>
                </a:ln>
                <a:solidFill>
                  <a:srgbClr val="FFFF00"/>
                </a:solidFill>
                <a:effectLst>
                  <a:outerShdw dist="17961" dir="2700000">
                    <a:scrgbClr r="0" g="0" b="0"/>
                  </a:outerShdw>
                </a:effectLst>
                <a:latin typeface="Garamond" pitchFamily="18"/>
                <a:ea typeface="Microsoft YaHei" pitchFamily="2"/>
                <a:cs typeface="Lucida Sans" pitchFamily="2"/>
              </a:rPr>
              <a:t> </a:t>
            </a:r>
            <a:r>
              <a:rPr lang="fr-FR" sz="1600" b="0" i="0" u="none" strike="noStrike" kern="1200" dirty="0" smtClean="0">
                <a:ln>
                  <a:noFill/>
                </a:ln>
                <a:solidFill>
                  <a:srgbClr val="000000"/>
                </a:solidFill>
                <a:latin typeface="Garamond" pitchFamily="18"/>
                <a:ea typeface="Microsoft YaHei" pitchFamily="2"/>
                <a:cs typeface="Lucida Sans" pitchFamily="2"/>
              </a:rPr>
              <a:t>(«</a:t>
            </a:r>
            <a:r>
              <a:rPr lang="fr-FR" sz="1600" b="0" i="0" u="none" strike="noStrike" kern="1200" dirty="0">
                <a:ln>
                  <a:noFill/>
                </a:ln>
                <a:solidFill>
                  <a:srgbClr val="000000"/>
                </a:solidFill>
                <a:latin typeface="Garamond" pitchFamily="18"/>
                <a:ea typeface="Microsoft YaHei" pitchFamily="2"/>
                <a:cs typeface="Lucida Sans" pitchFamily="2"/>
              </a:rPr>
              <a:t> Halte à la croissance ? ») qui énonce pour la première fois les notions de </a:t>
            </a:r>
            <a:r>
              <a:rPr lang="fr-FR" sz="1600" b="0" i="0" u="none" strike="noStrike" kern="1200" dirty="0" smtClean="0">
                <a:ln>
                  <a:noFill/>
                </a:ln>
                <a:solidFill>
                  <a:srgbClr val="000000"/>
                </a:solidFill>
                <a:latin typeface="Garamond" pitchFamily="18"/>
                <a:ea typeface="Microsoft YaHei" pitchFamily="2"/>
                <a:cs typeface="Lucida Sans" pitchFamily="2"/>
              </a:rPr>
              <a:t>développement </a:t>
            </a:r>
          </a:p>
          <a:p>
            <a:pPr marL="0" marR="0" lvl="0" indent="0" algn="r" rtl="0" hangingPunct="0">
              <a:lnSpc>
                <a:spcPct val="100000"/>
              </a:lnSpc>
              <a:spcBef>
                <a:spcPts val="0"/>
              </a:spcBef>
              <a:spcAft>
                <a:spcPts val="0"/>
              </a:spcAft>
              <a:buNone/>
              <a:tabLst/>
            </a:pPr>
            <a:r>
              <a:rPr lang="fr-FR" sz="1600" b="0" i="0" u="none" strike="noStrike" kern="1200" dirty="0" smtClean="0">
                <a:ln>
                  <a:noFill/>
                </a:ln>
                <a:solidFill>
                  <a:srgbClr val="000000"/>
                </a:solidFill>
                <a:latin typeface="Garamond" pitchFamily="18"/>
                <a:ea typeface="Microsoft YaHei" pitchFamily="2"/>
                <a:cs typeface="Lucida Sans" pitchFamily="2"/>
              </a:rPr>
              <a:t>durable </a:t>
            </a:r>
            <a:r>
              <a:rPr lang="fr-FR" sz="1600" b="0" i="0" u="none" strike="noStrike" kern="1200" dirty="0">
                <a:ln>
                  <a:noFill/>
                </a:ln>
                <a:solidFill>
                  <a:srgbClr val="000000"/>
                </a:solidFill>
                <a:latin typeface="Garamond" pitchFamily="18"/>
                <a:ea typeface="Microsoft YaHei" pitchFamily="2"/>
                <a:cs typeface="Lucida Sans" pitchFamily="2"/>
              </a:rPr>
              <a:t>et d'empreinte écologique, publié peu de temps avant </a:t>
            </a:r>
            <a:r>
              <a:rPr lang="fr-FR" sz="1600" b="0" i="0" u="none" strike="noStrike" kern="1200" dirty="0" smtClean="0">
                <a:ln>
                  <a:noFill/>
                </a:ln>
                <a:solidFill>
                  <a:srgbClr val="000000"/>
                </a:solidFill>
                <a:latin typeface="Garamond" pitchFamily="18"/>
                <a:ea typeface="Microsoft YaHei" pitchFamily="2"/>
                <a:cs typeface="Lucida Sans" pitchFamily="2"/>
              </a:rPr>
              <a:t>le 1</a:t>
            </a:r>
            <a:r>
              <a:rPr lang="fr-FR" sz="1600" b="0" i="0" u="none" strike="noStrike" kern="1200" baseline="30000" dirty="0" smtClean="0">
                <a:ln>
                  <a:noFill/>
                </a:ln>
                <a:solidFill>
                  <a:srgbClr val="000000"/>
                </a:solidFill>
                <a:latin typeface="Garamond" pitchFamily="18"/>
                <a:ea typeface="Microsoft YaHei" pitchFamily="2"/>
                <a:cs typeface="Lucida Sans" pitchFamily="2"/>
              </a:rPr>
              <a:t>er</a:t>
            </a:r>
            <a:r>
              <a:rPr lang="fr-FR" sz="1600" b="0" i="0" u="none" strike="noStrike" kern="1200" dirty="0" smtClean="0">
                <a:ln>
                  <a:noFill/>
                </a:ln>
                <a:solidFill>
                  <a:srgbClr val="000000"/>
                </a:solidFill>
                <a:latin typeface="Garamond" pitchFamily="18"/>
                <a:ea typeface="Microsoft YaHei" pitchFamily="2"/>
                <a:cs typeface="Lucida Sans" pitchFamily="2"/>
              </a:rPr>
              <a:t> </a:t>
            </a:r>
            <a:r>
              <a:rPr lang="fr-FR" sz="1600" b="0" i="0" u="none" strike="noStrike" kern="1200" dirty="0">
                <a:ln>
                  <a:noFill/>
                </a:ln>
                <a:solidFill>
                  <a:srgbClr val="000000"/>
                </a:solidFill>
                <a:latin typeface="Garamond" pitchFamily="18"/>
                <a:ea typeface="Microsoft YaHei" pitchFamily="2"/>
                <a:cs typeface="Lucida Sans" pitchFamily="2"/>
              </a:rPr>
              <a:t>choc pétrolier à l'apogée </a:t>
            </a:r>
            <a:endParaRPr lang="fr-FR" sz="1600" b="0" i="0" u="none" strike="noStrike" kern="1200" dirty="0" smtClean="0">
              <a:ln>
                <a:noFill/>
              </a:ln>
              <a:solidFill>
                <a:srgbClr val="000000"/>
              </a:solidFill>
              <a:latin typeface="Garamond" pitchFamily="18"/>
              <a:ea typeface="Microsoft YaHei" pitchFamily="2"/>
              <a:cs typeface="Lucida Sans" pitchFamily="2"/>
            </a:endParaRPr>
          </a:p>
          <a:p>
            <a:pPr marL="0" marR="0" lvl="0" indent="0" algn="r" rtl="0" hangingPunct="0">
              <a:lnSpc>
                <a:spcPct val="100000"/>
              </a:lnSpc>
              <a:spcBef>
                <a:spcPts val="0"/>
              </a:spcBef>
              <a:spcAft>
                <a:spcPts val="0"/>
              </a:spcAft>
              <a:buNone/>
              <a:tabLst/>
            </a:pPr>
            <a:r>
              <a:rPr lang="fr-FR" sz="1600" b="0" i="0" u="none" strike="noStrike" kern="1200" dirty="0" smtClean="0">
                <a:ln>
                  <a:noFill/>
                </a:ln>
                <a:solidFill>
                  <a:srgbClr val="000000"/>
                </a:solidFill>
                <a:latin typeface="Garamond" pitchFamily="18"/>
                <a:ea typeface="Microsoft YaHei" pitchFamily="2"/>
                <a:cs typeface="Lucida Sans" pitchFamily="2"/>
              </a:rPr>
              <a:t>des </a:t>
            </a:r>
            <a:r>
              <a:rPr lang="fr-FR" sz="1600" b="0" i="0" u="none" strike="noStrike" kern="1200" dirty="0">
                <a:ln>
                  <a:noFill/>
                </a:ln>
                <a:solidFill>
                  <a:srgbClr val="000000"/>
                </a:solidFill>
                <a:latin typeface="Garamond" pitchFamily="18"/>
                <a:ea typeface="Microsoft YaHei" pitchFamily="2"/>
                <a:cs typeface="Lucida Sans" pitchFamily="2"/>
              </a:rPr>
              <a:t>Trente Glorieuses. Le Club de Rome fondé </a:t>
            </a:r>
            <a:r>
              <a:rPr lang="fr-FR" sz="1600" b="0" i="0" u="none" strike="noStrike" kern="1200" dirty="0" smtClean="0">
                <a:ln>
                  <a:noFill/>
                </a:ln>
                <a:solidFill>
                  <a:srgbClr val="000000"/>
                </a:solidFill>
                <a:latin typeface="Garamond" pitchFamily="18"/>
                <a:ea typeface="Microsoft YaHei" pitchFamily="2"/>
                <a:cs typeface="Lucida Sans" pitchFamily="2"/>
              </a:rPr>
              <a:t>en 1968 </a:t>
            </a:r>
            <a:r>
              <a:rPr lang="fr-FR" sz="1600" b="0" i="0" u="none" strike="noStrike" kern="1200" dirty="0">
                <a:ln>
                  <a:noFill/>
                </a:ln>
                <a:solidFill>
                  <a:srgbClr val="000000"/>
                </a:solidFill>
                <a:latin typeface="Garamond" pitchFamily="18"/>
                <a:ea typeface="Microsoft YaHei" pitchFamily="2"/>
                <a:cs typeface="Lucida Sans" pitchFamily="2"/>
              </a:rPr>
              <a:t>était composé de </a:t>
            </a:r>
            <a:endParaRPr lang="fr-FR" sz="1600" b="0" i="0" u="none" strike="noStrike" kern="1200" dirty="0" smtClean="0">
              <a:ln>
                <a:noFill/>
              </a:ln>
              <a:solidFill>
                <a:srgbClr val="000000"/>
              </a:solidFill>
              <a:latin typeface="Garamond" pitchFamily="18"/>
              <a:ea typeface="Microsoft YaHei" pitchFamily="2"/>
              <a:cs typeface="Lucida Sans" pitchFamily="2"/>
            </a:endParaRPr>
          </a:p>
          <a:p>
            <a:pPr marL="0" marR="0" lvl="0" indent="0" algn="r" rtl="0" hangingPunct="0">
              <a:lnSpc>
                <a:spcPct val="100000"/>
              </a:lnSpc>
              <a:spcBef>
                <a:spcPts val="0"/>
              </a:spcBef>
              <a:spcAft>
                <a:spcPts val="0"/>
              </a:spcAft>
              <a:buNone/>
              <a:tabLst/>
            </a:pPr>
            <a:r>
              <a:rPr lang="fr-FR" sz="1600" b="0" i="0" u="none" strike="noStrike" kern="1200" dirty="0" smtClean="0">
                <a:ln>
                  <a:noFill/>
                </a:ln>
                <a:solidFill>
                  <a:srgbClr val="000000"/>
                </a:solidFill>
                <a:latin typeface="Garamond" pitchFamily="18"/>
                <a:ea typeface="Microsoft YaHei" pitchFamily="2"/>
                <a:cs typeface="Lucida Sans" pitchFamily="2"/>
              </a:rPr>
              <a:t>scientifiques</a:t>
            </a:r>
            <a:r>
              <a:rPr lang="fr-FR" sz="1600" b="0" i="0" u="none" strike="noStrike" kern="1200" dirty="0">
                <a:ln>
                  <a:noFill/>
                </a:ln>
                <a:solidFill>
                  <a:srgbClr val="000000"/>
                </a:solidFill>
                <a:latin typeface="Garamond" pitchFamily="18"/>
                <a:ea typeface="Microsoft YaHei" pitchFamily="2"/>
                <a:cs typeface="Lucida Sans" pitchFamily="2"/>
              </a:rPr>
              <a:t>, d'économistes, d'industriels et</a:t>
            </a:r>
            <a:r>
              <a:rPr lang="fr-FR" sz="1600" b="1" i="0" u="none" strike="noStrike" kern="1200" dirty="0">
                <a:ln>
                  <a:noFill/>
                </a:ln>
                <a:solidFill>
                  <a:srgbClr val="000000"/>
                </a:solidFill>
                <a:latin typeface="Garamond" pitchFamily="18"/>
                <a:ea typeface="Microsoft YaHei" pitchFamily="2"/>
                <a:cs typeface="Lucida Sans" pitchFamily="2"/>
              </a:rPr>
              <a:t> </a:t>
            </a:r>
            <a:r>
              <a:rPr lang="fr-FR" sz="1600" b="1" i="0" u="none" strike="noStrike" kern="1200" dirty="0" smtClean="0">
                <a:ln>
                  <a:noFill/>
                </a:ln>
                <a:solidFill>
                  <a:srgbClr val="000000"/>
                </a:solidFill>
                <a:latin typeface="Garamond" pitchFamily="18"/>
                <a:ea typeface="Microsoft YaHei" pitchFamily="2"/>
                <a:cs typeface="Lucida Sans" pitchFamily="2"/>
              </a:rPr>
              <a:t>était présidé </a:t>
            </a:r>
            <a:r>
              <a:rPr lang="fr-FR" sz="1600" b="1" i="0" u="none" strike="noStrike" kern="1200" dirty="0">
                <a:ln>
                  <a:noFill/>
                </a:ln>
                <a:solidFill>
                  <a:srgbClr val="000000"/>
                </a:solidFill>
                <a:latin typeface="Garamond" pitchFamily="18"/>
                <a:ea typeface="Microsoft YaHei" pitchFamily="2"/>
                <a:cs typeface="Lucida Sans" pitchFamily="2"/>
              </a:rPr>
              <a:t>par Aurelio </a:t>
            </a:r>
            <a:r>
              <a:rPr lang="fr-FR" sz="1600" b="1" i="0" u="none" strike="noStrike" kern="1200" dirty="0" err="1">
                <a:ln>
                  <a:noFill/>
                </a:ln>
                <a:solidFill>
                  <a:srgbClr val="000000"/>
                </a:solidFill>
                <a:latin typeface="Garamond" pitchFamily="18"/>
                <a:ea typeface="Microsoft YaHei" pitchFamily="2"/>
                <a:cs typeface="Lucida Sans" pitchFamily="2"/>
              </a:rPr>
              <a:t>Peccei</a:t>
            </a:r>
            <a:r>
              <a:rPr lang="fr-FR" sz="1600" b="1" i="0" u="none" strike="noStrike" kern="1200" dirty="0">
                <a:ln>
                  <a:noFill/>
                </a:ln>
                <a:solidFill>
                  <a:srgbClr val="000000"/>
                </a:solidFill>
                <a:latin typeface="Garamond" pitchFamily="18"/>
                <a:ea typeface="Microsoft YaHei" pitchFamily="2"/>
                <a:cs typeface="Lucida Sans" pitchFamily="2"/>
              </a:rPr>
              <a:t> </a:t>
            </a:r>
            <a:r>
              <a:rPr lang="fr-FR" sz="1600" b="0" i="0" u="none" strike="noStrike" kern="1200" dirty="0">
                <a:ln>
                  <a:noFill/>
                </a:ln>
                <a:solidFill>
                  <a:srgbClr val="000000"/>
                </a:solidFill>
                <a:latin typeface="Garamond" pitchFamily="18"/>
                <a:ea typeface="Microsoft YaHei" pitchFamily="2"/>
                <a:cs typeface="Lucida Sans" pitchFamily="2"/>
              </a:rPr>
              <a:t>(de Fiat).</a:t>
            </a:r>
          </a:p>
          <a:p>
            <a:pPr marL="0" marR="0" lvl="0" indent="0" rtl="0" hangingPunct="0">
              <a:lnSpc>
                <a:spcPct val="100000"/>
              </a:lnSpc>
              <a:spcBef>
                <a:spcPts val="0"/>
              </a:spcBef>
              <a:spcAft>
                <a:spcPts val="0"/>
              </a:spcAft>
              <a:buNone/>
              <a:tabLst/>
            </a:pPr>
            <a:endParaRPr lang="fr-FR" sz="1800" b="0" i="0" u="none" strike="noStrike" kern="1200" dirty="0">
              <a:ln>
                <a:noFill/>
              </a:ln>
              <a:solidFill>
                <a:srgbClr val="000000"/>
              </a:solidFill>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800" b="0" i="0" u="none" strike="noStrike" kern="1200" dirty="0">
              <a:ln>
                <a:noFill/>
              </a:ln>
              <a:solidFill>
                <a:srgbClr val="000000"/>
              </a:solidFill>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800" b="0" i="0" u="none" strike="noStrike" kern="1200" dirty="0">
              <a:ln>
                <a:noFill/>
              </a:ln>
              <a:solidFill>
                <a:srgbClr val="000000"/>
              </a:solidFill>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800" b="0" i="1" u="none" strike="noStrike" kern="1200" dirty="0">
              <a:ln>
                <a:noFill/>
              </a:ln>
              <a:solidFill>
                <a:srgbClr val="000000"/>
              </a:solidFill>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800" b="0" i="0" u="none" strike="noStrike" kern="1200" dirty="0">
              <a:ln>
                <a:noFill/>
              </a:ln>
              <a:solidFill>
                <a:srgbClr val="000000"/>
              </a:solidFill>
              <a:latin typeface="Arial" pitchFamily="18"/>
              <a:ea typeface="Microsoft YaHei" pitchFamily="2"/>
              <a:cs typeface="Lucida Sans" pitchFamily="2"/>
            </a:endParaRPr>
          </a:p>
        </p:txBody>
      </p:sp>
      <p:pic>
        <p:nvPicPr>
          <p:cNvPr id="3" name="Image 2"/>
          <p:cNvPicPr>
            <a:picLocks noChangeAspect="1"/>
          </p:cNvPicPr>
          <p:nvPr/>
        </p:nvPicPr>
        <p:blipFill>
          <a:blip r:embed="rId3">
            <a:clrChange>
              <a:clrFrom>
                <a:srgbClr val="FFFFFF"/>
              </a:clrFrom>
              <a:clrTo>
                <a:srgbClr val="FFFFFF">
                  <a:alpha val="0"/>
                </a:srgbClr>
              </a:clrTo>
            </a:clrChange>
            <a:lum/>
            <a:alphaModFix/>
            <a:extLst>
              <a:ext uri="{BEBA8EAE-BF5A-486C-A8C5-ECC9F3942E4B}">
                <a14:imgProps xmlns:a14="http://schemas.microsoft.com/office/drawing/2010/main">
                  <a14:imgLayer r:embed="rId4">
                    <a14:imgEffect>
                      <a14:backgroundRemoval t="0" b="100000" l="0" r="100000">
                        <a14:foregroundMark x1="1714" y1="46154" x2="8286" y2="45819"/>
                        <a14:foregroundMark x1="6000" y1="53512" x2="7714" y2="58528"/>
                        <a14:foregroundMark x1="7429" y1="67224" x2="12000" y2="64214"/>
                        <a14:foregroundMark x1="17143" y1="78261" x2="19429" y2="75920"/>
                        <a14:foregroundMark x1="27429" y1="82943" x2="25143" y2="87960"/>
                        <a14:foregroundMark x1="33714" y1="85619" x2="32286" y2="89632"/>
                        <a14:foregroundMark x1="42571" y1="88963" x2="42571" y2="94649"/>
                        <a14:foregroundMark x1="55143" y1="90301" x2="56000" y2="94649"/>
                        <a14:foregroundMark x1="65143" y1="85284" x2="67429" y2="90635"/>
                        <a14:foregroundMark x1="76000" y1="79599" x2="78857" y2="83612"/>
                        <a14:foregroundMark x1="82286" y1="71906" x2="84571" y2="74916"/>
                        <a14:foregroundMark x1="88000" y1="61204" x2="92571" y2="59866"/>
                        <a14:foregroundMark x1="89429" y1="44147" x2="89429" y2="46488"/>
                        <a14:backgroundMark x1="44571" y1="91304" x2="45714" y2="90635"/>
                        <a14:backgroundMark x1="44000" y1="95318" x2="45143" y2="95318"/>
                        <a14:backgroundMark x1="76571" y1="79264" x2="77143" y2="77926"/>
                      </a14:backgroundRemoval>
                    </a14:imgEffect>
                  </a14:imgLayer>
                </a14:imgProps>
              </a:ext>
            </a:extLst>
          </a:blip>
          <a:srcRect/>
          <a:stretch>
            <a:fillRect/>
          </a:stretch>
        </p:blipFill>
        <p:spPr>
          <a:xfrm>
            <a:off x="1463011" y="3850253"/>
            <a:ext cx="2666520" cy="2278080"/>
          </a:xfrm>
          <a:prstGeom prst="rect">
            <a:avLst/>
          </a:prstGeom>
          <a:noFill/>
          <a:ln>
            <a:noFill/>
          </a:ln>
        </p:spPr>
      </p:pic>
      <p:pic>
        <p:nvPicPr>
          <p:cNvPr id="4" name="Image 3"/>
          <p:cNvPicPr>
            <a:picLocks noChangeAspect="1"/>
          </p:cNvPicPr>
          <p:nvPr/>
        </p:nvPicPr>
        <p:blipFill rotWithShape="1">
          <a:blip r:embed="rId5">
            <a:lum/>
            <a:alphaModFix/>
          </a:blip>
          <a:srcRect l="658" r="1108" b="1591"/>
          <a:stretch/>
        </p:blipFill>
        <p:spPr>
          <a:xfrm>
            <a:off x="7654183" y="910365"/>
            <a:ext cx="3315768" cy="2466796"/>
          </a:xfrm>
          <a:prstGeom prst="rect">
            <a:avLst/>
          </a:prstGeom>
          <a:noFill/>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500"/>
                                        <p:tgtEl>
                                          <p:spTgt spid="2">
                                            <p:txEl>
                                              <p:pRg st="4" end="4"/>
                                            </p:txEl>
                                          </p:spTgt>
                                        </p:tgtEl>
                                      </p:cBhvr>
                                    </p:animEffect>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wipe(left)">
                                      <p:cBhvr>
                                        <p:cTn id="23" dur="500"/>
                                        <p:tgtEl>
                                          <p:spTgt spid="2">
                                            <p:txEl>
                                              <p:pRg st="5" end="5"/>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wipe(left)">
                                      <p:cBhvr>
                                        <p:cTn id="26" dur="500"/>
                                        <p:tgtEl>
                                          <p:spTgt spid="2">
                                            <p:txEl>
                                              <p:pRg st="6" end="6"/>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left)">
                                      <p:cBhvr>
                                        <p:cTn id="29" dur="500"/>
                                        <p:tgtEl>
                                          <p:spTgt spid="2">
                                            <p:txEl>
                                              <p:pRg st="7" end="7"/>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ipe(left)">
                                      <p:cBhvr>
                                        <p:cTn id="32" dur="500"/>
                                        <p:tgtEl>
                                          <p:spTgt spid="2">
                                            <p:txEl>
                                              <p:pRg st="8" end="8"/>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wipe(left)">
                                      <p:cBhvr>
                                        <p:cTn id="35" dur="500"/>
                                        <p:tgtEl>
                                          <p:spTgt spid="2">
                                            <p:txEl>
                                              <p:pRg st="9" end="9"/>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wipe(left)">
                                      <p:cBhvr>
                                        <p:cTn id="38" dur="500"/>
                                        <p:tgtEl>
                                          <p:spTgt spid="2">
                                            <p:txEl>
                                              <p:pRg st="10" end="10"/>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Effect transition="in" filter="wipe(left)">
                                      <p:cBhvr>
                                        <p:cTn id="41" dur="500"/>
                                        <p:tgtEl>
                                          <p:spTgt spid="2">
                                            <p:txEl>
                                              <p:pRg st="11" end="11"/>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
                                            <p:txEl>
                                              <p:pRg st="12" end="12"/>
                                            </p:txEl>
                                          </p:spTgt>
                                        </p:tgtEl>
                                        <p:attrNameLst>
                                          <p:attrName>style.visibility</p:attrName>
                                        </p:attrNameLst>
                                      </p:cBhvr>
                                      <p:to>
                                        <p:strVal val="visible"/>
                                      </p:to>
                                    </p:set>
                                    <p:animEffect transition="in" filter="wipe(left)">
                                      <p:cBhvr>
                                        <p:cTn id="44" dur="500"/>
                                        <p:tgtEl>
                                          <p:spTgt spid="2">
                                            <p:txEl>
                                              <p:pRg st="12" end="1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animEffect transition="in" filter="wipe(left)">
                                      <p:cBhvr>
                                        <p:cTn id="49" dur="500"/>
                                        <p:tgtEl>
                                          <p:spTgt spid="2">
                                            <p:txEl>
                                              <p:pRg st="15" end="15"/>
                                            </p:txEl>
                                          </p:spTgt>
                                        </p:tgtEl>
                                      </p:cBhvr>
                                    </p:animEffect>
                                  </p:childTnLst>
                                </p:cTn>
                              </p:par>
                            </p:childTnLst>
                          </p:cTn>
                        </p:par>
                        <p:par>
                          <p:cTn id="50" fill="hold">
                            <p:stCondLst>
                              <p:cond delay="500"/>
                            </p:stCondLst>
                            <p:childTnLst>
                              <p:par>
                                <p:cTn id="51" presetID="31" presetClass="entr" presetSubtype="0"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
                                            <p:txEl>
                                              <p:pRg st="17" end="17"/>
                                            </p:txEl>
                                          </p:spTgt>
                                        </p:tgtEl>
                                        <p:attrNameLst>
                                          <p:attrName>style.visibility</p:attrName>
                                        </p:attrNameLst>
                                      </p:cBhvr>
                                      <p:to>
                                        <p:strVal val="visible"/>
                                      </p:to>
                                    </p:set>
                                    <p:animEffect transition="in" filter="wipe(left)">
                                      <p:cBhvr>
                                        <p:cTn id="60" dur="500"/>
                                        <p:tgtEl>
                                          <p:spTgt spid="2">
                                            <p:txEl>
                                              <p:pRg st="17" end="17"/>
                                            </p:tx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
                                            <p:txEl>
                                              <p:pRg st="18" end="18"/>
                                            </p:txEl>
                                          </p:spTgt>
                                        </p:tgtEl>
                                        <p:attrNameLst>
                                          <p:attrName>style.visibility</p:attrName>
                                        </p:attrNameLst>
                                      </p:cBhvr>
                                      <p:to>
                                        <p:strVal val="visible"/>
                                      </p:to>
                                    </p:set>
                                    <p:animEffect transition="in" filter="wipe(left)">
                                      <p:cBhvr>
                                        <p:cTn id="63" dur="500"/>
                                        <p:tgtEl>
                                          <p:spTgt spid="2">
                                            <p:txEl>
                                              <p:pRg st="18" end="18"/>
                                            </p:tx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
                                            <p:txEl>
                                              <p:pRg st="19" end="19"/>
                                            </p:txEl>
                                          </p:spTgt>
                                        </p:tgtEl>
                                        <p:attrNameLst>
                                          <p:attrName>style.visibility</p:attrName>
                                        </p:attrNameLst>
                                      </p:cBhvr>
                                      <p:to>
                                        <p:strVal val="visible"/>
                                      </p:to>
                                    </p:set>
                                    <p:animEffect transition="in" filter="wipe(left)">
                                      <p:cBhvr>
                                        <p:cTn id="66" dur="500"/>
                                        <p:tgtEl>
                                          <p:spTgt spid="2">
                                            <p:txEl>
                                              <p:pRg st="19" end="19"/>
                                            </p:tx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
                                            <p:txEl>
                                              <p:pRg st="20" end="20"/>
                                            </p:txEl>
                                          </p:spTgt>
                                        </p:tgtEl>
                                        <p:attrNameLst>
                                          <p:attrName>style.visibility</p:attrName>
                                        </p:attrNameLst>
                                      </p:cBhvr>
                                      <p:to>
                                        <p:strVal val="visible"/>
                                      </p:to>
                                    </p:set>
                                    <p:animEffect transition="in" filter="wipe(left)">
                                      <p:cBhvr>
                                        <p:cTn id="69" dur="500"/>
                                        <p:tgtEl>
                                          <p:spTgt spid="2">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ZoneTexte 1"/>
          <p:cNvSpPr txBox="1"/>
          <p:nvPr/>
        </p:nvSpPr>
        <p:spPr>
          <a:xfrm>
            <a:off x="1224000" y="144000"/>
            <a:ext cx="10512000" cy="5284608"/>
          </a:xfrm>
          <a:prstGeom prst="rect">
            <a:avLst/>
          </a:prstGeom>
          <a:noFill/>
          <a:ln>
            <a:noFill/>
          </a:ln>
        </p:spPr>
        <p:txBody>
          <a:bodyPr vert="horz" wrap="square" lIns="90000" tIns="45000" rIns="90000" bIns="45000" anchorCtr="0" compatLnSpc="0">
            <a:spAutoFit/>
          </a:bodyPr>
          <a:lstStyle/>
          <a:p>
            <a:pPr marL="0" marR="0" lvl="0" indent="0" algn="just" rtl="0" hangingPunct="0">
              <a:lnSpc>
                <a:spcPct val="100000"/>
              </a:lnSpc>
              <a:spcBef>
                <a:spcPts val="0"/>
              </a:spcBef>
              <a:spcAft>
                <a:spcPts val="0"/>
              </a:spcAft>
              <a:buNone/>
              <a:tabLst/>
            </a:pPr>
            <a:r>
              <a:rPr lang="fr-FR" sz="1800" b="1" i="0" u="sng" strike="noStrike" kern="1200" cap="small" dirty="0" smtClean="0">
                <a:ln>
                  <a:noFill/>
                </a:ln>
                <a:solidFill>
                  <a:schemeClr val="accent2">
                    <a:lumMod val="75000"/>
                  </a:schemeClr>
                </a:solidFill>
                <a:effectLst>
                  <a:outerShdw dist="17961" dir="2700000">
                    <a:scrgbClr r="0" g="0" b="0"/>
                  </a:outerShdw>
                </a:effectLst>
                <a:latin typeface="Garamond" pitchFamily="18"/>
                <a:ea typeface="Microsoft YaHei" pitchFamily="2"/>
                <a:cs typeface="Lucida Sans" pitchFamily="2"/>
              </a:rPr>
              <a:t>2</a:t>
            </a:r>
            <a:r>
              <a:rPr lang="fr-FR" sz="1800" b="1" i="0" u="sng" strike="noStrike" kern="1200" cap="small" dirty="0">
                <a:ln>
                  <a:noFill/>
                </a:ln>
                <a:solidFill>
                  <a:schemeClr val="accent2">
                    <a:lumMod val="75000"/>
                  </a:schemeClr>
                </a:solidFill>
                <a:effectLst>
                  <a:outerShdw dist="17961" dir="2700000">
                    <a:scrgbClr r="0" g="0" b="0"/>
                  </a:outerShdw>
                </a:effectLst>
                <a:latin typeface="Garamond" pitchFamily="18"/>
                <a:ea typeface="Microsoft YaHei" pitchFamily="2"/>
                <a:cs typeface="Lucida Sans" pitchFamily="2"/>
              </a:rPr>
              <a:t>. Quelles sont les méthodes de la prospective ?</a:t>
            </a:r>
          </a:p>
          <a:p>
            <a:pPr marL="0" marR="0" lvl="0" indent="0" algn="just" rtl="0" hangingPunct="0">
              <a:lnSpc>
                <a:spcPct val="100000"/>
              </a:lnSpc>
              <a:spcBef>
                <a:spcPts val="0"/>
              </a:spcBef>
              <a:spcAft>
                <a:spcPts val="0"/>
              </a:spcAft>
              <a:buNone/>
              <a:tabLst/>
            </a:pPr>
            <a:endParaRPr lang="fr-FR" sz="1800" b="1" i="0" u="none" strike="noStrike" kern="1200" dirty="0">
              <a:ln>
                <a:noFill/>
              </a:ln>
              <a:solidFill>
                <a:srgbClr val="FFFF00"/>
              </a:solidFill>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fr-FR" sz="1800" i="0" u="sng" strike="noStrike" kern="1200" dirty="0" smtClean="0">
                <a:ln>
                  <a:noFill/>
                </a:ln>
                <a:solidFill>
                  <a:schemeClr val="accent2">
                    <a:lumMod val="75000"/>
                  </a:schemeClr>
                </a:solidFill>
                <a:effectLst>
                  <a:outerShdw blurRad="38100" dist="38100" dir="2700000" algn="tl">
                    <a:srgbClr val="000000">
                      <a:alpha val="43137"/>
                    </a:srgbClr>
                  </a:outerShdw>
                </a:effectLst>
                <a:latin typeface="Garamond" pitchFamily="18"/>
                <a:ea typeface="Microsoft YaHei" pitchFamily="2"/>
                <a:cs typeface="Lucida Sans" pitchFamily="2"/>
              </a:rPr>
              <a:t>a. </a:t>
            </a:r>
            <a:r>
              <a:rPr lang="fr-FR" sz="1800" i="0" u="sng" strike="noStrike" kern="1200" dirty="0">
                <a:ln>
                  <a:noFill/>
                </a:ln>
                <a:solidFill>
                  <a:schemeClr val="accent2">
                    <a:lumMod val="75000"/>
                  </a:schemeClr>
                </a:solidFill>
                <a:effectLst>
                  <a:outerShdw blurRad="38100" dist="38100" dir="2700000" algn="tl">
                    <a:srgbClr val="000000">
                      <a:alpha val="43137"/>
                    </a:srgbClr>
                  </a:outerShdw>
                </a:effectLst>
                <a:latin typeface="Garamond" pitchFamily="18"/>
                <a:ea typeface="Microsoft YaHei" pitchFamily="2"/>
                <a:cs typeface="Lucida Sans" pitchFamily="2"/>
              </a:rPr>
              <a:t>La méthode Delphi </a:t>
            </a:r>
            <a:r>
              <a:rPr lang="fr-FR" sz="1800" b="0" i="0" u="none" strike="noStrike" kern="1200" dirty="0">
                <a:ln>
                  <a:noFill/>
                </a:ln>
                <a:solidFill>
                  <a:srgbClr val="000000"/>
                </a:solidFill>
                <a:latin typeface="Garamond" pitchFamily="18"/>
                <a:ea typeface="Microsoft YaHei" pitchFamily="2"/>
                <a:cs typeface="Lucida Sans" pitchFamily="2"/>
              </a:rPr>
              <a:t>qui consiste à interroger un groupe d'experts (un échantillon de personnes choisies) sur un sujet de développement très précis et de répéter les mêmes interrogations (sous forme de questionnaires) pour en tirer des informations, qui sont communiquées au groupe d'experts pour qu'il puisse à nouveau répondre à la lumière des premiers résultats. A la fin du processus de questionnement, une réponse statistique est obtenue à partir de laquelle on pourra alors travailler.</a:t>
            </a:r>
          </a:p>
          <a:p>
            <a:pPr marL="0" marR="0" lvl="0" indent="0" algn="just" rtl="0" hangingPunct="0">
              <a:lnSpc>
                <a:spcPct val="100000"/>
              </a:lnSpc>
              <a:spcBef>
                <a:spcPts val="0"/>
              </a:spcBef>
              <a:spcAft>
                <a:spcPts val="0"/>
              </a:spcAft>
              <a:buNone/>
              <a:tabLst/>
            </a:pPr>
            <a:endParaRPr lang="fr-FR" sz="1800" b="0" i="0" u="none" strike="noStrike" kern="1200" dirty="0">
              <a:ln>
                <a:noFill/>
              </a:ln>
              <a:solidFill>
                <a:srgbClr val="000000"/>
              </a:solidFill>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endParaRPr lang="fr-FR" sz="1800" b="1" i="0" u="none" strike="noStrike" kern="1200" dirty="0">
              <a:ln>
                <a:noFill/>
              </a:ln>
              <a:solidFill>
                <a:srgbClr val="FFFF00"/>
              </a:solidFill>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fr-FR" sz="1800" i="0" u="sng" strike="noStrike" kern="1200" dirty="0" smtClean="0">
                <a:ln>
                  <a:noFill/>
                </a:ln>
                <a:solidFill>
                  <a:schemeClr val="accent2">
                    <a:lumMod val="75000"/>
                  </a:schemeClr>
                </a:solidFill>
                <a:effectLst>
                  <a:outerShdw blurRad="38100" dist="38100" dir="2700000" algn="tl">
                    <a:srgbClr val="000000">
                      <a:alpha val="43137"/>
                    </a:srgbClr>
                  </a:outerShdw>
                </a:effectLst>
                <a:latin typeface="Garamond" pitchFamily="18"/>
                <a:ea typeface="Microsoft YaHei" pitchFamily="2"/>
                <a:cs typeface="Lucida Sans" pitchFamily="2"/>
              </a:rPr>
              <a:t>b. </a:t>
            </a:r>
            <a:r>
              <a:rPr lang="fr-FR" sz="1800" i="0" u="sng" strike="noStrike" kern="1200" dirty="0">
                <a:ln>
                  <a:noFill/>
                </a:ln>
                <a:solidFill>
                  <a:schemeClr val="accent2">
                    <a:lumMod val="75000"/>
                  </a:schemeClr>
                </a:solidFill>
                <a:effectLst>
                  <a:outerShdw blurRad="38100" dist="38100" dir="2700000" algn="tl">
                    <a:srgbClr val="000000">
                      <a:alpha val="43137"/>
                    </a:srgbClr>
                  </a:outerShdw>
                </a:effectLst>
                <a:latin typeface="Garamond" pitchFamily="18"/>
                <a:ea typeface="Microsoft YaHei" pitchFamily="2"/>
                <a:cs typeface="Lucida Sans" pitchFamily="2"/>
              </a:rPr>
              <a:t>la méthode des scénarios</a:t>
            </a:r>
            <a:r>
              <a:rPr lang="fr-FR" sz="1800" i="0" strike="noStrike" kern="1200" dirty="0">
                <a:ln>
                  <a:noFill/>
                </a:ln>
                <a:solidFill>
                  <a:schemeClr val="accent2">
                    <a:lumMod val="75000"/>
                  </a:schemeClr>
                </a:solidFill>
                <a:effectLst>
                  <a:outerShdw blurRad="38100" dist="38100" dir="2700000" algn="tl">
                    <a:srgbClr val="000000">
                      <a:alpha val="43137"/>
                    </a:srgbClr>
                  </a:outerShdw>
                </a:effectLst>
                <a:latin typeface="Garamond" pitchFamily="18"/>
                <a:ea typeface="Microsoft YaHei" pitchFamily="2"/>
                <a:cs typeface="Lucida Sans" pitchFamily="2"/>
              </a:rPr>
              <a:t> : </a:t>
            </a:r>
            <a:r>
              <a:rPr lang="fr-FR" sz="1800" b="0" i="0" u="none" strike="noStrike" kern="1200" dirty="0">
                <a:ln>
                  <a:noFill/>
                </a:ln>
                <a:solidFill>
                  <a:srgbClr val="000000"/>
                </a:solidFill>
                <a:latin typeface="Garamond" pitchFamily="18"/>
                <a:ea typeface="Microsoft YaHei" pitchFamily="2"/>
                <a:cs typeface="Lucida Sans" pitchFamily="2"/>
              </a:rPr>
              <a:t>en faisant le plus simple possible, celle la</a:t>
            </a:r>
          </a:p>
          <a:p>
            <a:pPr marL="0" marR="0" lvl="0" indent="0" algn="just" rtl="0" hangingPunct="0">
              <a:lnSpc>
                <a:spcPct val="100000"/>
              </a:lnSpc>
              <a:spcBef>
                <a:spcPts val="0"/>
              </a:spcBef>
              <a:spcAft>
                <a:spcPts val="0"/>
              </a:spcAft>
              <a:buNone/>
              <a:tabLst/>
            </a:pPr>
            <a:r>
              <a:rPr lang="fr-FR" sz="1800" b="0" i="0" u="none" strike="noStrike" kern="1200" dirty="0">
                <a:ln>
                  <a:noFill/>
                </a:ln>
                <a:solidFill>
                  <a:srgbClr val="000000"/>
                </a:solidFill>
                <a:latin typeface="Garamond" pitchFamily="18"/>
                <a:ea typeface="Microsoft YaHei" pitchFamily="2"/>
                <a:cs typeface="Lucida Sans" pitchFamily="2"/>
              </a:rPr>
              <a:t> plus appréciée actuellement. Elle se pratique avec des groupes de recherche</a:t>
            </a:r>
          </a:p>
          <a:p>
            <a:pPr marL="0" marR="0" lvl="0" indent="0" algn="just" rtl="0" hangingPunct="0">
              <a:lnSpc>
                <a:spcPct val="100000"/>
              </a:lnSpc>
              <a:spcBef>
                <a:spcPts val="0"/>
              </a:spcBef>
              <a:spcAft>
                <a:spcPts val="0"/>
              </a:spcAft>
              <a:buNone/>
              <a:tabLst/>
            </a:pPr>
            <a:r>
              <a:rPr lang="fr-FR" sz="1800" b="0" i="0" u="none" strike="noStrike" kern="1200" dirty="0">
                <a:ln>
                  <a:noFill/>
                </a:ln>
                <a:solidFill>
                  <a:srgbClr val="000000"/>
                </a:solidFill>
                <a:latin typeface="Garamond" pitchFamily="18"/>
                <a:ea typeface="Microsoft YaHei" pitchFamily="2"/>
                <a:cs typeface="Lucida Sans" pitchFamily="2"/>
              </a:rPr>
              <a:t> interdisciplinaires.</a:t>
            </a:r>
          </a:p>
          <a:p>
            <a:pPr marL="0" marR="0" lvl="0" indent="0" algn="just" rtl="0" hangingPunct="0">
              <a:lnSpc>
                <a:spcPct val="100000"/>
              </a:lnSpc>
              <a:spcBef>
                <a:spcPts val="0"/>
              </a:spcBef>
              <a:spcAft>
                <a:spcPts val="0"/>
              </a:spcAft>
              <a:buNone/>
              <a:tabLst/>
            </a:pPr>
            <a:endParaRPr lang="fr-FR" sz="1800" b="0" i="0" u="none" strike="noStrike" kern="1200" dirty="0">
              <a:ln>
                <a:noFill/>
              </a:ln>
              <a:solidFill>
                <a:srgbClr val="000000"/>
              </a:solidFill>
              <a:latin typeface="Garamond" pitchFamily="18"/>
              <a:ea typeface="Verdana" pitchFamily="34"/>
              <a:cs typeface="Verdana" pitchFamily="34"/>
            </a:endParaRPr>
          </a:p>
          <a:p>
            <a:pPr marL="0" marR="0" lvl="0" indent="0" algn="just" rtl="0" hangingPunct="0">
              <a:lnSpc>
                <a:spcPct val="100000"/>
              </a:lnSpc>
              <a:spcBef>
                <a:spcPts val="0"/>
              </a:spcBef>
              <a:spcAft>
                <a:spcPts val="0"/>
              </a:spcAft>
              <a:buNone/>
              <a:tabLst/>
            </a:pPr>
            <a:r>
              <a:rPr lang="fr-FR" sz="1800" b="0" i="0" u="none" strike="noStrike" kern="1200" dirty="0">
                <a:ln>
                  <a:noFill/>
                </a:ln>
                <a:solidFill>
                  <a:srgbClr val="000000"/>
                </a:solidFill>
                <a:latin typeface="Garamond" pitchFamily="18"/>
                <a:ea typeface="Verdana" pitchFamily="34"/>
                <a:cs typeface="Verdana" pitchFamily="34"/>
              </a:rPr>
              <a:t>1. La définition du problème et le choix de l’horizon (temporel).</a:t>
            </a:r>
          </a:p>
          <a:p>
            <a:pPr marL="0" marR="0" lvl="0" indent="0" algn="just" rtl="0" hangingPunct="0">
              <a:lnSpc>
                <a:spcPct val="100000"/>
              </a:lnSpc>
              <a:spcBef>
                <a:spcPts val="0"/>
              </a:spcBef>
              <a:spcAft>
                <a:spcPts val="0"/>
              </a:spcAft>
              <a:buNone/>
              <a:tabLst/>
            </a:pPr>
            <a:r>
              <a:rPr lang="fr-FR" sz="1800" b="0" i="0" u="none" strike="noStrike" kern="1200" dirty="0">
                <a:ln>
                  <a:noFill/>
                </a:ln>
                <a:solidFill>
                  <a:srgbClr val="000000"/>
                </a:solidFill>
                <a:latin typeface="Garamond" pitchFamily="18"/>
                <a:ea typeface="Verdana" pitchFamily="34"/>
                <a:cs typeface="Verdana" pitchFamily="34"/>
              </a:rPr>
              <a:t>2. La construction du système et l’identification des variables clés</a:t>
            </a:r>
          </a:p>
          <a:p>
            <a:pPr marL="0" marR="0" lvl="0" indent="0" algn="just" rtl="0" hangingPunct="0">
              <a:lnSpc>
                <a:spcPct val="100000"/>
              </a:lnSpc>
              <a:spcBef>
                <a:spcPts val="0"/>
              </a:spcBef>
              <a:spcAft>
                <a:spcPts val="0"/>
              </a:spcAft>
              <a:buNone/>
              <a:tabLst/>
            </a:pPr>
            <a:r>
              <a:rPr lang="fr-FR" sz="1800" b="0" i="0" u="none" strike="noStrike" kern="1200" dirty="0">
                <a:ln>
                  <a:noFill/>
                </a:ln>
                <a:solidFill>
                  <a:schemeClr val="accent2">
                    <a:lumMod val="75000"/>
                  </a:schemeClr>
                </a:solidFill>
                <a:latin typeface="Garamond" pitchFamily="18"/>
                <a:ea typeface="Verdana" pitchFamily="34"/>
                <a:cs typeface="Verdana" pitchFamily="34"/>
              </a:rPr>
              <a:t>= l'état des lieux, le point de départ.</a:t>
            </a:r>
          </a:p>
          <a:p>
            <a:pPr marL="0" marR="0" lvl="0" indent="0" algn="just" rtl="0" hangingPunct="0">
              <a:lnSpc>
                <a:spcPct val="100000"/>
              </a:lnSpc>
              <a:spcBef>
                <a:spcPts val="0"/>
              </a:spcBef>
              <a:spcAft>
                <a:spcPts val="0"/>
              </a:spcAft>
              <a:buNone/>
              <a:tabLst/>
            </a:pPr>
            <a:r>
              <a:rPr lang="fr-FR" sz="1800" b="0" i="0" u="none" strike="noStrike" kern="1200" dirty="0">
                <a:ln>
                  <a:noFill/>
                </a:ln>
                <a:solidFill>
                  <a:srgbClr val="000000"/>
                </a:solidFill>
                <a:latin typeface="Garamond" pitchFamily="18"/>
                <a:ea typeface="Verdana" pitchFamily="34"/>
                <a:cs typeface="Verdana" pitchFamily="34"/>
              </a:rPr>
              <a:t>3. L'élaboration des hypothèses d'évolution et des tendances.</a:t>
            </a:r>
          </a:p>
          <a:p>
            <a:pPr marL="0" marR="0" lvl="0" indent="0" algn="just" rtl="0" hangingPunct="0">
              <a:lnSpc>
                <a:spcPct val="100000"/>
              </a:lnSpc>
              <a:spcBef>
                <a:spcPts val="0"/>
              </a:spcBef>
              <a:spcAft>
                <a:spcPts val="0"/>
              </a:spcAft>
              <a:buNone/>
              <a:tabLst/>
            </a:pPr>
            <a:r>
              <a:rPr lang="fr-FR" sz="1800" b="0" i="0" u="none" strike="noStrike" kern="1200" dirty="0">
                <a:ln>
                  <a:noFill/>
                </a:ln>
                <a:solidFill>
                  <a:srgbClr val="000000"/>
                </a:solidFill>
                <a:latin typeface="Garamond" pitchFamily="18"/>
                <a:ea typeface="Verdana" pitchFamily="34"/>
                <a:cs typeface="Verdana" pitchFamily="34"/>
              </a:rPr>
              <a:t>4. La construction, souvent en forme d’arborescence, des futurs possibles</a:t>
            </a:r>
          </a:p>
          <a:p>
            <a:pPr marL="0" marR="0" lvl="0" indent="0" algn="just" rtl="0" hangingPunct="0">
              <a:lnSpc>
                <a:spcPct val="100000"/>
              </a:lnSpc>
              <a:spcBef>
                <a:spcPts val="0"/>
              </a:spcBef>
              <a:spcAft>
                <a:spcPts val="0"/>
              </a:spcAft>
              <a:buNone/>
              <a:tabLst/>
            </a:pPr>
            <a:r>
              <a:rPr lang="fr-FR" sz="1800" b="0" i="0" u="none" strike="noStrike" kern="1200" dirty="0">
                <a:ln>
                  <a:noFill/>
                </a:ln>
                <a:solidFill>
                  <a:schemeClr val="accent2">
                    <a:lumMod val="75000"/>
                  </a:schemeClr>
                </a:solidFill>
                <a:latin typeface="Garamond" pitchFamily="18"/>
                <a:ea typeface="Verdana" pitchFamily="34"/>
                <a:cs typeface="Verdana" pitchFamily="34"/>
              </a:rPr>
              <a:t> = les scénarios.</a:t>
            </a:r>
          </a:p>
          <a:p>
            <a:pPr marL="0" marR="0" lvl="0" indent="0" algn="just" rtl="0" hangingPunct="0">
              <a:lnSpc>
                <a:spcPct val="100000"/>
              </a:lnSpc>
              <a:spcBef>
                <a:spcPts val="0"/>
              </a:spcBef>
              <a:spcAft>
                <a:spcPts val="0"/>
              </a:spcAft>
              <a:buNone/>
              <a:tabLst/>
            </a:pPr>
            <a:r>
              <a:rPr lang="fr-FR" sz="1800" b="0" i="0" u="none" strike="noStrike" kern="1200" dirty="0">
                <a:ln>
                  <a:noFill/>
                </a:ln>
                <a:solidFill>
                  <a:srgbClr val="000000"/>
                </a:solidFill>
                <a:latin typeface="Garamond" pitchFamily="18"/>
                <a:ea typeface="Verdana" pitchFamily="34"/>
                <a:cs typeface="Verdana" pitchFamily="34"/>
              </a:rPr>
              <a:t>5. Les choix </a:t>
            </a:r>
            <a:r>
              <a:rPr lang="fr-FR" sz="1800" b="0" i="0" u="none" strike="noStrike" kern="1200" dirty="0" smtClean="0">
                <a:ln>
                  <a:noFill/>
                </a:ln>
                <a:solidFill>
                  <a:srgbClr val="000000"/>
                </a:solidFill>
                <a:latin typeface="Garamond" pitchFamily="18"/>
                <a:ea typeface="Verdana" pitchFamily="34"/>
                <a:cs typeface="Verdana" pitchFamily="34"/>
              </a:rPr>
              <a:t>stratégiques</a:t>
            </a:r>
            <a:endParaRPr lang="fr-FR" sz="1800" b="1" i="1" u="none" strike="noStrike" kern="1200" dirty="0">
              <a:ln>
                <a:noFill/>
              </a:ln>
              <a:latin typeface="Garamond" pitchFamily="18"/>
              <a:ea typeface="Microsoft YaHei" pitchFamily="2"/>
              <a:cs typeface="Lucida Sans" pitchFamily="2"/>
            </a:endParaRPr>
          </a:p>
        </p:txBody>
      </p:sp>
      <p:sp>
        <p:nvSpPr>
          <p:cNvPr id="3" name="ZoneTexte 2"/>
          <p:cNvSpPr txBox="1"/>
          <p:nvPr/>
        </p:nvSpPr>
        <p:spPr>
          <a:xfrm>
            <a:off x="2231564" y="5838393"/>
            <a:ext cx="5426930" cy="567778"/>
          </a:xfrm>
          <a:prstGeom prst="rect">
            <a:avLst/>
          </a:prstGeom>
          <a:noFill/>
          <a:ln>
            <a:noFill/>
          </a:ln>
        </p:spPr>
        <p:txBody>
          <a:bodyPr vert="horz" wrap="square" lIns="90000" tIns="45000" rIns="90000" bIns="45000" anchorCtr="0" compatLnSpc="0"/>
          <a:lstStyle/>
          <a:p>
            <a:pPr marL="0" marR="0" lvl="0" indent="0" rtl="0" hangingPunct="0">
              <a:lnSpc>
                <a:spcPct val="100000"/>
              </a:lnSpc>
              <a:spcBef>
                <a:spcPts val="0"/>
              </a:spcBef>
              <a:spcAft>
                <a:spcPts val="0"/>
              </a:spcAft>
              <a:buNone/>
              <a:tabLst/>
            </a:pPr>
            <a:r>
              <a:rPr lang="fr-FR" sz="1600" dirty="0" smtClean="0">
                <a:latin typeface="Garamond" pitchFamily="18"/>
                <a:ea typeface="Microsoft YaHei" pitchFamily="2"/>
                <a:cs typeface="Lucida Sans" pitchFamily="2"/>
                <a:hlinkClick r:id="rId3"/>
              </a:rPr>
              <a:t>Lien vers des</a:t>
            </a:r>
            <a:r>
              <a:rPr lang="fr-FR" sz="1600" b="0" i="0" u="none" strike="noStrike" kern="1200" dirty="0" smtClean="0">
                <a:ln>
                  <a:noFill/>
                </a:ln>
                <a:latin typeface="Garamond" pitchFamily="18"/>
                <a:ea typeface="Microsoft YaHei" pitchFamily="2"/>
                <a:cs typeface="Lucida Sans" pitchFamily="2"/>
                <a:hlinkClick r:id="rId3"/>
              </a:rPr>
              <a:t> </a:t>
            </a:r>
            <a:r>
              <a:rPr lang="fr-FR" sz="1600" b="0" i="0" u="none" strike="noStrike" kern="1200" dirty="0">
                <a:ln>
                  <a:noFill/>
                </a:ln>
                <a:latin typeface="Garamond" pitchFamily="18"/>
                <a:ea typeface="Microsoft YaHei" pitchFamily="2"/>
                <a:cs typeface="Lucida Sans" pitchFamily="2"/>
                <a:hlinkClick r:id="rId3"/>
              </a:rPr>
              <a:t>exemples appliqués au transport aérien et à l'agriculture, par Michel Godet, laprospective.fr</a:t>
            </a:r>
          </a:p>
        </p:txBody>
      </p:sp>
      <p:pic>
        <p:nvPicPr>
          <p:cNvPr id="5" name="Image 4"/>
          <p:cNvPicPr>
            <a:picLocks noChangeAspect="1"/>
          </p:cNvPicPr>
          <p:nvPr/>
        </p:nvPicPr>
        <p:blipFill rotWithShape="1">
          <a:blip r:embed="rId4">
            <a:lum/>
            <a:alphaModFix/>
          </a:blip>
          <a:srcRect l="1092" t="1571" r="1182" b="1942"/>
          <a:stretch/>
        </p:blipFill>
        <p:spPr>
          <a:xfrm>
            <a:off x="8347710" y="1809749"/>
            <a:ext cx="3307080" cy="2305051"/>
          </a:xfrm>
          <a:prstGeom prst="rect">
            <a:avLst/>
          </a:prstGeom>
          <a:noFill/>
          <a:ln>
            <a:solidFill>
              <a:schemeClr val="tx1"/>
            </a:solidFill>
          </a:ln>
        </p:spPr>
      </p:pic>
      <p:pic>
        <p:nvPicPr>
          <p:cNvPr id="6" name="Image 5"/>
          <p:cNvPicPr>
            <a:picLocks noChangeAspect="1"/>
          </p:cNvPicPr>
          <p:nvPr/>
        </p:nvPicPr>
        <p:blipFill rotWithShape="1">
          <a:blip r:embed="rId5">
            <a:lum/>
            <a:alphaModFix/>
          </a:blip>
          <a:srcRect l="1092" t="1344" r="1182" b="2382"/>
          <a:stretch/>
        </p:blipFill>
        <p:spPr>
          <a:xfrm>
            <a:off x="8347710" y="4301490"/>
            <a:ext cx="3307080" cy="2148840"/>
          </a:xfrm>
          <a:prstGeom prst="rect">
            <a:avLst/>
          </a:prstGeom>
          <a:noFill/>
          <a:ln>
            <a:solidFill>
              <a:schemeClr val="tx1"/>
            </a:solidFill>
          </a:ln>
        </p:spPr>
      </p:pic>
      <p:pic>
        <p:nvPicPr>
          <p:cNvPr id="1026" name="Picture 2" descr="Afficher l'image d'orig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8083" y="5722119"/>
            <a:ext cx="767991" cy="8003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left)">
                                      <p:cBhvr>
                                        <p:cTn id="17" dur="500"/>
                                        <p:tgtEl>
                                          <p:spTgt spid="2">
                                            <p:txEl>
                                              <p:pRg st="5" end="5"/>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wipe(left)">
                                      <p:cBhvr>
                                        <p:cTn id="20" dur="500"/>
                                        <p:tgtEl>
                                          <p:spTgt spid="2">
                                            <p:txEl>
                                              <p:pRg st="6" end="6"/>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wipe(left)">
                                      <p:cBhvr>
                                        <p:cTn id="23" dur="500"/>
                                        <p:tgtEl>
                                          <p:spTgt spid="2">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wipe(left)">
                                      <p:cBhvr>
                                        <p:cTn id="28" dur="500"/>
                                        <p:tgtEl>
                                          <p:spTgt spid="2">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wipe(left)">
                                      <p:cBhvr>
                                        <p:cTn id="33" dur="500"/>
                                        <p:tgtEl>
                                          <p:spTgt spid="2">
                                            <p:txEl>
                                              <p:pRg st="10" end="10"/>
                                            </p:tx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wipe(left)">
                                      <p:cBhvr>
                                        <p:cTn id="37" dur="500"/>
                                        <p:tgtEl>
                                          <p:spTgt spid="2">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wipe(left)">
                                      <p:cBhvr>
                                        <p:cTn id="42" dur="500"/>
                                        <p:tgtEl>
                                          <p:spTgt spid="2">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Effect transition="in" filter="wipe(left)">
                                      <p:cBhvr>
                                        <p:cTn id="47" dur="500"/>
                                        <p:tgtEl>
                                          <p:spTgt spid="2">
                                            <p:txEl>
                                              <p:pRg st="13" end="13"/>
                                            </p:tx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animEffect transition="in" filter="wipe(left)">
                                      <p:cBhvr>
                                        <p:cTn id="51" dur="500"/>
                                        <p:tgtEl>
                                          <p:spTgt spid="2">
                                            <p:txEl>
                                              <p:pRg st="14" end="1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txEl>
                                              <p:pRg st="15" end="15"/>
                                            </p:txEl>
                                          </p:spTgt>
                                        </p:tgtEl>
                                        <p:attrNameLst>
                                          <p:attrName>style.visibility</p:attrName>
                                        </p:attrNameLst>
                                      </p:cBhvr>
                                      <p:to>
                                        <p:strVal val="visible"/>
                                      </p:to>
                                    </p:set>
                                    <p:animEffect transition="in" filter="wipe(left)">
                                      <p:cBhvr>
                                        <p:cTn id="56" dur="500"/>
                                        <p:tgtEl>
                                          <p:spTgt spid="2">
                                            <p:txEl>
                                              <p:pRg st="15" end="1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heel(1)">
                                      <p:cBhvr>
                                        <p:cTn id="61" dur="2000"/>
                                        <p:tgtEl>
                                          <p:spTgt spid="5"/>
                                        </p:tgtEl>
                                      </p:cBhvr>
                                    </p:animEffect>
                                  </p:childTnLst>
                                </p:cTn>
                              </p:par>
                            </p:childTnLst>
                          </p:cTn>
                        </p:par>
                        <p:par>
                          <p:cTn id="62" fill="hold">
                            <p:stCondLst>
                              <p:cond delay="2000"/>
                            </p:stCondLst>
                            <p:childTnLst>
                              <p:par>
                                <p:cTn id="63" presetID="21" presetClass="entr" presetSubtype="1"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heel(1)">
                                      <p:cBhvr>
                                        <p:cTn id="65" dur="20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026"/>
                                        </p:tgtEl>
                                        <p:attrNameLst>
                                          <p:attrName>style.visibility</p:attrName>
                                        </p:attrNameLst>
                                      </p:cBhvr>
                                      <p:to>
                                        <p:strVal val="visible"/>
                                      </p:to>
                                    </p:set>
                                    <p:anim calcmode="lin" valueType="num">
                                      <p:cBhvr>
                                        <p:cTn id="70" dur="1000" fill="hold"/>
                                        <p:tgtEl>
                                          <p:spTgt spid="1026"/>
                                        </p:tgtEl>
                                        <p:attrNameLst>
                                          <p:attrName>ppt_w</p:attrName>
                                        </p:attrNameLst>
                                      </p:cBhvr>
                                      <p:tavLst>
                                        <p:tav tm="0">
                                          <p:val>
                                            <p:fltVal val="0"/>
                                          </p:val>
                                        </p:tav>
                                        <p:tav tm="100000">
                                          <p:val>
                                            <p:strVal val="#ppt_w"/>
                                          </p:val>
                                        </p:tav>
                                      </p:tavLst>
                                    </p:anim>
                                    <p:anim calcmode="lin" valueType="num">
                                      <p:cBhvr>
                                        <p:cTn id="71" dur="1000" fill="hold"/>
                                        <p:tgtEl>
                                          <p:spTgt spid="1026"/>
                                        </p:tgtEl>
                                        <p:attrNameLst>
                                          <p:attrName>ppt_h</p:attrName>
                                        </p:attrNameLst>
                                      </p:cBhvr>
                                      <p:tavLst>
                                        <p:tav tm="0">
                                          <p:val>
                                            <p:fltVal val="0"/>
                                          </p:val>
                                        </p:tav>
                                        <p:tav tm="100000">
                                          <p:val>
                                            <p:strVal val="#ppt_h"/>
                                          </p:val>
                                        </p:tav>
                                      </p:tavLst>
                                    </p:anim>
                                    <p:anim calcmode="lin" valueType="num">
                                      <p:cBhvr>
                                        <p:cTn id="72" dur="1000" fill="hold"/>
                                        <p:tgtEl>
                                          <p:spTgt spid="1026"/>
                                        </p:tgtEl>
                                        <p:attrNameLst>
                                          <p:attrName>style.rotation</p:attrName>
                                        </p:attrNameLst>
                                      </p:cBhvr>
                                      <p:tavLst>
                                        <p:tav tm="0">
                                          <p:val>
                                            <p:fltVal val="90"/>
                                          </p:val>
                                        </p:tav>
                                        <p:tav tm="100000">
                                          <p:val>
                                            <p:fltVal val="0"/>
                                          </p:val>
                                        </p:tav>
                                      </p:tavLst>
                                    </p:anim>
                                    <p:animEffect transition="in" filter="fade">
                                      <p:cBhvr>
                                        <p:cTn id="73" dur="1000"/>
                                        <p:tgtEl>
                                          <p:spTgt spid="1026"/>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wipe(left)">
                                      <p:cBhvr>
                                        <p:cTn id="7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ZoneTexte 1"/>
          <p:cNvSpPr txBox="1"/>
          <p:nvPr/>
        </p:nvSpPr>
        <p:spPr>
          <a:xfrm>
            <a:off x="1054080" y="156960"/>
            <a:ext cx="10512000" cy="4967214"/>
          </a:xfrm>
          <a:prstGeom prst="rect">
            <a:avLst/>
          </a:prstGeom>
          <a:noFill/>
          <a:ln>
            <a:noFill/>
          </a:ln>
        </p:spPr>
        <p:txBody>
          <a:bodyPr vert="horz" wrap="square" lIns="90000" tIns="45000" rIns="90000" bIns="45000" anchorCtr="0" compatLnSpc="0">
            <a:spAutoFit/>
          </a:bodyPr>
          <a:lstStyle/>
          <a:p>
            <a:pPr marL="0" marR="0" lvl="0" indent="0" algn="just" rtl="0" hangingPunct="0">
              <a:lnSpc>
                <a:spcPct val="100000"/>
              </a:lnSpc>
              <a:spcBef>
                <a:spcPts val="0"/>
              </a:spcBef>
              <a:spcAft>
                <a:spcPts val="0"/>
              </a:spcAft>
              <a:buNone/>
              <a:tabLst/>
            </a:pPr>
            <a:r>
              <a:rPr lang="fr-FR" sz="1800" b="1" i="0" u="sng" strike="noStrike" kern="1200" cap="small" dirty="0">
                <a:ln>
                  <a:noFill/>
                </a:ln>
                <a:solidFill>
                  <a:schemeClr val="accent2">
                    <a:lumMod val="75000"/>
                  </a:schemeClr>
                </a:solidFill>
                <a:effectLst>
                  <a:outerShdw dist="17961" dir="2700000">
                    <a:scrgbClr r="0" g="0" b="0"/>
                  </a:outerShdw>
                </a:effectLst>
                <a:latin typeface="Garamond" pitchFamily="18"/>
                <a:ea typeface="Microsoft YaHei" pitchFamily="2"/>
                <a:cs typeface="Lucida Sans" pitchFamily="2"/>
              </a:rPr>
              <a:t>3. Quelle place tient la géographie prospective dans les nouveaux programmes ?</a:t>
            </a:r>
          </a:p>
          <a:p>
            <a:pPr marL="0" marR="0" lvl="0" indent="0" algn="just" rtl="0" hangingPunct="0">
              <a:lnSpc>
                <a:spcPct val="100000"/>
              </a:lnSpc>
              <a:spcBef>
                <a:spcPts val="0"/>
              </a:spcBef>
              <a:spcAft>
                <a:spcPts val="0"/>
              </a:spcAft>
              <a:buNone/>
              <a:tabLst/>
            </a:pPr>
            <a:endParaRPr lang="fr-FR" sz="1600" b="0" i="0" u="sng" strike="noStrike" kern="1200" cap="small" dirty="0">
              <a:ln>
                <a:noFill/>
              </a:ln>
              <a:solidFill>
                <a:schemeClr val="accent2">
                  <a:lumMod val="75000"/>
                </a:schemeClr>
              </a:solidFill>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fr-FR" sz="1600" b="0" i="0" u="none" strike="noStrike" kern="1200" dirty="0">
                <a:ln>
                  <a:noFill/>
                </a:ln>
                <a:solidFill>
                  <a:srgbClr val="000000"/>
                </a:solidFill>
                <a:latin typeface="Garamond" pitchFamily="18"/>
                <a:ea typeface="Microsoft YaHei" pitchFamily="2"/>
                <a:cs typeface="Lucida Sans" pitchFamily="2"/>
              </a:rPr>
              <a:t>Thème </a:t>
            </a:r>
            <a:r>
              <a:rPr lang="fr-FR" sz="1600" b="1" i="0" u="none" strike="noStrike" kern="1200" dirty="0">
                <a:ln>
                  <a:noFill/>
                </a:ln>
                <a:solidFill>
                  <a:srgbClr val="000000"/>
                </a:solidFill>
                <a:latin typeface="Garamond" pitchFamily="18"/>
                <a:ea typeface="Microsoft YaHei" pitchFamily="2"/>
                <a:cs typeface="Lucida Sans" pitchFamily="2"/>
              </a:rPr>
              <a:t>nouveau</a:t>
            </a:r>
            <a:r>
              <a:rPr lang="fr-FR" sz="1600" b="0" i="0" u="none" strike="noStrike" kern="1200" dirty="0">
                <a:ln>
                  <a:noFill/>
                </a:ln>
                <a:solidFill>
                  <a:srgbClr val="000000"/>
                </a:solidFill>
                <a:latin typeface="Garamond" pitchFamily="18"/>
                <a:ea typeface="Microsoft YaHei" pitchFamily="2"/>
                <a:cs typeface="Lucida Sans" pitchFamily="2"/>
              </a:rPr>
              <a:t> puisqu'il n’apparaît pas dans les programmes de 2008, il doit amener les élèves à </a:t>
            </a:r>
            <a:r>
              <a:rPr lang="fr-FR" sz="1600" b="0" i="0" u="none" strike="noStrike" kern="1200" dirty="0">
                <a:ln>
                  <a:noFill/>
                </a:ln>
                <a:solidFill>
                  <a:schemeClr val="accent2">
                    <a:lumMod val="75000"/>
                  </a:schemeClr>
                </a:solidFill>
                <a:latin typeface="Garamond" pitchFamily="18"/>
                <a:ea typeface="Microsoft YaHei" pitchFamily="2"/>
                <a:cs typeface="Lucida Sans" pitchFamily="2"/>
              </a:rPr>
              <a:t>une</a:t>
            </a:r>
            <a:r>
              <a:rPr lang="fr-FR" sz="1600" b="1" i="0" u="none" strike="noStrike" kern="1200" dirty="0">
                <a:ln>
                  <a:noFill/>
                </a:ln>
                <a:solidFill>
                  <a:schemeClr val="accent2">
                    <a:lumMod val="75000"/>
                  </a:schemeClr>
                </a:solidFill>
                <a:latin typeface="Garamond" pitchFamily="18"/>
                <a:ea typeface="Microsoft YaHei" pitchFamily="2"/>
                <a:cs typeface="Lucida Sans" pitchFamily="2"/>
              </a:rPr>
              <a:t> initiation à la prospective territoriale. </a:t>
            </a:r>
            <a:r>
              <a:rPr lang="fr-FR" sz="1600" b="0" i="0" u="none" strike="noStrike" kern="1200" dirty="0">
                <a:ln>
                  <a:noFill/>
                </a:ln>
                <a:solidFill>
                  <a:srgbClr val="000000"/>
                </a:solidFill>
                <a:latin typeface="Garamond" pitchFamily="18"/>
                <a:ea typeface="Microsoft YaHei" pitchFamily="2"/>
                <a:cs typeface="Lucida Sans" pitchFamily="2"/>
              </a:rPr>
              <a:t>Il faut ainsi montrer que </a:t>
            </a:r>
            <a:r>
              <a:rPr lang="fr-FR" sz="1600" b="0" i="0" u="none" strike="noStrike" kern="1200" dirty="0">
                <a:ln>
                  <a:noFill/>
                </a:ln>
                <a:solidFill>
                  <a:schemeClr val="accent2">
                    <a:lumMod val="75000"/>
                  </a:schemeClr>
                </a:solidFill>
                <a:latin typeface="Garamond" pitchFamily="18"/>
                <a:ea typeface="Microsoft YaHei" pitchFamily="2"/>
                <a:cs typeface="Lucida Sans" pitchFamily="2"/>
              </a:rPr>
              <a:t>l</a:t>
            </a:r>
            <a:r>
              <a:rPr lang="fr-FR" sz="1600" b="1" i="0" u="none" strike="noStrike" kern="1200" dirty="0">
                <a:ln>
                  <a:noFill/>
                </a:ln>
                <a:solidFill>
                  <a:schemeClr val="accent2">
                    <a:lumMod val="75000"/>
                  </a:schemeClr>
                </a:solidFill>
                <a:latin typeface="Garamond" pitchFamily="18"/>
                <a:ea typeface="Microsoft YaHei" pitchFamily="2"/>
                <a:cs typeface="Lucida Sans" pitchFamily="2"/>
              </a:rPr>
              <a:t>a ville de demain dépend des choix d'aujourd'hui</a:t>
            </a:r>
            <a:r>
              <a:rPr lang="fr-FR" sz="1600" b="1" i="0" u="none" strike="noStrike" kern="1200" dirty="0">
                <a:ln>
                  <a:noFill/>
                </a:ln>
                <a:solidFill>
                  <a:srgbClr val="FFFF00"/>
                </a:solidFill>
                <a:latin typeface="Garamond" pitchFamily="18"/>
                <a:ea typeface="Microsoft YaHei" pitchFamily="2"/>
                <a:cs typeface="Lucida Sans" pitchFamily="2"/>
              </a:rPr>
              <a:t> </a:t>
            </a:r>
            <a:r>
              <a:rPr lang="fr-FR" sz="1600" b="0" i="0" u="none" strike="noStrike" kern="1200" dirty="0">
                <a:ln>
                  <a:noFill/>
                </a:ln>
                <a:solidFill>
                  <a:srgbClr val="000000"/>
                </a:solidFill>
                <a:latin typeface="Garamond" pitchFamily="18"/>
                <a:ea typeface="Microsoft YaHei" pitchFamily="2"/>
                <a:cs typeface="Lucida Sans" pitchFamily="2"/>
              </a:rPr>
              <a:t>: les élèves doivent prendre conscience que le futur passe par le </a:t>
            </a:r>
            <a:r>
              <a:rPr lang="fr-FR" sz="1600" b="1" i="0" u="none" strike="noStrike" kern="1200" dirty="0">
                <a:ln>
                  <a:noFill/>
                </a:ln>
                <a:solidFill>
                  <a:schemeClr val="accent2">
                    <a:lumMod val="75000"/>
                  </a:schemeClr>
                </a:solidFill>
                <a:latin typeface="Garamond" pitchFamily="18"/>
                <a:ea typeface="Microsoft YaHei" pitchFamily="2"/>
                <a:cs typeface="Lucida Sans" pitchFamily="2"/>
              </a:rPr>
              <a:t>développement durable</a:t>
            </a:r>
            <a:r>
              <a:rPr lang="fr-FR" sz="1600" b="0" i="0" u="none" strike="noStrike" kern="1200" dirty="0">
                <a:ln>
                  <a:noFill/>
                </a:ln>
                <a:solidFill>
                  <a:srgbClr val="000000"/>
                </a:solidFill>
                <a:latin typeface="Garamond" pitchFamily="18"/>
                <a:ea typeface="Microsoft YaHei" pitchFamily="2"/>
                <a:cs typeface="Lucida Sans" pitchFamily="2"/>
              </a:rPr>
              <a:t> et </a:t>
            </a:r>
            <a:r>
              <a:rPr lang="fr-FR" sz="1600" b="1" i="0" u="none" strike="noStrike" kern="1200" dirty="0">
                <a:ln>
                  <a:noFill/>
                </a:ln>
                <a:solidFill>
                  <a:schemeClr val="accent2">
                    <a:lumMod val="75000"/>
                  </a:schemeClr>
                </a:solidFill>
                <a:latin typeface="Garamond" pitchFamily="18"/>
                <a:ea typeface="Microsoft YaHei" pitchFamily="2"/>
                <a:cs typeface="Lucida Sans" pitchFamily="2"/>
              </a:rPr>
              <a:t>la formation citoyenne.</a:t>
            </a:r>
          </a:p>
          <a:p>
            <a:pPr marL="0" marR="0" lvl="0" indent="0" algn="just" rtl="0" hangingPunct="0">
              <a:lnSpc>
                <a:spcPct val="100000"/>
              </a:lnSpc>
              <a:spcBef>
                <a:spcPts val="0"/>
              </a:spcBef>
              <a:spcAft>
                <a:spcPts val="0"/>
              </a:spcAft>
              <a:buNone/>
              <a:tabLst/>
            </a:pPr>
            <a:endParaRPr lang="fr-FR" sz="1600" b="1" i="0" u="none" strike="noStrike" kern="1200" dirty="0">
              <a:ln>
                <a:noFill/>
              </a:ln>
              <a:solidFill>
                <a:srgbClr val="004586"/>
              </a:solidFill>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fr-FR" sz="1600" b="1" i="0" u="sng" strike="noStrike" kern="1200" dirty="0">
                <a:ln>
                  <a:noFill/>
                </a:ln>
                <a:solidFill>
                  <a:srgbClr val="000000"/>
                </a:solidFill>
                <a:uFillTx/>
                <a:latin typeface="Garamond" pitchFamily="18"/>
                <a:ea typeface="Microsoft YaHei" pitchFamily="2"/>
                <a:cs typeface="Lucida Sans" pitchFamily="2"/>
              </a:rPr>
              <a:t>En géographie, </a:t>
            </a:r>
            <a:r>
              <a:rPr lang="fr-FR" sz="1600" b="1" i="0" u="sng" strike="noStrike" kern="1200" dirty="0">
                <a:ln>
                  <a:noFill/>
                </a:ln>
                <a:solidFill>
                  <a:srgbClr val="0070C0"/>
                </a:solidFill>
                <a:uFillTx/>
                <a:latin typeface="Garamond" pitchFamily="18"/>
                <a:ea typeface="Microsoft YaHei" pitchFamily="2"/>
                <a:cs typeface="Lucida Sans" pitchFamily="2"/>
              </a:rPr>
              <a:t>au cycle 3</a:t>
            </a:r>
            <a:r>
              <a:rPr lang="fr-FR" sz="1600" b="1" i="0" u="sng" strike="noStrike" kern="1200" dirty="0">
                <a:ln>
                  <a:noFill/>
                </a:ln>
                <a:solidFill>
                  <a:srgbClr val="000000"/>
                </a:solidFill>
                <a:uFillTx/>
                <a:latin typeface="Garamond" pitchFamily="18"/>
                <a:ea typeface="Microsoft YaHei" pitchFamily="2"/>
                <a:cs typeface="Lucida Sans" pitchFamily="2"/>
              </a:rPr>
              <a:t>, les élèves ont vu</a:t>
            </a:r>
            <a:r>
              <a:rPr lang="fr-FR" sz="1600" b="1" i="0" u="none" strike="noStrike" kern="1200" dirty="0">
                <a:ln>
                  <a:noFill/>
                </a:ln>
                <a:solidFill>
                  <a:srgbClr val="000000"/>
                </a:solidFill>
                <a:latin typeface="Garamond" pitchFamily="18"/>
                <a:ea typeface="Microsoft YaHei" pitchFamily="2"/>
                <a:cs typeface="Lucida Sans" pitchFamily="2"/>
              </a:rPr>
              <a:t> </a:t>
            </a:r>
            <a:r>
              <a:rPr lang="fr-FR" sz="1600" b="1" i="0" u="none" strike="noStrike" kern="1200" dirty="0">
                <a:ln>
                  <a:noFill/>
                </a:ln>
                <a:solidFill>
                  <a:srgbClr val="004586"/>
                </a:solidFill>
                <a:latin typeface="Garamond" pitchFamily="18"/>
                <a:ea typeface="Microsoft YaHei" pitchFamily="2"/>
                <a:cs typeface="Lucida Sans" pitchFamily="2"/>
              </a:rPr>
              <a:t>:</a:t>
            </a:r>
          </a:p>
          <a:p>
            <a:pPr marL="0" marR="0" lvl="0" indent="0" algn="just" rtl="0" hangingPunct="0">
              <a:lnSpc>
                <a:spcPct val="100000"/>
              </a:lnSpc>
              <a:spcBef>
                <a:spcPts val="0"/>
              </a:spcBef>
              <a:spcAft>
                <a:spcPts val="0"/>
              </a:spcAft>
              <a:buNone/>
              <a:tabLst/>
            </a:pPr>
            <a:endParaRPr lang="fr-FR" sz="1600" b="0" i="0" u="none" strike="noStrike" kern="1200" dirty="0">
              <a:ln>
                <a:noFill/>
              </a:ln>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fr-FR" sz="1600" b="0" i="0" u="none" strike="noStrike" kern="1200" dirty="0">
                <a:ln>
                  <a:noFill/>
                </a:ln>
                <a:latin typeface="Garamond" pitchFamily="18"/>
                <a:ea typeface="Microsoft YaHei" pitchFamily="2"/>
                <a:cs typeface="Lucida Sans" pitchFamily="2"/>
              </a:rPr>
              <a:t>.</a:t>
            </a:r>
          </a:p>
          <a:p>
            <a:pPr marL="0" marR="0" lvl="0" indent="0" algn="just" rtl="0" hangingPunct="0">
              <a:lnSpc>
                <a:spcPct val="100000"/>
              </a:lnSpc>
              <a:spcBef>
                <a:spcPts val="0"/>
              </a:spcBef>
              <a:spcAft>
                <a:spcPts val="0"/>
              </a:spcAft>
              <a:buNone/>
              <a:tabLst/>
            </a:pPr>
            <a:endParaRPr lang="fr-FR" sz="1600" b="0" i="0" u="none" strike="noStrike" kern="1200" dirty="0">
              <a:ln>
                <a:noFill/>
              </a:ln>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endParaRPr lang="fr-FR" sz="1600" b="0" i="0" u="none" strike="noStrike" kern="1200" dirty="0">
              <a:ln>
                <a:noFill/>
              </a:ln>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endParaRPr lang="fr-FR" sz="1600" b="0" i="0" u="none" strike="noStrike" kern="1200" dirty="0">
              <a:ln>
                <a:noFill/>
              </a:ln>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endParaRPr lang="fr-FR" sz="1600" b="0" i="0" u="none" strike="noStrike" kern="1200" dirty="0">
              <a:ln>
                <a:noFill/>
              </a:ln>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endParaRPr lang="fr-FR" sz="1600" b="0" i="0" u="none" strike="noStrike" kern="1200" dirty="0">
              <a:ln>
                <a:noFill/>
              </a:ln>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endParaRPr lang="fr-FR" sz="1600" b="0" i="0" u="none" strike="noStrike" kern="1200" dirty="0">
              <a:ln>
                <a:noFill/>
              </a:ln>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fr-FR" sz="1600" b="0" i="0" u="none" strike="noStrike" kern="1200" dirty="0">
                <a:ln>
                  <a:noFill/>
                </a:ln>
                <a:solidFill>
                  <a:srgbClr val="000000"/>
                </a:solidFill>
                <a:latin typeface="Garamond" pitchFamily="18"/>
                <a:ea typeface="Microsoft YaHei" pitchFamily="2"/>
                <a:cs typeface="Lucida Sans" pitchFamily="2"/>
              </a:rPr>
              <a:t>En 6ème, les élèves sont donc capables d'inscrire leur réflexion dans le temps long et d'imaginer des alternatives à un futur que l'on considère souvent comme inévitable. </a:t>
            </a:r>
            <a:r>
              <a:rPr lang="fr-FR" sz="1600" b="1" i="0" u="none" strike="noStrike" kern="1200" dirty="0">
                <a:ln>
                  <a:noFill/>
                </a:ln>
                <a:solidFill>
                  <a:srgbClr val="000000"/>
                </a:solidFill>
                <a:latin typeface="Garamond" pitchFamily="18"/>
                <a:ea typeface="Microsoft YaHei" pitchFamily="2"/>
                <a:cs typeface="Lucida Sans" pitchFamily="2"/>
              </a:rPr>
              <a:t>Après avoir étudier ces différentes manières d'habiter, à différentes échelles, les élèves ont un « bagage » géographique suffisant qui peut leur servir à imaginer « la ville de demain »</a:t>
            </a:r>
          </a:p>
          <a:p>
            <a:pPr marL="0" marR="0" lvl="0" indent="0" algn="just" rtl="0" hangingPunct="0">
              <a:lnSpc>
                <a:spcPct val="100000"/>
              </a:lnSpc>
              <a:spcBef>
                <a:spcPts val="0"/>
              </a:spcBef>
              <a:spcAft>
                <a:spcPts val="0"/>
              </a:spcAft>
              <a:buNone/>
              <a:tabLst/>
            </a:pPr>
            <a:endParaRPr lang="fr-FR" sz="1600" b="1" i="0" u="none" strike="noStrike" kern="1200" dirty="0">
              <a:ln>
                <a:noFill/>
              </a:ln>
              <a:solidFill>
                <a:srgbClr val="000000"/>
              </a:solidFill>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fr-FR" sz="1600" b="1" i="0" u="sng" strike="noStrike" kern="1200" dirty="0">
                <a:ln>
                  <a:noFill/>
                </a:ln>
                <a:solidFill>
                  <a:srgbClr val="000000"/>
                </a:solidFill>
                <a:uFillTx/>
                <a:latin typeface="Garamond" pitchFamily="18"/>
                <a:ea typeface="Microsoft YaHei" pitchFamily="2"/>
                <a:cs typeface="Lucida Sans" pitchFamily="2"/>
              </a:rPr>
              <a:t>Le thème pourra être approfondi ou revu :</a:t>
            </a:r>
          </a:p>
          <a:p>
            <a:pPr marL="0" marR="0" lvl="0" indent="0" algn="just" rtl="0" hangingPunct="0">
              <a:lnSpc>
                <a:spcPct val="100000"/>
              </a:lnSpc>
              <a:spcBef>
                <a:spcPts val="0"/>
              </a:spcBef>
              <a:spcAft>
                <a:spcPts val="0"/>
              </a:spcAft>
              <a:buNone/>
              <a:tabLst/>
            </a:pPr>
            <a:r>
              <a:rPr lang="fr-FR" sz="1600" b="1" i="0" u="none" strike="noStrike" kern="1200" dirty="0">
                <a:ln>
                  <a:noFill/>
                </a:ln>
                <a:solidFill>
                  <a:schemeClr val="accent6">
                    <a:lumMod val="50000"/>
                  </a:schemeClr>
                </a:solidFill>
                <a:latin typeface="Garamond" pitchFamily="18"/>
                <a:ea typeface="Microsoft YaHei" pitchFamily="2"/>
                <a:cs typeface="Lucida Sans" pitchFamily="2"/>
              </a:rPr>
              <a:t>*  au </a:t>
            </a:r>
            <a:r>
              <a:rPr lang="fr-FR" sz="1600" b="1" i="0" u="none" strike="noStrike" kern="1200" dirty="0" smtClean="0">
                <a:ln>
                  <a:noFill/>
                </a:ln>
                <a:solidFill>
                  <a:schemeClr val="accent6">
                    <a:lumMod val="50000"/>
                  </a:schemeClr>
                </a:solidFill>
                <a:latin typeface="Garamond" pitchFamily="18"/>
                <a:ea typeface="Microsoft YaHei" pitchFamily="2"/>
                <a:cs typeface="Lucida Sans" pitchFamily="2"/>
              </a:rPr>
              <a:t>cycle </a:t>
            </a:r>
            <a:r>
              <a:rPr lang="fr-FR" sz="1600" b="1" i="0" u="none" strike="noStrike" kern="1200" dirty="0">
                <a:ln>
                  <a:noFill/>
                </a:ln>
                <a:solidFill>
                  <a:schemeClr val="accent6">
                    <a:lumMod val="50000"/>
                  </a:schemeClr>
                </a:solidFill>
                <a:latin typeface="Garamond" pitchFamily="18"/>
                <a:ea typeface="Microsoft YaHei" pitchFamily="2"/>
                <a:cs typeface="Lucida Sans" pitchFamily="2"/>
              </a:rPr>
              <a:t>4 :</a:t>
            </a:r>
            <a:r>
              <a:rPr lang="fr-FR" sz="1600" b="1" i="0" u="none" strike="noStrike" kern="1200" dirty="0">
                <a:ln>
                  <a:noFill/>
                </a:ln>
                <a:solidFill>
                  <a:srgbClr val="FFCC00"/>
                </a:solidFill>
                <a:latin typeface="Garamond" pitchFamily="18"/>
                <a:ea typeface="Microsoft YaHei" pitchFamily="2"/>
                <a:cs typeface="Lucida Sans" pitchFamily="2"/>
              </a:rPr>
              <a:t>							</a:t>
            </a:r>
            <a:r>
              <a:rPr lang="fr-FR" sz="1600" b="1" i="0" u="none" strike="noStrike" kern="1200" dirty="0">
                <a:ln>
                  <a:noFill/>
                </a:ln>
                <a:solidFill>
                  <a:srgbClr val="CC00FF"/>
                </a:solidFill>
                <a:latin typeface="Garamond" pitchFamily="18"/>
                <a:ea typeface="Microsoft YaHei" pitchFamily="2"/>
                <a:cs typeface="Lucida Sans" pitchFamily="2"/>
              </a:rPr>
              <a:t>		</a:t>
            </a:r>
            <a:r>
              <a:rPr lang="fr-FR" sz="1600" b="1" i="0" u="none" strike="noStrike" kern="1200" dirty="0">
                <a:ln>
                  <a:noFill/>
                </a:ln>
                <a:solidFill>
                  <a:srgbClr val="FFCC00"/>
                </a:solidFill>
                <a:latin typeface="Garamond" pitchFamily="18"/>
                <a:ea typeface="Microsoft YaHei" pitchFamily="2"/>
                <a:cs typeface="Lucida Sans" pitchFamily="2"/>
              </a:rPr>
              <a:t>	</a:t>
            </a:r>
          </a:p>
        </p:txBody>
      </p:sp>
      <p:sp>
        <p:nvSpPr>
          <p:cNvPr id="3" name="Forme libre 2"/>
          <p:cNvSpPr/>
          <p:nvPr/>
        </p:nvSpPr>
        <p:spPr>
          <a:xfrm>
            <a:off x="8568000" y="5040000"/>
            <a:ext cx="3384000" cy="172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CCC"/>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algn="ctr" rtl="0" hangingPunct="0">
              <a:lnSpc>
                <a:spcPct val="100000"/>
              </a:lnSpc>
              <a:spcBef>
                <a:spcPts val="0"/>
              </a:spcBef>
              <a:spcAft>
                <a:spcPts val="0"/>
              </a:spcAft>
              <a:buNone/>
              <a:tabLst/>
            </a:pPr>
            <a:r>
              <a:rPr lang="fr-FR" sz="1600" b="0" i="0" u="none" strike="noStrike" kern="1200" dirty="0">
                <a:ln>
                  <a:noFill/>
                </a:ln>
                <a:latin typeface="Garamond" pitchFamily="18"/>
                <a:ea typeface="Microsoft YaHei" pitchFamily="2"/>
                <a:cs typeface="Lucida Sans" pitchFamily="2"/>
              </a:rPr>
              <a:t>dans les</a:t>
            </a:r>
            <a:r>
              <a:rPr lang="fr-FR" sz="1600" b="1" i="0" u="none" strike="noStrike" kern="1200" dirty="0">
                <a:ln>
                  <a:noFill/>
                </a:ln>
                <a:latin typeface="Garamond" pitchFamily="18"/>
                <a:ea typeface="Microsoft YaHei" pitchFamily="2"/>
                <a:cs typeface="Lucida Sans" pitchFamily="2"/>
              </a:rPr>
              <a:t> programmes de géographie de 1ère, notamment :</a:t>
            </a:r>
          </a:p>
          <a:p>
            <a:pPr marL="0" marR="0" lvl="0" indent="0" algn="ctr" rtl="0" hangingPunct="0">
              <a:lnSpc>
                <a:spcPct val="100000"/>
              </a:lnSpc>
              <a:spcBef>
                <a:spcPts val="0"/>
              </a:spcBef>
              <a:spcAft>
                <a:spcPts val="0"/>
              </a:spcAft>
              <a:buNone/>
              <a:tabLst/>
            </a:pPr>
            <a:r>
              <a:rPr lang="fr-FR" sz="1600" b="0" i="0" u="none" strike="noStrike" kern="1200" dirty="0">
                <a:ln>
                  <a:noFill/>
                </a:ln>
                <a:latin typeface="Garamond" pitchFamily="18"/>
                <a:ea typeface="Microsoft YaHei" pitchFamily="2"/>
                <a:cs typeface="Lucida Sans" pitchFamily="2"/>
              </a:rPr>
              <a:t> « France et Europe : dynamiques des territoires dans la mondialisation </a:t>
            </a:r>
            <a:r>
              <a:rPr lang="fr-FR" sz="1600" b="0" i="0" u="none" strike="noStrike" kern="1200" dirty="0" smtClean="0">
                <a:ln>
                  <a:noFill/>
                </a:ln>
                <a:latin typeface="Garamond" pitchFamily="18"/>
                <a:ea typeface="Microsoft YaHei" pitchFamily="2"/>
                <a:cs typeface="Lucida Sans" pitchFamily="2"/>
              </a:rPr>
              <a:t>»</a:t>
            </a:r>
            <a:endParaRPr lang="fr-FR" sz="1600" b="0" i="0" u="none" strike="noStrike" kern="1200" dirty="0">
              <a:ln>
                <a:noFill/>
              </a:ln>
              <a:latin typeface="Garamond" pitchFamily="18"/>
              <a:ea typeface="Microsoft YaHei" pitchFamily="2"/>
              <a:cs typeface="Lucida Sans" pitchFamily="2"/>
            </a:endParaRPr>
          </a:p>
        </p:txBody>
      </p:sp>
      <p:sp>
        <p:nvSpPr>
          <p:cNvPr id="4" name="Forme libre 3"/>
          <p:cNvSpPr/>
          <p:nvPr/>
        </p:nvSpPr>
        <p:spPr>
          <a:xfrm>
            <a:off x="1152000" y="6048000"/>
            <a:ext cx="6696000" cy="786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C99"/>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endParaRPr lang="fr-FR" sz="1600" b="0" i="0" u="none" strike="noStrike" kern="1200" dirty="0">
              <a:ln>
                <a:noFill/>
              </a:ln>
              <a:solidFill>
                <a:srgbClr val="000000"/>
              </a:solidFill>
              <a:latin typeface="Garamond" pitchFamily="18"/>
              <a:ea typeface="Microsoft YaHei" pitchFamily="2"/>
              <a:cs typeface="Lucida Sans" pitchFamily="2"/>
            </a:endParaRPr>
          </a:p>
          <a:p>
            <a:pPr marL="0" marR="0" lvl="0" indent="0" algn="ctr" rtl="0" hangingPunct="0">
              <a:lnSpc>
                <a:spcPct val="100000"/>
              </a:lnSpc>
              <a:spcBef>
                <a:spcPts val="0"/>
              </a:spcBef>
              <a:spcAft>
                <a:spcPts val="0"/>
              </a:spcAft>
              <a:buNone/>
              <a:tabLst/>
            </a:pPr>
            <a:r>
              <a:rPr lang="fr-FR" sz="1600" b="0" i="0" u="none" strike="noStrike" kern="1200" dirty="0">
                <a:ln>
                  <a:noFill/>
                </a:ln>
                <a:solidFill>
                  <a:srgbClr val="000000"/>
                </a:solidFill>
                <a:latin typeface="Garamond" pitchFamily="18"/>
                <a:ea typeface="Microsoft YaHei" pitchFamily="2"/>
                <a:cs typeface="Lucida Sans" pitchFamily="2"/>
              </a:rPr>
              <a:t>- en</a:t>
            </a:r>
            <a:r>
              <a:rPr lang="fr-FR" sz="1600" b="1" i="0" u="none" strike="noStrike" kern="1200" dirty="0">
                <a:ln>
                  <a:noFill/>
                </a:ln>
                <a:solidFill>
                  <a:srgbClr val="000000"/>
                </a:solidFill>
                <a:latin typeface="Garamond" pitchFamily="18"/>
                <a:ea typeface="Microsoft YaHei" pitchFamily="2"/>
                <a:cs typeface="Lucida Sans" pitchFamily="2"/>
              </a:rPr>
              <a:t> 3ème</a:t>
            </a:r>
            <a:r>
              <a:rPr lang="fr-FR" sz="1600" b="0" i="0" u="none" strike="noStrike" kern="1200" dirty="0">
                <a:ln>
                  <a:noFill/>
                </a:ln>
                <a:solidFill>
                  <a:srgbClr val="000000"/>
                </a:solidFill>
                <a:latin typeface="Garamond" pitchFamily="18"/>
                <a:ea typeface="Microsoft YaHei" pitchFamily="2"/>
                <a:cs typeface="Lucida Sans" pitchFamily="2"/>
              </a:rPr>
              <a:t> dans le thème 1 : « Dynamiques territoriales de la France contemporaine » (1. les aires urbaines, une nouvelle géographie d'une France mondialisée ) et dans le thème 2 « Pourquoi et comment aménager le territoire ? »</a:t>
            </a:r>
          </a:p>
          <a:p>
            <a:pPr marL="0" marR="0" lvl="0" indent="0" rtl="0" hangingPunct="0">
              <a:lnSpc>
                <a:spcPct val="100000"/>
              </a:lnSpc>
              <a:spcBef>
                <a:spcPts val="0"/>
              </a:spcBef>
              <a:spcAft>
                <a:spcPts val="0"/>
              </a:spcAft>
              <a:buNone/>
              <a:tabLst/>
            </a:pPr>
            <a:endParaRPr lang="fr-FR" sz="1600" b="0" i="0" u="none" strike="noStrike" kern="1200" dirty="0">
              <a:ln>
                <a:noFill/>
              </a:ln>
              <a:latin typeface="Garamond" pitchFamily="18"/>
              <a:ea typeface="Microsoft YaHei" pitchFamily="2"/>
              <a:cs typeface="Lucida Sans" pitchFamily="2"/>
            </a:endParaRPr>
          </a:p>
        </p:txBody>
      </p:sp>
      <p:sp>
        <p:nvSpPr>
          <p:cNvPr id="5" name="Forme libre 4"/>
          <p:cNvSpPr/>
          <p:nvPr/>
        </p:nvSpPr>
        <p:spPr>
          <a:xfrm>
            <a:off x="1152000" y="5544000"/>
            <a:ext cx="669600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C99"/>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algn="ctr" rtl="0" hangingPunct="0">
              <a:lnSpc>
                <a:spcPct val="100000"/>
              </a:lnSpc>
              <a:spcBef>
                <a:spcPts val="0"/>
              </a:spcBef>
              <a:spcAft>
                <a:spcPts val="0"/>
              </a:spcAft>
              <a:buNone/>
              <a:tabLst/>
            </a:pPr>
            <a:r>
              <a:rPr lang="fr-FR" sz="1600" b="0" i="0" u="none" strike="noStrike" kern="1200" dirty="0">
                <a:ln>
                  <a:noFill/>
                </a:ln>
                <a:solidFill>
                  <a:srgbClr val="000000"/>
                </a:solidFill>
                <a:latin typeface="Garamond" pitchFamily="18"/>
                <a:ea typeface="Microsoft YaHei" pitchFamily="2"/>
                <a:cs typeface="Lucida Sans" pitchFamily="2"/>
              </a:rPr>
              <a:t>- en </a:t>
            </a:r>
            <a:r>
              <a:rPr lang="fr-FR" sz="1600" b="1" i="0" u="none" strike="noStrike" kern="1200" dirty="0">
                <a:ln>
                  <a:noFill/>
                </a:ln>
                <a:solidFill>
                  <a:srgbClr val="000000"/>
                </a:solidFill>
                <a:latin typeface="Garamond" pitchFamily="18"/>
                <a:ea typeface="Microsoft YaHei" pitchFamily="2"/>
                <a:cs typeface="Lucida Sans" pitchFamily="2"/>
              </a:rPr>
              <a:t>4ème </a:t>
            </a:r>
            <a:r>
              <a:rPr lang="fr-FR" sz="1600" b="0" i="0" u="none" strike="noStrike" kern="1200" dirty="0">
                <a:ln>
                  <a:noFill/>
                </a:ln>
                <a:solidFill>
                  <a:srgbClr val="000000"/>
                </a:solidFill>
                <a:latin typeface="Garamond" pitchFamily="18"/>
                <a:ea typeface="Microsoft YaHei" pitchFamily="2"/>
                <a:cs typeface="Lucida Sans" pitchFamily="2"/>
              </a:rPr>
              <a:t>dans le thème 1 : « L'urbanisation du monde »</a:t>
            </a:r>
          </a:p>
        </p:txBody>
      </p:sp>
      <p:sp>
        <p:nvSpPr>
          <p:cNvPr id="6" name="Forme libre 5"/>
          <p:cNvSpPr/>
          <p:nvPr/>
        </p:nvSpPr>
        <p:spPr>
          <a:xfrm>
            <a:off x="1152000" y="5040000"/>
            <a:ext cx="669600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CC99"/>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algn="ctr" rtl="0" hangingPunct="0">
              <a:lnSpc>
                <a:spcPct val="100000"/>
              </a:lnSpc>
              <a:spcBef>
                <a:spcPts val="0"/>
              </a:spcBef>
              <a:spcAft>
                <a:spcPts val="0"/>
              </a:spcAft>
              <a:buNone/>
              <a:tabLst/>
            </a:pPr>
            <a:endParaRPr lang="fr-FR" sz="1600" b="1" i="0" u="none" strike="noStrike" kern="1200" dirty="0">
              <a:ln>
                <a:noFill/>
              </a:ln>
              <a:solidFill>
                <a:srgbClr val="000000"/>
              </a:solidFill>
              <a:latin typeface="Garamond" pitchFamily="18"/>
              <a:ea typeface="Microsoft YaHei" pitchFamily="2"/>
              <a:cs typeface="Lucida Sans" pitchFamily="2"/>
            </a:endParaRPr>
          </a:p>
          <a:p>
            <a:pPr marL="0" marR="0" lvl="0" indent="0" algn="ctr" rtl="0" hangingPunct="0">
              <a:lnSpc>
                <a:spcPct val="100000"/>
              </a:lnSpc>
              <a:spcBef>
                <a:spcPts val="0"/>
              </a:spcBef>
              <a:spcAft>
                <a:spcPts val="0"/>
              </a:spcAft>
              <a:buNone/>
              <a:tabLst/>
            </a:pPr>
            <a:r>
              <a:rPr lang="fr-FR" sz="1600" b="0" i="0" u="none" strike="noStrike" kern="1200" dirty="0">
                <a:ln>
                  <a:noFill/>
                </a:ln>
                <a:solidFill>
                  <a:srgbClr val="000000"/>
                </a:solidFill>
                <a:latin typeface="Garamond" pitchFamily="18"/>
                <a:ea typeface="Microsoft YaHei" pitchFamily="2"/>
                <a:cs typeface="Lucida Sans" pitchFamily="2"/>
              </a:rPr>
              <a:t>- en </a:t>
            </a:r>
            <a:r>
              <a:rPr lang="fr-FR" sz="1600" b="1" i="0" u="none" strike="noStrike" kern="1200" dirty="0">
                <a:ln>
                  <a:noFill/>
                </a:ln>
                <a:solidFill>
                  <a:srgbClr val="000000"/>
                </a:solidFill>
                <a:latin typeface="Garamond" pitchFamily="18"/>
                <a:ea typeface="Microsoft YaHei" pitchFamily="2"/>
                <a:cs typeface="Lucida Sans" pitchFamily="2"/>
              </a:rPr>
              <a:t>5ème</a:t>
            </a:r>
            <a:r>
              <a:rPr lang="fr-FR" sz="1600" b="0" i="0" u="none" strike="noStrike" kern="1200" dirty="0">
                <a:ln>
                  <a:noFill/>
                </a:ln>
                <a:solidFill>
                  <a:srgbClr val="000000"/>
                </a:solidFill>
                <a:latin typeface="Garamond" pitchFamily="18"/>
                <a:ea typeface="Microsoft YaHei" pitchFamily="2"/>
                <a:cs typeface="Lucida Sans" pitchFamily="2"/>
              </a:rPr>
              <a:t> dans le thème 3 « Prévenir les risques, s'adapter au changement global »</a:t>
            </a:r>
          </a:p>
          <a:p>
            <a:pPr marL="0" marR="0" lvl="0" indent="0" algn="ctr" rtl="0" hangingPunct="0">
              <a:lnSpc>
                <a:spcPct val="100000"/>
              </a:lnSpc>
              <a:spcBef>
                <a:spcPts val="0"/>
              </a:spcBef>
              <a:spcAft>
                <a:spcPts val="0"/>
              </a:spcAft>
              <a:buNone/>
              <a:tabLst/>
            </a:pPr>
            <a:endParaRPr lang="fr-FR" sz="1600" b="0" i="0" u="none" strike="noStrike" kern="1200" dirty="0">
              <a:ln>
                <a:noFill/>
              </a:ln>
              <a:solidFill>
                <a:srgbClr val="000000"/>
              </a:solidFill>
              <a:latin typeface="Garamond" pitchFamily="18"/>
              <a:ea typeface="Microsoft YaHei" pitchFamily="2"/>
              <a:cs typeface="Lucida Sans" pitchFamily="2"/>
            </a:endParaRPr>
          </a:p>
        </p:txBody>
      </p:sp>
      <p:sp>
        <p:nvSpPr>
          <p:cNvPr id="7" name="Forme libre 6"/>
          <p:cNvSpPr/>
          <p:nvPr/>
        </p:nvSpPr>
        <p:spPr>
          <a:xfrm>
            <a:off x="288000" y="1944000"/>
            <a:ext cx="3888000" cy="151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40000"/>
              <a:lumOff val="60000"/>
            </a:schemeClr>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algn="ctr" rtl="0" hangingPunct="0">
              <a:lnSpc>
                <a:spcPct val="100000"/>
              </a:lnSpc>
              <a:spcBef>
                <a:spcPts val="0"/>
              </a:spcBef>
              <a:spcAft>
                <a:spcPts val="0"/>
              </a:spcAft>
              <a:buNone/>
              <a:tabLst/>
            </a:pPr>
            <a:r>
              <a:rPr lang="fr-FR" sz="1600" b="0" i="0" u="none" strike="noStrike" kern="1200" dirty="0">
                <a:ln>
                  <a:noFill/>
                </a:ln>
                <a:solidFill>
                  <a:srgbClr val="000000"/>
                </a:solidFill>
                <a:latin typeface="Garamond" pitchFamily="18"/>
                <a:ea typeface="Microsoft YaHei" pitchFamily="2"/>
                <a:cs typeface="Lucida Sans" pitchFamily="2"/>
              </a:rPr>
              <a:t>- au CM1 : </a:t>
            </a:r>
            <a:r>
              <a:rPr lang="fr-FR" sz="1600" b="1" i="0" u="none" strike="noStrike" kern="1200" dirty="0">
                <a:ln>
                  <a:noFill/>
                </a:ln>
                <a:solidFill>
                  <a:srgbClr val="000000"/>
                </a:solidFill>
                <a:latin typeface="Garamond" pitchFamily="18"/>
                <a:ea typeface="Microsoft YaHei" pitchFamily="2"/>
                <a:cs typeface="Lucida Sans" pitchFamily="2"/>
              </a:rPr>
              <a:t>habiter les lieux de vie du quotidien et de proximité</a:t>
            </a:r>
          </a:p>
          <a:p>
            <a:pPr marL="0" marR="0" lvl="0" indent="0" algn="ctr" rtl="0" hangingPunct="0">
              <a:lnSpc>
                <a:spcPct val="100000"/>
              </a:lnSpc>
              <a:spcBef>
                <a:spcPts val="0"/>
              </a:spcBef>
              <a:spcAft>
                <a:spcPts val="0"/>
              </a:spcAft>
              <a:buNone/>
              <a:tabLst/>
            </a:pPr>
            <a:r>
              <a:rPr lang="fr-FR" sz="1600" b="0" i="1" u="none" strike="noStrike" kern="1200" dirty="0">
                <a:ln>
                  <a:noFill/>
                </a:ln>
                <a:solidFill>
                  <a:srgbClr val="000000"/>
                </a:solidFill>
                <a:latin typeface="Garamond" pitchFamily="18"/>
                <a:ea typeface="Microsoft YaHei" pitchFamily="2"/>
                <a:cs typeface="Lucida Sans" pitchFamily="2"/>
              </a:rPr>
              <a:t>exemple :  "consommer en France" (satisfaire les besoins en eau, énergie, besoins alimentaires,</a:t>
            </a:r>
          </a:p>
          <a:p>
            <a:pPr marL="0" marR="0" lvl="0" indent="0" algn="ctr" rtl="0" hangingPunct="0">
              <a:lnSpc>
                <a:spcPct val="100000"/>
              </a:lnSpc>
              <a:spcBef>
                <a:spcPts val="0"/>
              </a:spcBef>
              <a:spcAft>
                <a:spcPts val="0"/>
              </a:spcAft>
              <a:buNone/>
              <a:tabLst/>
            </a:pPr>
            <a:r>
              <a:rPr lang="fr-FR" sz="1600" b="0" i="1" u="none" strike="noStrike" kern="1200" dirty="0">
                <a:ln>
                  <a:noFill/>
                </a:ln>
                <a:solidFill>
                  <a:srgbClr val="000000"/>
                </a:solidFill>
                <a:latin typeface="Garamond" pitchFamily="18"/>
                <a:ea typeface="Microsoft YaHei" pitchFamily="2"/>
                <a:cs typeface="Lucida Sans" pitchFamily="2"/>
              </a:rPr>
              <a:t>étude d'un éco-quartier)</a:t>
            </a:r>
          </a:p>
        </p:txBody>
      </p:sp>
      <p:sp>
        <p:nvSpPr>
          <p:cNvPr id="8" name="Forme libre 7"/>
          <p:cNvSpPr/>
          <p:nvPr/>
        </p:nvSpPr>
        <p:spPr>
          <a:xfrm>
            <a:off x="4356000" y="1944000"/>
            <a:ext cx="3888000" cy="151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40000"/>
              <a:lumOff val="60000"/>
            </a:schemeClr>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algn="ctr" rtl="0" hangingPunct="0">
              <a:lnSpc>
                <a:spcPct val="100000"/>
              </a:lnSpc>
              <a:spcBef>
                <a:spcPts val="0"/>
              </a:spcBef>
              <a:spcAft>
                <a:spcPts val="0"/>
              </a:spcAft>
              <a:buNone/>
              <a:tabLst/>
            </a:pPr>
            <a:r>
              <a:rPr lang="fr-FR" sz="1600" b="0" i="0" u="none" strike="noStrike" kern="1200" dirty="0">
                <a:ln>
                  <a:noFill/>
                </a:ln>
                <a:solidFill>
                  <a:srgbClr val="000000"/>
                </a:solidFill>
                <a:latin typeface="Garamond" pitchFamily="18"/>
                <a:ea typeface="Microsoft YaHei" pitchFamily="2"/>
                <a:cs typeface="Lucida Sans" pitchFamily="2"/>
              </a:rPr>
              <a:t>- au CM2 : </a:t>
            </a:r>
            <a:r>
              <a:rPr lang="fr-FR" sz="1600" b="1" i="0" u="none" strike="noStrike" kern="1200" dirty="0">
                <a:ln>
                  <a:noFill/>
                </a:ln>
                <a:solidFill>
                  <a:srgbClr val="000000"/>
                </a:solidFill>
                <a:latin typeface="Garamond" pitchFamily="18"/>
                <a:ea typeface="Microsoft YaHei" pitchFamily="2"/>
                <a:cs typeface="Lucida Sans" pitchFamily="2"/>
              </a:rPr>
              <a:t>habiter à d'autres échelles, d'autres milieux sociaux et culturels</a:t>
            </a:r>
          </a:p>
          <a:p>
            <a:pPr marL="0" marR="0" lvl="0" indent="0" algn="ctr" rtl="0" hangingPunct="0">
              <a:lnSpc>
                <a:spcPct val="100000"/>
              </a:lnSpc>
              <a:spcBef>
                <a:spcPts val="0"/>
              </a:spcBef>
              <a:spcAft>
                <a:spcPts val="0"/>
              </a:spcAft>
              <a:buNone/>
              <a:tabLst/>
            </a:pPr>
            <a:r>
              <a:rPr lang="fr-FR" sz="1600" b="0" i="1" u="none" strike="noStrike" kern="1200" dirty="0">
                <a:ln>
                  <a:noFill/>
                </a:ln>
                <a:solidFill>
                  <a:srgbClr val="000000"/>
                </a:solidFill>
                <a:latin typeface="Garamond" pitchFamily="18"/>
                <a:ea typeface="Microsoft YaHei" pitchFamily="2"/>
                <a:cs typeface="Lucida Sans" pitchFamily="2"/>
              </a:rPr>
              <a:t>exemple : thème 1 : "se déplacer" (nouvelles formes de mobilités)  thème 3 : "mieux habiter"</a:t>
            </a:r>
          </a:p>
          <a:p>
            <a:pPr marL="0" marR="0" lvl="0" indent="0" algn="ctr" rtl="0" hangingPunct="0">
              <a:lnSpc>
                <a:spcPct val="100000"/>
              </a:lnSpc>
              <a:spcBef>
                <a:spcPts val="0"/>
              </a:spcBef>
              <a:spcAft>
                <a:spcPts val="0"/>
              </a:spcAft>
              <a:buNone/>
              <a:tabLst/>
            </a:pPr>
            <a:endParaRPr lang="fr-FR" sz="1600" b="0" i="1" u="none" strike="noStrike" kern="1200" dirty="0">
              <a:ln>
                <a:noFill/>
              </a:ln>
              <a:solidFill>
                <a:srgbClr val="000000"/>
              </a:solidFill>
              <a:latin typeface="Garamond" pitchFamily="18"/>
              <a:ea typeface="Microsoft YaHei" pitchFamily="2"/>
              <a:cs typeface="Lucida Sans" pitchFamily="2"/>
            </a:endParaRPr>
          </a:p>
        </p:txBody>
      </p:sp>
      <p:sp>
        <p:nvSpPr>
          <p:cNvPr id="9" name="Forme libre 8"/>
          <p:cNvSpPr/>
          <p:nvPr/>
        </p:nvSpPr>
        <p:spPr>
          <a:xfrm>
            <a:off x="8424000" y="1944000"/>
            <a:ext cx="3600000" cy="151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40000"/>
              <a:lumOff val="60000"/>
            </a:schemeClr>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algn="ctr" rtl="0" hangingPunct="0">
              <a:lnSpc>
                <a:spcPct val="100000"/>
              </a:lnSpc>
              <a:spcBef>
                <a:spcPts val="0"/>
              </a:spcBef>
              <a:spcAft>
                <a:spcPts val="0"/>
              </a:spcAft>
              <a:buNone/>
              <a:tabLst/>
            </a:pPr>
            <a:r>
              <a:rPr lang="fr-FR" sz="1600" b="1" i="0" u="none" strike="noStrike" kern="1200" dirty="0">
                <a:ln>
                  <a:noFill/>
                </a:ln>
                <a:latin typeface="Garamond" pitchFamily="18"/>
                <a:ea typeface="Microsoft YaHei" pitchFamily="2"/>
                <a:cs typeface="Lucida Sans" pitchFamily="2"/>
              </a:rPr>
              <a:t>- en 6ème, le deuxième sous-thème du thème 1 :</a:t>
            </a:r>
            <a:r>
              <a:rPr lang="fr-FR" sz="1600" b="0" i="0" u="none" strike="noStrike" kern="1200" dirty="0">
                <a:ln>
                  <a:noFill/>
                </a:ln>
                <a:latin typeface="Garamond" pitchFamily="18"/>
                <a:ea typeface="Microsoft YaHei" pitchFamily="2"/>
                <a:cs typeface="Lucida Sans" pitchFamily="2"/>
              </a:rPr>
              <a:t> (« Habiter une métropole »)</a:t>
            </a:r>
            <a:r>
              <a:rPr lang="fr-FR" sz="1600" b="1" i="0" u="none" strike="noStrike" kern="1200" dirty="0">
                <a:ln>
                  <a:noFill/>
                </a:ln>
                <a:latin typeface="Garamond" pitchFamily="18"/>
                <a:ea typeface="Microsoft YaHei" pitchFamily="2"/>
                <a:cs typeface="Lucida Sans" pitchFamily="2"/>
              </a:rPr>
              <a:t>,</a:t>
            </a:r>
            <a:r>
              <a:rPr lang="fr-FR" sz="1600" b="0" i="0" u="none" strike="noStrike" kern="1200" dirty="0">
                <a:ln>
                  <a:noFill/>
                </a:ln>
                <a:latin typeface="Garamond" pitchFamily="18"/>
                <a:ea typeface="Microsoft YaHei" pitchFamily="2"/>
                <a:cs typeface="Lucida Sans" pitchFamily="2"/>
              </a:rPr>
              <a:t> il clôture la géographie du cycle 3 consacrée à « l'habiter », à la manière dont les humains organisent et pratiquent leurs espaces de vie</a:t>
            </a:r>
          </a:p>
        </p:txBody>
      </p:sp>
      <p:sp>
        <p:nvSpPr>
          <p:cNvPr id="10" name="Forme libre 9"/>
          <p:cNvSpPr/>
          <p:nvPr/>
        </p:nvSpPr>
        <p:spPr>
          <a:xfrm>
            <a:off x="8289216" y="4702656"/>
            <a:ext cx="1655999" cy="36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a:noFill/>
            <a:prstDash val="solid"/>
          </a:ln>
        </p:spPr>
        <p:txBody>
          <a:bodyPr vert="horz" wrap="square" lIns="90000" tIns="45000" rIns="90000" bIns="45000" anchor="ctr" anchorCtr="0" compatLnSpc="0"/>
          <a:lstStyle/>
          <a:p>
            <a:pPr marL="0" marR="0" lvl="0" indent="0" rtl="0" hangingPunct="0">
              <a:lnSpc>
                <a:spcPct val="100000"/>
              </a:lnSpc>
              <a:spcBef>
                <a:spcPts val="0"/>
              </a:spcBef>
              <a:spcAft>
                <a:spcPts val="0"/>
              </a:spcAft>
              <a:buNone/>
              <a:tabLst/>
            </a:pPr>
            <a:r>
              <a:rPr lang="fr-FR" sz="1600" b="1" i="0" u="none" strike="noStrike" kern="1200" dirty="0">
                <a:ln>
                  <a:noFill/>
                </a:ln>
                <a:solidFill>
                  <a:srgbClr val="CC00FF"/>
                </a:solidFill>
                <a:latin typeface="Garamond" pitchFamily="18"/>
                <a:ea typeface="Microsoft YaHei" pitchFamily="2"/>
                <a:cs typeface="Lucida Sans" pitchFamily="2"/>
              </a:rPr>
              <a:t>* au lycée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7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75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wipe(left)">
                                      <p:cBhvr>
                                        <p:cTn id="43" dur="750"/>
                                        <p:tgtEl>
                                          <p:spTgt spid="2">
                                            <p:txEl>
                                              <p:pRg st="13" end="1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txEl>
                                              <p:pRg st="15" end="15"/>
                                            </p:txEl>
                                          </p:spTgt>
                                        </p:tgtEl>
                                        <p:attrNameLst>
                                          <p:attrName>style.visibility</p:attrName>
                                        </p:attrNameLst>
                                      </p:cBhvr>
                                      <p:to>
                                        <p:strVal val="visible"/>
                                      </p:to>
                                    </p:set>
                                    <p:animEffect transition="in" filter="wipe(left)">
                                      <p:cBhvr>
                                        <p:cTn id="48" dur="750"/>
                                        <p:tgtEl>
                                          <p:spTgt spid="2">
                                            <p:txEl>
                                              <p:pRg st="15" end="1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
                                            <p:txEl>
                                              <p:pRg st="16" end="16"/>
                                            </p:txEl>
                                          </p:spTgt>
                                        </p:tgtEl>
                                        <p:attrNameLst>
                                          <p:attrName>style.visibility</p:attrName>
                                        </p:attrNameLst>
                                      </p:cBhvr>
                                      <p:to>
                                        <p:strVal val="visible"/>
                                      </p:to>
                                    </p:set>
                                    <p:animEffect transition="in" filter="wipe(left)">
                                      <p:cBhvr>
                                        <p:cTn id="53" dur="750"/>
                                        <p:tgtEl>
                                          <p:spTgt spid="2">
                                            <p:txEl>
                                              <p:pRg st="16" end="16"/>
                                            </p:txEl>
                                          </p:spTgt>
                                        </p:tgtEl>
                                      </p:cBhvr>
                                    </p:animEffect>
                                  </p:childTnLst>
                                </p:cTn>
                              </p:par>
                            </p:childTnLst>
                          </p:cTn>
                        </p:par>
                        <p:par>
                          <p:cTn id="54" fill="hold">
                            <p:stCondLst>
                              <p:cond delay="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500" fill="hold"/>
                                        <p:tgtEl>
                                          <p:spTgt spid="5"/>
                                        </p:tgtEl>
                                        <p:attrNameLst>
                                          <p:attrName>ppt_w</p:attrName>
                                        </p:attrNameLst>
                                      </p:cBhvr>
                                      <p:tavLst>
                                        <p:tav tm="0">
                                          <p:val>
                                            <p:fltVal val="0"/>
                                          </p:val>
                                        </p:tav>
                                        <p:tav tm="100000">
                                          <p:val>
                                            <p:strVal val="#ppt_w"/>
                                          </p:val>
                                        </p:tav>
                                      </p:tavLst>
                                    </p:anim>
                                    <p:anim calcmode="lin" valueType="num">
                                      <p:cBhvr>
                                        <p:cTn id="65" dur="500" fill="hold"/>
                                        <p:tgtEl>
                                          <p:spTgt spid="5"/>
                                        </p:tgtEl>
                                        <p:attrNameLst>
                                          <p:attrName>ppt_h</p:attrName>
                                        </p:attrNameLst>
                                      </p:cBhvr>
                                      <p:tavLst>
                                        <p:tav tm="0">
                                          <p:val>
                                            <p:fltVal val="0"/>
                                          </p:val>
                                        </p:tav>
                                        <p:tav tm="100000">
                                          <p:val>
                                            <p:strVal val="#ppt_h"/>
                                          </p:val>
                                        </p:tav>
                                      </p:tavLst>
                                    </p:anim>
                                    <p:animEffect transition="in" filter="fade">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500" fill="hold"/>
                                        <p:tgtEl>
                                          <p:spTgt spid="4"/>
                                        </p:tgtEl>
                                        <p:attrNameLst>
                                          <p:attrName>ppt_w</p:attrName>
                                        </p:attrNameLst>
                                      </p:cBhvr>
                                      <p:tavLst>
                                        <p:tav tm="0">
                                          <p:val>
                                            <p:fltVal val="0"/>
                                          </p:val>
                                        </p:tav>
                                        <p:tav tm="100000">
                                          <p:val>
                                            <p:strVal val="#ppt_w"/>
                                          </p:val>
                                        </p:tav>
                                      </p:tavLst>
                                    </p:anim>
                                    <p:anim calcmode="lin" valueType="num">
                                      <p:cBhvr>
                                        <p:cTn id="72" dur="500" fill="hold"/>
                                        <p:tgtEl>
                                          <p:spTgt spid="4"/>
                                        </p:tgtEl>
                                        <p:attrNameLst>
                                          <p:attrName>ppt_h</p:attrName>
                                        </p:attrNameLst>
                                      </p:cBhvr>
                                      <p:tavLst>
                                        <p:tav tm="0">
                                          <p:val>
                                            <p:fltVal val="0"/>
                                          </p:val>
                                        </p:tav>
                                        <p:tav tm="100000">
                                          <p:val>
                                            <p:strVal val="#ppt_h"/>
                                          </p:val>
                                        </p:tav>
                                      </p:tavLst>
                                    </p:anim>
                                    <p:animEffect transition="in" filter="fade">
                                      <p:cBhvr>
                                        <p:cTn id="73" dur="500"/>
                                        <p:tgtEl>
                                          <p:spTgt spid="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750"/>
                                        <p:tgtEl>
                                          <p:spTgt spid="10"/>
                                        </p:tgtEl>
                                      </p:cBhvr>
                                    </p:animEffect>
                                  </p:childTnLst>
                                </p:cTn>
                              </p:par>
                            </p:childTnLst>
                          </p:cTn>
                        </p:par>
                        <p:par>
                          <p:cTn id="79" fill="hold">
                            <p:stCondLst>
                              <p:cond delay="750"/>
                            </p:stCondLst>
                            <p:childTnLst>
                              <p:par>
                                <p:cTn id="80" presetID="53" presetClass="entr" presetSubtype="16"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Effect transition="in" filter="fade">
                                      <p:cBhvr>
                                        <p:cTn id="8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nimBg="1"/>
      <p:bldP spid="4" grpId="0" animBg="1"/>
      <p:bldP spid="5" grpId="0" animBg="1"/>
      <p:bldP spid="6" grpId="0" animBg="1"/>
      <p:bldP spid="7" grpId="0" animBg="1"/>
      <p:bldP spid="8" grpId="0" animBg="1"/>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ZoneTexte 1"/>
          <p:cNvSpPr txBox="1"/>
          <p:nvPr/>
        </p:nvSpPr>
        <p:spPr>
          <a:xfrm>
            <a:off x="1224000" y="144000"/>
            <a:ext cx="10512000" cy="7469822"/>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fr-FR" sz="1800" b="1" u="sng" strike="noStrike" kern="1200" cap="small" dirty="0">
                <a:ln>
                  <a:noFill/>
                </a:ln>
                <a:solidFill>
                  <a:schemeClr val="accent2">
                    <a:lumMod val="50000"/>
                  </a:schemeClr>
                </a:solidFill>
                <a:effectLst>
                  <a:outerShdw dist="17961" dir="2700000">
                    <a:scrgbClr r="0" g="0" b="0"/>
                  </a:outerShdw>
                </a:effectLst>
                <a:latin typeface="Garamond" pitchFamily="18"/>
                <a:ea typeface="Microsoft YaHei" pitchFamily="2"/>
                <a:cs typeface="Lucida Sans" pitchFamily="2"/>
              </a:rPr>
              <a:t>3. Quelle place tient la géographie prospective dans les nouveaux programmes ?</a:t>
            </a:r>
          </a:p>
          <a:p>
            <a:pPr marL="0" marR="0" lvl="0" indent="0" rtl="0" hangingPunct="0">
              <a:lnSpc>
                <a:spcPct val="100000"/>
              </a:lnSpc>
              <a:spcBef>
                <a:spcPts val="0"/>
              </a:spcBef>
              <a:spcAft>
                <a:spcPts val="0"/>
              </a:spcAft>
              <a:buNone/>
              <a:tabLst/>
            </a:pPr>
            <a:endParaRPr lang="fr-FR" sz="1600" b="0" u="none" strike="noStrike" kern="1200" dirty="0">
              <a:ln>
                <a:noFill/>
              </a:ln>
              <a:solidFill>
                <a:srgbClr val="000000"/>
              </a:solidFill>
              <a:latin typeface="Garamond"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fr-FR" sz="1600" u="none" strike="noStrike" kern="1200" dirty="0">
                <a:ln>
                  <a:noFill/>
                </a:ln>
                <a:latin typeface="Garamond" pitchFamily="18"/>
                <a:ea typeface="Microsoft YaHei" pitchFamily="2"/>
                <a:cs typeface="Lucida Sans" pitchFamily="2"/>
              </a:rPr>
              <a:t>Les </a:t>
            </a:r>
            <a:r>
              <a:rPr lang="fr-FR" sz="1600" u="sng" strike="noStrike" kern="1200" dirty="0">
                <a:ln>
                  <a:noFill/>
                </a:ln>
                <a:solidFill>
                  <a:schemeClr val="accent2">
                    <a:lumMod val="50000"/>
                  </a:schemeClr>
                </a:solidFill>
                <a:latin typeface="Garamond" pitchFamily="18"/>
                <a:ea typeface="Microsoft YaHei" pitchFamily="2"/>
                <a:cs typeface="Lucida Sans" pitchFamily="2"/>
              </a:rPr>
              <a:t>territoires</a:t>
            </a:r>
            <a:r>
              <a:rPr lang="fr-FR" sz="1600" u="none" strike="noStrike" kern="1200" dirty="0">
                <a:ln>
                  <a:noFill/>
                </a:ln>
                <a:solidFill>
                  <a:srgbClr val="FFFF99"/>
                </a:solidFill>
                <a:latin typeface="Garamond" pitchFamily="18"/>
                <a:ea typeface="Microsoft YaHei" pitchFamily="2"/>
                <a:cs typeface="Lucida Sans" pitchFamily="2"/>
              </a:rPr>
              <a:t> </a:t>
            </a:r>
            <a:r>
              <a:rPr lang="fr-FR" sz="1600" u="none" strike="noStrike" kern="1200" dirty="0">
                <a:ln>
                  <a:noFill/>
                </a:ln>
                <a:latin typeface="Garamond" pitchFamily="18"/>
                <a:ea typeface="Microsoft YaHei" pitchFamily="2"/>
                <a:cs typeface="Lucida Sans" pitchFamily="2"/>
              </a:rPr>
              <a:t>au cœur des programmes de géographie, sont étudiés à différentes échelles pour bien comprendre comment les sociétés les aménagent et les développent.</a:t>
            </a:r>
          </a:p>
          <a:p>
            <a:pPr marL="0" marR="0" lvl="0" indent="0" algn="just" rtl="0" hangingPunct="0">
              <a:lnSpc>
                <a:spcPct val="100000"/>
              </a:lnSpc>
              <a:spcBef>
                <a:spcPts val="0"/>
              </a:spcBef>
              <a:spcAft>
                <a:spcPts val="0"/>
              </a:spcAft>
              <a:buNone/>
              <a:tabLst/>
            </a:pPr>
            <a:endParaRPr lang="fr-FR" sz="1600" u="none" strike="noStrike" kern="1200" dirty="0">
              <a:ln>
                <a:noFill/>
              </a:ln>
              <a:latin typeface="Arial"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fr-FR" sz="1600" u="none" strike="noStrike" kern="1200" dirty="0">
                <a:ln>
                  <a:noFill/>
                </a:ln>
                <a:latin typeface="Garamond" pitchFamily="18"/>
                <a:ea typeface="Microsoft YaHei" pitchFamily="2"/>
                <a:cs typeface="Lucida Sans" pitchFamily="2"/>
              </a:rPr>
              <a:t>Ces territoires sont également questionnés par le </a:t>
            </a:r>
            <a:r>
              <a:rPr lang="fr-FR" sz="1600" u="sng" strike="noStrike" kern="1200" dirty="0">
                <a:ln>
                  <a:noFill/>
                </a:ln>
                <a:solidFill>
                  <a:schemeClr val="accent2">
                    <a:lumMod val="50000"/>
                  </a:schemeClr>
                </a:solidFill>
                <a:latin typeface="Garamond" pitchFamily="18"/>
                <a:ea typeface="Microsoft YaHei" pitchFamily="2"/>
                <a:cs typeface="Lucida Sans" pitchFamily="2"/>
              </a:rPr>
              <a:t>développement territorial </a:t>
            </a:r>
            <a:r>
              <a:rPr lang="fr-FR" sz="1600" u="none" strike="noStrike" kern="1200" dirty="0">
                <a:ln>
                  <a:noFill/>
                </a:ln>
                <a:latin typeface="Garamond" pitchFamily="18"/>
                <a:ea typeface="Microsoft YaHei" pitchFamily="2"/>
                <a:cs typeface="Lucida Sans" pitchFamily="2"/>
              </a:rPr>
              <a:t>dont le but est de les rendre plus attractifs en valorisant différentes ressources, dans différents domaines et en mobilisant différents acteurs.</a:t>
            </a:r>
          </a:p>
          <a:p>
            <a:pPr marL="0" marR="0" lvl="0" indent="0" algn="just" rtl="0" hangingPunct="0">
              <a:lnSpc>
                <a:spcPct val="100000"/>
              </a:lnSpc>
              <a:spcBef>
                <a:spcPts val="0"/>
              </a:spcBef>
              <a:spcAft>
                <a:spcPts val="0"/>
              </a:spcAft>
              <a:buNone/>
              <a:tabLst/>
            </a:pPr>
            <a:endParaRPr lang="fr-FR" sz="1600" u="none" strike="noStrike" kern="1200" dirty="0">
              <a:ln>
                <a:noFill/>
              </a:ln>
              <a:latin typeface="Arial" pitchFamily="18"/>
              <a:ea typeface="Microsoft YaHei" pitchFamily="2"/>
              <a:cs typeface="Lucida Sans" pitchFamily="2"/>
            </a:endParaRPr>
          </a:p>
          <a:p>
            <a:pPr marL="0" marR="0" lvl="0" indent="0" algn="just" rtl="0" hangingPunct="0">
              <a:lnSpc>
                <a:spcPct val="100000"/>
              </a:lnSpc>
              <a:spcBef>
                <a:spcPts val="0"/>
              </a:spcBef>
              <a:spcAft>
                <a:spcPts val="0"/>
              </a:spcAft>
              <a:buNone/>
              <a:tabLst/>
            </a:pPr>
            <a:r>
              <a:rPr lang="fr-FR" sz="1600" u="none" strike="noStrike" kern="1200" dirty="0">
                <a:ln>
                  <a:noFill/>
                </a:ln>
                <a:latin typeface="Garamond" pitchFamily="18"/>
                <a:ea typeface="Microsoft YaHei" pitchFamily="2"/>
                <a:cs typeface="Lucida Sans" pitchFamily="2"/>
              </a:rPr>
              <a:t>Lorsque ce développement territorial est envisagé dans le long terme, on peut faire appel à la </a:t>
            </a:r>
            <a:r>
              <a:rPr lang="fr-FR" sz="1600" u="sng" strike="noStrike" kern="1200" dirty="0">
                <a:ln>
                  <a:noFill/>
                </a:ln>
                <a:solidFill>
                  <a:schemeClr val="accent2">
                    <a:lumMod val="50000"/>
                  </a:schemeClr>
                </a:solidFill>
                <a:latin typeface="Garamond" pitchFamily="18"/>
                <a:ea typeface="Microsoft YaHei" pitchFamily="2"/>
                <a:cs typeface="Lucida Sans" pitchFamily="2"/>
              </a:rPr>
              <a:t>démarche prospective.</a:t>
            </a:r>
          </a:p>
          <a:p>
            <a:pPr marL="0" marR="0" lvl="0" indent="0" rtl="0" hangingPunct="0">
              <a:lnSpc>
                <a:spcPct val="100000"/>
              </a:lnSpc>
              <a:spcBef>
                <a:spcPts val="0"/>
              </a:spcBef>
              <a:spcAft>
                <a:spcPts val="0"/>
              </a:spcAft>
              <a:buNone/>
              <a:tabLst/>
            </a:pPr>
            <a:endParaRPr lang="fr-FR" sz="1600" b="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fr-FR" sz="1600" b="0" u="none" strike="noStrike" kern="1200" dirty="0">
                <a:ln>
                  <a:noFill/>
                </a:ln>
                <a:latin typeface="Garamond" pitchFamily="18"/>
                <a:ea typeface="Microsoft YaHei" pitchFamily="2"/>
                <a:cs typeface="Lucida Sans" pitchFamily="2"/>
              </a:rPr>
              <a:t>								</a:t>
            </a:r>
            <a:r>
              <a:rPr lang="fr-FR" sz="1600" b="1" u="none" strike="noStrike" kern="1200" dirty="0">
                <a:ln>
                  <a:noFill/>
                </a:ln>
                <a:solidFill>
                  <a:srgbClr val="FFFF00"/>
                </a:solidFill>
                <a:latin typeface="Garamond" pitchFamily="18"/>
                <a:ea typeface="Microsoft YaHei" pitchFamily="2"/>
                <a:cs typeface="Lucida Sans" pitchFamily="2"/>
              </a:rPr>
              <a:t>	</a:t>
            </a:r>
            <a:r>
              <a:rPr lang="fr-FR" sz="1600" b="0" u="none" strike="noStrike" kern="1200" dirty="0">
                <a:ln>
                  <a:noFill/>
                </a:ln>
                <a:latin typeface="Garamond" pitchFamily="18"/>
                <a:ea typeface="Microsoft YaHei" pitchFamily="2"/>
                <a:cs typeface="Lucida Sans" pitchFamily="2"/>
              </a:rPr>
              <a:t> </a:t>
            </a:r>
          </a:p>
          <a:p>
            <a:pPr marL="0" marR="0" lvl="0" indent="0" rtl="0" hangingPunct="0">
              <a:lnSpc>
                <a:spcPct val="100000"/>
              </a:lnSpc>
              <a:spcBef>
                <a:spcPts val="0"/>
              </a:spcBef>
              <a:spcAft>
                <a:spcPts val="0"/>
              </a:spcAft>
              <a:buNone/>
              <a:tabLst/>
            </a:pPr>
            <a:r>
              <a:rPr lang="fr-FR" sz="1400" b="0" u="none" strike="noStrike" kern="1200" dirty="0">
                <a:ln>
                  <a:noFill/>
                </a:ln>
                <a:latin typeface="Garamond" pitchFamily="18"/>
                <a:ea typeface="Microsoft YaHei" pitchFamily="2"/>
                <a:cs typeface="Lucida Sans" pitchFamily="2"/>
              </a:rPr>
              <a:t> 			</a:t>
            </a:r>
          </a:p>
          <a:p>
            <a:pPr marL="0" marR="0" lvl="0" indent="0" rtl="0" hangingPunct="0">
              <a:lnSpc>
                <a:spcPct val="100000"/>
              </a:lnSpc>
              <a:spcBef>
                <a:spcPts val="0"/>
              </a:spcBef>
              <a:spcAft>
                <a:spcPts val="0"/>
              </a:spcAft>
              <a:buNone/>
              <a:tabLst/>
            </a:pPr>
            <a:endParaRPr lang="fr-FR" sz="1600" b="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u="none" strike="noStrike" kern="1200" dirty="0">
              <a:ln>
                <a:noFill/>
              </a:ln>
              <a:latin typeface="Arial"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200" b="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200" b="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200" b="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200" b="0" u="sng" strike="noStrike" kern="1200" dirty="0">
              <a:ln>
                <a:noFill/>
              </a:ln>
              <a:uFillTx/>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200" b="0" u="sng" strike="noStrike" kern="1200" dirty="0">
              <a:ln>
                <a:noFill/>
              </a:ln>
              <a:uFillTx/>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fr-FR" sz="1200" b="0" u="sng" strike="noStrike" kern="1200" dirty="0">
                <a:ln>
                  <a:noFill/>
                </a:ln>
                <a:uFillTx/>
                <a:latin typeface="Garamond" pitchFamily="18"/>
                <a:ea typeface="Microsoft YaHei" pitchFamily="2"/>
                <a:cs typeface="Lucida Sans" pitchFamily="2"/>
              </a:rPr>
              <a:t>Source : cérémonie d'ouverture du FIG – 2015</a:t>
            </a:r>
          </a:p>
          <a:p>
            <a:pPr marL="0" marR="0" lvl="0" indent="0" rtl="0" hangingPunct="0">
              <a:lnSpc>
                <a:spcPct val="100000"/>
              </a:lnSpc>
              <a:spcBef>
                <a:spcPts val="0"/>
              </a:spcBef>
              <a:spcAft>
                <a:spcPts val="0"/>
              </a:spcAft>
              <a:buNone/>
              <a:tabLst/>
            </a:pPr>
            <a:endParaRPr lang="fr-FR" sz="1800" b="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800" b="1"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800" b="0" u="none" strike="noStrike" kern="1200" dirty="0">
              <a:ln>
                <a:noFill/>
              </a:ln>
              <a:latin typeface="Arial" pitchFamily="18"/>
              <a:ea typeface="Microsoft YaHei" pitchFamily="2"/>
              <a:cs typeface="Lucida Sans" pitchFamily="2"/>
            </a:endParaRPr>
          </a:p>
        </p:txBody>
      </p:sp>
      <p:sp>
        <p:nvSpPr>
          <p:cNvPr id="4" name="Forme libre 3"/>
          <p:cNvSpPr/>
          <p:nvPr/>
        </p:nvSpPr>
        <p:spPr>
          <a:xfrm>
            <a:off x="497857" y="4059783"/>
            <a:ext cx="5472000" cy="864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99FF"/>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algn="ctr" rtl="0" hangingPunct="0">
              <a:lnSpc>
                <a:spcPct val="100000"/>
              </a:lnSpc>
              <a:spcBef>
                <a:spcPts val="0"/>
              </a:spcBef>
              <a:spcAft>
                <a:spcPts val="0"/>
              </a:spcAft>
              <a:buNone/>
              <a:tabLst/>
            </a:pPr>
            <a:r>
              <a:rPr lang="fr-FR" sz="1600" b="1" i="0" u="none" strike="noStrike" kern="1200" dirty="0">
                <a:ln>
                  <a:noFill/>
                </a:ln>
                <a:latin typeface="Garamond" pitchFamily="18"/>
                <a:ea typeface="Microsoft YaHei" pitchFamily="2"/>
                <a:cs typeface="Lucida Sans" pitchFamily="2"/>
              </a:rPr>
              <a:t>pour créer des</a:t>
            </a:r>
            <a:r>
              <a:rPr lang="fr-FR" sz="1600" b="1" i="0" u="none" strike="noStrike" kern="1200" dirty="0">
                <a:ln>
                  <a:noFill/>
                </a:ln>
                <a:solidFill>
                  <a:srgbClr val="FFFF00"/>
                </a:solidFill>
                <a:latin typeface="Garamond" pitchFamily="18"/>
                <a:ea typeface="Microsoft YaHei" pitchFamily="2"/>
                <a:cs typeface="Lucida Sans" pitchFamily="2"/>
              </a:rPr>
              <a:t> discussions, des débats autour des choix et à rendre les habitants acteurs</a:t>
            </a:r>
            <a:r>
              <a:rPr lang="fr-FR" sz="1600" b="1" i="0" u="none" strike="noStrike" kern="1200" dirty="0">
                <a:ln>
                  <a:noFill/>
                </a:ln>
                <a:latin typeface="Garamond" pitchFamily="18"/>
                <a:ea typeface="Microsoft YaHei" pitchFamily="2"/>
                <a:cs typeface="Lucida Sans" pitchFamily="2"/>
              </a:rPr>
              <a:t> de ces choix. La</a:t>
            </a:r>
            <a:r>
              <a:rPr lang="fr-FR" sz="1600" b="0" i="0" u="none" strike="noStrike" kern="1200" dirty="0">
                <a:ln>
                  <a:noFill/>
                </a:ln>
                <a:latin typeface="Garamond" pitchFamily="18"/>
                <a:ea typeface="Microsoft YaHei" pitchFamily="2"/>
                <a:cs typeface="Lucida Sans" pitchFamily="2"/>
              </a:rPr>
              <a:t> </a:t>
            </a:r>
            <a:r>
              <a:rPr lang="fr-FR" sz="1600" b="1" i="0" u="none" strike="noStrike" kern="1200" dirty="0">
                <a:ln>
                  <a:noFill/>
                </a:ln>
                <a:solidFill>
                  <a:srgbClr val="FFFF00"/>
                </a:solidFill>
                <a:latin typeface="Garamond" pitchFamily="18"/>
                <a:ea typeface="Microsoft YaHei" pitchFamily="2"/>
                <a:cs typeface="Lucida Sans" pitchFamily="2"/>
              </a:rPr>
              <a:t>citoyenneté devient donc </a:t>
            </a:r>
            <a:r>
              <a:rPr lang="fr-FR" sz="1600" b="1" i="0" u="none" strike="noStrike" kern="1200" dirty="0" smtClean="0">
                <a:ln>
                  <a:noFill/>
                </a:ln>
                <a:solidFill>
                  <a:srgbClr val="FFFF00"/>
                </a:solidFill>
                <a:latin typeface="Garamond" pitchFamily="18"/>
                <a:ea typeface="Microsoft YaHei" pitchFamily="2"/>
                <a:cs typeface="Lucida Sans" pitchFamily="2"/>
              </a:rPr>
              <a:t>active</a:t>
            </a:r>
            <a:endParaRPr lang="fr-FR" sz="1600" b="1" i="0" u="none" strike="noStrike" kern="1200" dirty="0">
              <a:ln>
                <a:noFill/>
              </a:ln>
              <a:solidFill>
                <a:srgbClr val="FFFF00"/>
              </a:solidFill>
              <a:latin typeface="Garamond" pitchFamily="18"/>
              <a:ea typeface="Microsoft YaHei" pitchFamily="2"/>
              <a:cs typeface="Lucida Sans" pitchFamily="2"/>
            </a:endParaRPr>
          </a:p>
        </p:txBody>
      </p:sp>
      <p:sp>
        <p:nvSpPr>
          <p:cNvPr id="5" name="Forme libre 4"/>
          <p:cNvSpPr/>
          <p:nvPr/>
        </p:nvSpPr>
        <p:spPr>
          <a:xfrm>
            <a:off x="6265006" y="4059424"/>
            <a:ext cx="5472000" cy="864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99FF"/>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algn="ctr" rtl="0" hangingPunct="0">
              <a:lnSpc>
                <a:spcPct val="100000"/>
              </a:lnSpc>
              <a:spcBef>
                <a:spcPts val="0"/>
              </a:spcBef>
              <a:spcAft>
                <a:spcPts val="0"/>
              </a:spcAft>
              <a:buNone/>
              <a:tabLst/>
            </a:pPr>
            <a:r>
              <a:rPr lang="fr-FR" sz="1600" b="1" i="0" u="none" strike="noStrike" kern="1200" dirty="0">
                <a:ln>
                  <a:noFill/>
                </a:ln>
                <a:solidFill>
                  <a:srgbClr val="FFFF00"/>
                </a:solidFill>
                <a:latin typeface="Garamond" pitchFamily="18"/>
                <a:ea typeface="Microsoft YaHei" pitchFamily="2"/>
                <a:cs typeface="Lucida Sans" pitchFamily="2"/>
              </a:rPr>
              <a:t> Il faut faire appel à l’imaginaire des élèves, les rendre acteurs de leur futur </a:t>
            </a:r>
            <a:r>
              <a:rPr lang="fr-FR" sz="1600" b="1" i="0" u="none" strike="noStrike" kern="1200" dirty="0">
                <a:ln>
                  <a:noFill/>
                </a:ln>
                <a:solidFill>
                  <a:srgbClr val="000000"/>
                </a:solidFill>
                <a:latin typeface="Garamond" pitchFamily="18"/>
                <a:ea typeface="Microsoft YaHei" pitchFamily="2"/>
                <a:cs typeface="Lucida Sans" pitchFamily="2"/>
              </a:rPr>
              <a:t>en travaillant dessus.</a:t>
            </a:r>
          </a:p>
        </p:txBody>
      </p:sp>
      <p:sp>
        <p:nvSpPr>
          <p:cNvPr id="6" name="Forme libre 5"/>
          <p:cNvSpPr/>
          <p:nvPr/>
        </p:nvSpPr>
        <p:spPr>
          <a:xfrm>
            <a:off x="3072794" y="5225771"/>
            <a:ext cx="6048000" cy="115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99FF"/>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algn="ctr" rtl="0" hangingPunct="0">
              <a:lnSpc>
                <a:spcPct val="100000"/>
              </a:lnSpc>
              <a:spcBef>
                <a:spcPts val="0"/>
              </a:spcBef>
              <a:spcAft>
                <a:spcPts val="0"/>
              </a:spcAft>
              <a:buNone/>
              <a:tabLst/>
            </a:pPr>
            <a:r>
              <a:rPr lang="fr-FR" sz="1600" b="0" i="0" u="none" strike="noStrike" kern="1200" dirty="0">
                <a:ln>
                  <a:noFill/>
                </a:ln>
                <a:latin typeface="Garamond" pitchFamily="18"/>
                <a:ea typeface="Microsoft YaHei" pitchFamily="2"/>
                <a:cs typeface="Lucida Sans" pitchFamily="2"/>
              </a:rPr>
              <a:t>La </a:t>
            </a:r>
            <a:r>
              <a:rPr lang="fr-FR" sz="1600" b="1" i="0" u="none" strike="noStrike" kern="1200" dirty="0">
                <a:ln>
                  <a:noFill/>
                </a:ln>
                <a:latin typeface="Garamond" pitchFamily="18"/>
                <a:ea typeface="Microsoft YaHei" pitchFamily="2"/>
                <a:cs typeface="Lucida Sans" pitchFamily="2"/>
              </a:rPr>
              <a:t>géographie nous fait comprendre le présent et préparer le futur en essayant de </a:t>
            </a:r>
            <a:r>
              <a:rPr lang="fr-FR" sz="1600" b="1" i="0" u="none" strike="noStrike" kern="1200" dirty="0">
                <a:ln>
                  <a:noFill/>
                </a:ln>
                <a:solidFill>
                  <a:srgbClr val="FFFF00"/>
                </a:solidFill>
                <a:latin typeface="Garamond" pitchFamily="18"/>
                <a:ea typeface="Microsoft YaHei" pitchFamily="2"/>
                <a:cs typeface="Lucida Sans" pitchFamily="2"/>
              </a:rPr>
              <a:t>« </a:t>
            </a:r>
            <a:r>
              <a:rPr lang="fr-FR" sz="1600" b="1" i="0" u="none" strike="noStrike" kern="1200" dirty="0" err="1">
                <a:ln>
                  <a:noFill/>
                </a:ln>
                <a:solidFill>
                  <a:srgbClr val="FFFF00"/>
                </a:solidFill>
                <a:latin typeface="Garamond" pitchFamily="18"/>
                <a:ea typeface="Microsoft YaHei" pitchFamily="2"/>
                <a:cs typeface="Lucida Sans" pitchFamily="2"/>
              </a:rPr>
              <a:t>réenchanter</a:t>
            </a:r>
            <a:r>
              <a:rPr lang="fr-FR" sz="1600" b="1" i="0" u="none" strike="noStrike" kern="1200" dirty="0">
                <a:ln>
                  <a:noFill/>
                </a:ln>
                <a:solidFill>
                  <a:srgbClr val="FFFF00"/>
                </a:solidFill>
                <a:latin typeface="Garamond" pitchFamily="18"/>
                <a:ea typeface="Microsoft YaHei" pitchFamily="2"/>
                <a:cs typeface="Lucida Sans" pitchFamily="2"/>
              </a:rPr>
              <a:t> le monde » d’aujourd’hui. </a:t>
            </a:r>
            <a:r>
              <a:rPr lang="fr-FR" sz="1600" b="1" i="0" u="none" strike="noStrike" kern="1200" dirty="0">
                <a:ln>
                  <a:noFill/>
                </a:ln>
                <a:latin typeface="Garamond" pitchFamily="18"/>
                <a:ea typeface="Microsoft YaHei" pitchFamily="2"/>
                <a:cs typeface="Lucida Sans" pitchFamily="2"/>
              </a:rPr>
              <a:t>Elle doit donner aux élèves une </a:t>
            </a:r>
            <a:r>
              <a:rPr lang="fr-FR" sz="1600" b="1" i="0" u="none" strike="noStrike" kern="1200" dirty="0">
                <a:ln>
                  <a:noFill/>
                </a:ln>
                <a:solidFill>
                  <a:srgbClr val="FFFF00"/>
                </a:solidFill>
                <a:latin typeface="Garamond" pitchFamily="18"/>
                <a:ea typeface="Microsoft YaHei" pitchFamily="2"/>
                <a:cs typeface="Lucida Sans" pitchFamily="2"/>
              </a:rPr>
              <a:t>« envie d'avenir »</a:t>
            </a:r>
            <a:r>
              <a:rPr lang="fr-FR" sz="1600" b="1" i="0" u="none" strike="noStrike" kern="1200" dirty="0">
                <a:ln>
                  <a:noFill/>
                </a:ln>
                <a:latin typeface="Garamond" pitchFamily="18"/>
                <a:ea typeface="Microsoft YaHei" pitchFamily="2"/>
                <a:cs typeface="Lucida Sans" pitchFamily="2"/>
              </a:rPr>
              <a:t> face aux angoisses du présent, selon Michel </a:t>
            </a:r>
            <a:r>
              <a:rPr lang="fr-FR" sz="1600" b="1" i="0" u="none" strike="noStrike" kern="1200" dirty="0" err="1">
                <a:ln>
                  <a:noFill/>
                </a:ln>
                <a:latin typeface="Garamond" pitchFamily="18"/>
                <a:ea typeface="Microsoft YaHei" pitchFamily="2"/>
                <a:cs typeface="Lucida Sans" pitchFamily="2"/>
              </a:rPr>
              <a:t>Hagnerelle</a:t>
            </a:r>
            <a:r>
              <a:rPr lang="fr-FR" sz="1600" b="1" i="0" u="none" strike="noStrike" kern="1200" dirty="0" smtClean="0">
                <a:ln>
                  <a:noFill/>
                </a:ln>
                <a:latin typeface="Garamond" pitchFamily="18"/>
                <a:ea typeface="Microsoft YaHei" pitchFamily="2"/>
                <a:cs typeface="Lucida Sans" pitchFamily="2"/>
              </a:rPr>
              <a:t>.</a:t>
            </a:r>
            <a:endParaRPr lang="fr-FR" sz="1600" b="1" i="0" u="none" strike="noStrike" kern="1200" dirty="0">
              <a:ln>
                <a:noFill/>
              </a:ln>
              <a:latin typeface="Garamond" pitchFamily="18"/>
              <a:ea typeface="Microsoft YaHei" pitchFamily="2"/>
              <a:cs typeface="Lucida Sans" pitchFamily="2"/>
            </a:endParaRPr>
          </a:p>
        </p:txBody>
      </p:sp>
      <p:sp>
        <p:nvSpPr>
          <p:cNvPr id="12" name="Forme libre 11"/>
          <p:cNvSpPr/>
          <p:nvPr/>
        </p:nvSpPr>
        <p:spPr>
          <a:xfrm>
            <a:off x="1577857" y="3302911"/>
            <a:ext cx="3311999" cy="576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6699"/>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algn="ctr" rtl="0" hangingPunct="0">
              <a:lnSpc>
                <a:spcPct val="100000"/>
              </a:lnSpc>
              <a:spcBef>
                <a:spcPts val="0"/>
              </a:spcBef>
              <a:spcAft>
                <a:spcPts val="0"/>
              </a:spcAft>
              <a:buNone/>
              <a:tabLst/>
            </a:pPr>
            <a:r>
              <a:rPr lang="fr-FR" sz="1600" b="1" i="0" u="none" strike="sngStrike" kern="1200" dirty="0">
                <a:ln>
                  <a:noFill/>
                </a:ln>
                <a:solidFill>
                  <a:srgbClr val="000000"/>
                </a:solidFill>
                <a:latin typeface="Garamond" pitchFamily="18"/>
                <a:ea typeface="Microsoft YaHei" pitchFamily="2"/>
                <a:cs typeface="Lucida Sans" pitchFamily="2"/>
              </a:rPr>
              <a:t>prédiction, planification</a:t>
            </a:r>
          </a:p>
        </p:txBody>
      </p:sp>
      <p:sp>
        <p:nvSpPr>
          <p:cNvPr id="13" name="Forme libre 12"/>
          <p:cNvSpPr/>
          <p:nvPr/>
        </p:nvSpPr>
        <p:spPr>
          <a:xfrm>
            <a:off x="7361650" y="3304800"/>
            <a:ext cx="3311999" cy="576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algn="ctr" rtl="0" hangingPunct="0">
              <a:lnSpc>
                <a:spcPct val="100000"/>
              </a:lnSpc>
              <a:spcBef>
                <a:spcPts val="0"/>
              </a:spcBef>
              <a:spcAft>
                <a:spcPts val="0"/>
              </a:spcAft>
              <a:buNone/>
              <a:tabLst/>
            </a:pPr>
            <a:r>
              <a:rPr lang="fr-FR" sz="1600" b="1" i="0" u="none" strike="noStrike" kern="1200" dirty="0">
                <a:ln>
                  <a:noFill/>
                </a:ln>
                <a:solidFill>
                  <a:srgbClr val="FFFF00"/>
                </a:solidFill>
                <a:latin typeface="Garamond" pitchFamily="18"/>
                <a:ea typeface="Microsoft YaHei" pitchFamily="2"/>
                <a:cs typeface="Lucida Sans" pitchFamily="2"/>
              </a:rPr>
              <a:t>une activité de création</a:t>
            </a:r>
          </a:p>
        </p:txBody>
      </p:sp>
      <p:cxnSp>
        <p:nvCxnSpPr>
          <p:cNvPr id="15" name="Connecteur droit avec flèche 14"/>
          <p:cNvCxnSpPr>
            <a:stCxn id="11" idx="3"/>
            <a:endCxn id="12" idx="4"/>
          </p:cNvCxnSpPr>
          <p:nvPr/>
        </p:nvCxnSpPr>
        <p:spPr>
          <a:xfrm flipH="1">
            <a:off x="3233856" y="2655784"/>
            <a:ext cx="1638938" cy="647127"/>
          </a:xfrm>
          <a:prstGeom prst="straightConnector1">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6" name="Connecteur droit avec flèche 15"/>
          <p:cNvCxnSpPr>
            <a:stCxn id="11" idx="1"/>
            <a:endCxn id="13" idx="0"/>
          </p:cNvCxnSpPr>
          <p:nvPr/>
        </p:nvCxnSpPr>
        <p:spPr>
          <a:xfrm>
            <a:off x="7320794" y="2655784"/>
            <a:ext cx="1696856" cy="649016"/>
          </a:xfrm>
          <a:prstGeom prst="straightConnector1">
            <a:avLst/>
          </a:prstGeom>
          <a:ln>
            <a:solidFill>
              <a:schemeClr val="accent6">
                <a:lumMod val="75000"/>
              </a:schemeClr>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11" name="Forme libre 10"/>
          <p:cNvSpPr/>
          <p:nvPr/>
        </p:nvSpPr>
        <p:spPr>
          <a:xfrm>
            <a:off x="4872794" y="2439784"/>
            <a:ext cx="2448000" cy="432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algn="ctr" rtl="0" hangingPunct="0">
              <a:lnSpc>
                <a:spcPct val="100000"/>
              </a:lnSpc>
              <a:spcBef>
                <a:spcPts val="0"/>
              </a:spcBef>
              <a:spcAft>
                <a:spcPts val="0"/>
              </a:spcAft>
              <a:buNone/>
              <a:tabLst/>
            </a:pPr>
            <a:r>
              <a:rPr lang="fr-FR" sz="1600" b="1" i="0" u="none" strike="noStrike" kern="1200" dirty="0">
                <a:ln>
                  <a:noFill/>
                </a:ln>
                <a:solidFill>
                  <a:srgbClr val="000000"/>
                </a:solidFill>
                <a:latin typeface="Garamond" pitchFamily="18"/>
                <a:ea typeface="Microsoft YaHei" pitchFamily="2"/>
                <a:cs typeface="Lucida Sans" pitchFamily="2"/>
              </a:rPr>
              <a:t>La prospective</a:t>
            </a:r>
          </a:p>
        </p:txBody>
      </p:sp>
      <p:cxnSp>
        <p:nvCxnSpPr>
          <p:cNvPr id="22" name="Connecteur droit avec flèche 21"/>
          <p:cNvCxnSpPr>
            <a:stCxn id="13" idx="3"/>
            <a:endCxn id="4" idx="0"/>
          </p:cNvCxnSpPr>
          <p:nvPr/>
        </p:nvCxnSpPr>
        <p:spPr>
          <a:xfrm flipH="1">
            <a:off x="3233857" y="3592800"/>
            <a:ext cx="4127793" cy="466983"/>
          </a:xfrm>
          <a:prstGeom prst="straightConnector1">
            <a:avLst/>
          </a:prstGeom>
          <a:ln>
            <a:solidFill>
              <a:schemeClr val="accent6">
                <a:lumMod val="75000"/>
              </a:schemeClr>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26" name="Connecteur droit avec flèche 25"/>
          <p:cNvCxnSpPr/>
          <p:nvPr/>
        </p:nvCxnSpPr>
        <p:spPr>
          <a:xfrm>
            <a:off x="497857" y="4923783"/>
            <a:ext cx="2574937" cy="877988"/>
          </a:xfrm>
          <a:prstGeom prst="straightConnector1">
            <a:avLst/>
          </a:prstGeom>
          <a:ln>
            <a:solidFill>
              <a:schemeClr val="accent6">
                <a:lumMod val="75000"/>
              </a:schemeClr>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0" name="Connecteur droit avec flèche 29"/>
          <p:cNvCxnSpPr>
            <a:stCxn id="6" idx="1"/>
          </p:cNvCxnSpPr>
          <p:nvPr/>
        </p:nvCxnSpPr>
        <p:spPr>
          <a:xfrm flipV="1">
            <a:off x="9120794" y="4923783"/>
            <a:ext cx="2031036" cy="877988"/>
          </a:xfrm>
          <a:prstGeom prst="straightConnector1">
            <a:avLst/>
          </a:prstGeom>
          <a:ln>
            <a:solidFill>
              <a:schemeClr val="accent6">
                <a:lumMod val="75000"/>
              </a:schemeClr>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left)">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right)">
                                      <p:cBhvr>
                                        <p:cTn id="52" dur="500"/>
                                        <p:tgtEl>
                                          <p:spTgt spid="22"/>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fltVal val="0"/>
                                          </p:val>
                                        </p:tav>
                                        <p:tav tm="100000">
                                          <p:val>
                                            <p:strVal val="#ppt_w"/>
                                          </p:val>
                                        </p:tav>
                                      </p:tavLst>
                                    </p:anim>
                                    <p:anim calcmode="lin" valueType="num">
                                      <p:cBhvr>
                                        <p:cTn id="57" dur="500" fill="hold"/>
                                        <p:tgtEl>
                                          <p:spTgt spid="4"/>
                                        </p:tgtEl>
                                        <p:attrNameLst>
                                          <p:attrName>ppt_h</p:attrName>
                                        </p:attrNameLst>
                                      </p:cBhvr>
                                      <p:tavLst>
                                        <p:tav tm="0">
                                          <p:val>
                                            <p:fltVal val="0"/>
                                          </p:val>
                                        </p:tav>
                                        <p:tav tm="100000">
                                          <p:val>
                                            <p:strVal val="#ppt_h"/>
                                          </p:val>
                                        </p:tav>
                                      </p:tavLst>
                                    </p:anim>
                                    <p:animEffect transition="in" filter="fade">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fltVal val="0"/>
                                          </p:val>
                                        </p:tav>
                                        <p:tav tm="100000">
                                          <p:val>
                                            <p:strVal val="#ppt_w"/>
                                          </p:val>
                                        </p:tav>
                                      </p:tavLst>
                                    </p:anim>
                                    <p:anim calcmode="lin" valueType="num">
                                      <p:cBhvr>
                                        <p:cTn id="68" dur="500" fill="hold"/>
                                        <p:tgtEl>
                                          <p:spTgt spid="6"/>
                                        </p:tgtEl>
                                        <p:attrNameLst>
                                          <p:attrName>ppt_h</p:attrName>
                                        </p:attrNameLst>
                                      </p:cBhvr>
                                      <p:tavLst>
                                        <p:tav tm="0">
                                          <p:val>
                                            <p:fltVal val="0"/>
                                          </p:val>
                                        </p:tav>
                                        <p:tav tm="100000">
                                          <p:val>
                                            <p:strVal val="#ppt_h"/>
                                          </p:val>
                                        </p:tav>
                                      </p:tavLst>
                                    </p:anim>
                                    <p:animEffect transition="in" filter="fade">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par>
                          <p:cTn id="75" fill="hold">
                            <p:stCondLst>
                              <p:cond delay="500"/>
                            </p:stCondLst>
                            <p:childTnLst>
                              <p:par>
                                <p:cTn id="76" presetID="53" presetClass="entr" presetSubtype="16"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p:cTn id="78" dur="500" fill="hold"/>
                                        <p:tgtEl>
                                          <p:spTgt spid="5"/>
                                        </p:tgtEl>
                                        <p:attrNameLst>
                                          <p:attrName>ppt_w</p:attrName>
                                        </p:attrNameLst>
                                      </p:cBhvr>
                                      <p:tavLst>
                                        <p:tav tm="0">
                                          <p:val>
                                            <p:fltVal val="0"/>
                                          </p:val>
                                        </p:tav>
                                        <p:tav tm="100000">
                                          <p:val>
                                            <p:strVal val="#ppt_w"/>
                                          </p:val>
                                        </p:tav>
                                      </p:tavLst>
                                    </p:anim>
                                    <p:anim calcmode="lin" valueType="num">
                                      <p:cBhvr>
                                        <p:cTn id="79" dur="500" fill="hold"/>
                                        <p:tgtEl>
                                          <p:spTgt spid="5"/>
                                        </p:tgtEl>
                                        <p:attrNameLst>
                                          <p:attrName>ppt_h</p:attrName>
                                        </p:attrNameLst>
                                      </p:cBhvr>
                                      <p:tavLst>
                                        <p:tav tm="0">
                                          <p:val>
                                            <p:fltVal val="0"/>
                                          </p:val>
                                        </p:tav>
                                        <p:tav tm="100000">
                                          <p:val>
                                            <p:strVal val="#ppt_h"/>
                                          </p:val>
                                        </p:tav>
                                      </p:tavLst>
                                    </p:anim>
                                    <p:animEffect transition="in" filter="fade">
                                      <p:cBhvr>
                                        <p:cTn id="80" dur="500"/>
                                        <p:tgtEl>
                                          <p:spTgt spid="5"/>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
                                            <p:txEl>
                                              <p:pRg st="27" end="27"/>
                                            </p:txEl>
                                          </p:spTgt>
                                        </p:tgtEl>
                                        <p:attrNameLst>
                                          <p:attrName>style.visibility</p:attrName>
                                        </p:attrNameLst>
                                      </p:cBhvr>
                                      <p:to>
                                        <p:strVal val="visible"/>
                                      </p:to>
                                    </p:set>
                                    <p:animEffect transition="in" filter="wipe(left)">
                                      <p:cBhvr>
                                        <p:cTn id="83" dur="500"/>
                                        <p:tgtEl>
                                          <p:spTgt spid="2">
                                            <p:txEl>
                                              <p:pRg st="27" end="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4" grpId="0" animBg="1"/>
      <p:bldP spid="5" grpId="0" animBg="1"/>
      <p:bldP spid="6" grpId="0" animBg="1"/>
      <p:bldP spid="12" grpId="0" animBg="1"/>
      <p:bldP spid="13"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ZoneTexte 1"/>
          <p:cNvSpPr txBox="1"/>
          <p:nvPr/>
        </p:nvSpPr>
        <p:spPr>
          <a:xfrm>
            <a:off x="1296000" y="188160"/>
            <a:ext cx="10512000" cy="6842727"/>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fr-FR" sz="1800" b="1" i="0" u="sng" strike="noStrike" kern="1200" cap="small" dirty="0">
                <a:ln>
                  <a:noFill/>
                </a:ln>
                <a:solidFill>
                  <a:schemeClr val="accent2">
                    <a:lumMod val="50000"/>
                  </a:schemeClr>
                </a:solidFill>
                <a:effectLst>
                  <a:outerShdw dist="17961" dir="2700000">
                    <a:scrgbClr r="0" g="0" b="0"/>
                  </a:outerShdw>
                </a:effectLst>
                <a:latin typeface="Garamond" pitchFamily="18"/>
                <a:ea typeface="Microsoft YaHei" pitchFamily="2"/>
                <a:cs typeface="Lucida Sans" pitchFamily="2"/>
              </a:rPr>
              <a:t>3. Quelle place tient la géographie prospective dans les nouveaux programmes </a:t>
            </a:r>
            <a:r>
              <a:rPr lang="fr-FR" sz="1800" b="1" i="0" u="sng" strike="noStrike" kern="1200" cap="small" dirty="0" smtClean="0">
                <a:ln>
                  <a:noFill/>
                </a:ln>
                <a:solidFill>
                  <a:schemeClr val="accent2">
                    <a:lumMod val="50000"/>
                  </a:schemeClr>
                </a:solidFill>
                <a:effectLst>
                  <a:outerShdw dist="17961" dir="2700000">
                    <a:scrgbClr r="0" g="0" b="0"/>
                  </a:outerShdw>
                </a:effectLst>
                <a:latin typeface="Garamond" pitchFamily="18"/>
                <a:ea typeface="Microsoft YaHei" pitchFamily="2"/>
                <a:cs typeface="Lucida Sans" pitchFamily="2"/>
              </a:rPr>
              <a:t>?</a:t>
            </a:r>
          </a:p>
          <a:p>
            <a:pPr marL="0" marR="0" lvl="0" indent="0" rtl="0" hangingPunct="0">
              <a:lnSpc>
                <a:spcPct val="100000"/>
              </a:lnSpc>
              <a:spcBef>
                <a:spcPts val="0"/>
              </a:spcBef>
              <a:spcAft>
                <a:spcPts val="0"/>
              </a:spcAft>
              <a:buNone/>
              <a:tabLst/>
            </a:pPr>
            <a:endParaRPr lang="fr-FR" sz="1800" b="1" i="0" u="sng" strike="noStrike" kern="1200" cap="small" dirty="0">
              <a:ln>
                <a:noFill/>
              </a:ln>
              <a:solidFill>
                <a:schemeClr val="accent2">
                  <a:lumMod val="50000"/>
                </a:schemeClr>
              </a:solidFill>
              <a:effectLst>
                <a:outerShdw dist="17961" dir="2700000">
                  <a:scrgbClr r="0" g="0" b="0"/>
                </a:outerShdw>
              </a:effectLst>
              <a:latin typeface="Garamond" pitchFamily="18"/>
              <a:ea typeface="Microsoft YaHei" pitchFamily="2"/>
              <a:cs typeface="Lucida Sans" pitchFamily="2"/>
            </a:endParaRPr>
          </a:p>
          <a:p>
            <a:pPr marL="0" marR="0" lvl="0" indent="0" algn="ctr" rtl="0" hangingPunct="0">
              <a:lnSpc>
                <a:spcPct val="100000"/>
              </a:lnSpc>
              <a:spcBef>
                <a:spcPts val="0"/>
              </a:spcBef>
              <a:spcAft>
                <a:spcPts val="0"/>
              </a:spcAft>
              <a:buNone/>
              <a:tabLst/>
            </a:pPr>
            <a:r>
              <a:rPr lang="fr-FR" sz="1800" b="1" i="0" u="none" strike="noStrike" kern="1200" dirty="0">
                <a:ln>
                  <a:noFill/>
                </a:ln>
                <a:solidFill>
                  <a:schemeClr val="accent2">
                    <a:lumMod val="50000"/>
                  </a:schemeClr>
                </a:solidFill>
                <a:effectLst>
                  <a:outerShdw dist="17961" dir="2700000">
                    <a:scrgbClr r="0" g="0" b="0"/>
                  </a:outerShdw>
                </a:effectLst>
                <a:latin typeface="Garamond" pitchFamily="18"/>
                <a:ea typeface="Microsoft YaHei" pitchFamily="2"/>
                <a:cs typeface="Lucida Sans" pitchFamily="2"/>
              </a:rPr>
              <a:t>    </a:t>
            </a:r>
            <a:r>
              <a:rPr lang="fr-FR" sz="1800" b="1" i="0" u="sng" strike="noStrike" kern="1200" dirty="0">
                <a:ln>
                  <a:noFill/>
                </a:ln>
                <a:solidFill>
                  <a:schemeClr val="accent2">
                    <a:lumMod val="50000"/>
                  </a:schemeClr>
                </a:solidFill>
                <a:effectLst>
                  <a:outerShdw dist="17961" dir="2700000">
                    <a:scrgbClr r="0" g="0" b="0"/>
                  </a:outerShdw>
                </a:effectLst>
                <a:uFillTx/>
                <a:latin typeface="Garamond" pitchFamily="18"/>
                <a:ea typeface="Microsoft YaHei" pitchFamily="2"/>
                <a:cs typeface="Lucida Sans" pitchFamily="2"/>
              </a:rPr>
              <a:t>« Donner envie de vivre dans notre monde en formant les acteurs du futur »</a:t>
            </a:r>
          </a:p>
          <a:p>
            <a:pPr marL="0" marR="0" lvl="0" indent="0" rtl="0" hangingPunct="0">
              <a:lnSpc>
                <a:spcPct val="100000"/>
              </a:lnSpc>
              <a:spcBef>
                <a:spcPts val="0"/>
              </a:spcBef>
              <a:spcAft>
                <a:spcPts val="0"/>
              </a:spcAft>
              <a:buNone/>
              <a:tabLst/>
            </a:pPr>
            <a:endParaRPr lang="fr-FR" sz="1600" b="0" i="0" u="none" strike="noStrike" kern="1200" dirty="0">
              <a:ln>
                <a:noFill/>
              </a:ln>
              <a:solidFill>
                <a:srgbClr val="000000"/>
              </a:solidFill>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fr-FR" sz="1600" b="1" i="1" u="none" strike="noStrike" kern="1200" dirty="0">
                <a:ln>
                  <a:noFill/>
                </a:ln>
                <a:latin typeface="Garamond" pitchFamily="18"/>
                <a:ea typeface="Microsoft YaHei" pitchFamily="2"/>
                <a:cs typeface="Lucida Sans" pitchFamily="2"/>
              </a:rPr>
              <a:t>Pour nos élèves ,</a:t>
            </a:r>
            <a:r>
              <a:rPr lang="fr-FR" sz="1600" b="0" i="0" u="none" strike="noStrike" kern="1200" dirty="0">
                <a:ln>
                  <a:noFill/>
                </a:ln>
                <a:latin typeface="Garamond" pitchFamily="18"/>
                <a:ea typeface="Microsoft YaHei" pitchFamily="2"/>
                <a:cs typeface="Lucida Sans" pitchFamily="2"/>
              </a:rPr>
              <a:t> le but est d’essayer de les</a:t>
            </a:r>
            <a:r>
              <a:rPr lang="fr-FR" sz="1600" b="1" i="0" u="none" strike="noStrike" kern="1200" dirty="0">
                <a:ln>
                  <a:noFill/>
                </a:ln>
                <a:solidFill>
                  <a:srgbClr val="FFFF00"/>
                </a:solidFill>
                <a:latin typeface="Garamond" pitchFamily="18"/>
                <a:ea typeface="Microsoft YaHei" pitchFamily="2"/>
                <a:cs typeface="Lucida Sans" pitchFamily="2"/>
              </a:rPr>
              <a:t> </a:t>
            </a:r>
            <a:r>
              <a:rPr lang="fr-FR" sz="1600" b="1" i="0" u="none" strike="noStrike" kern="1200" dirty="0">
                <a:ln>
                  <a:noFill/>
                </a:ln>
                <a:solidFill>
                  <a:schemeClr val="accent2">
                    <a:lumMod val="50000"/>
                  </a:schemeClr>
                </a:solidFill>
                <a:latin typeface="Garamond" pitchFamily="18"/>
                <a:ea typeface="Microsoft YaHei" pitchFamily="2"/>
                <a:cs typeface="Lucida Sans" pitchFamily="2"/>
              </a:rPr>
              <a:t>faire penser différemment leurs territoire et d'être amenés à :</a:t>
            </a:r>
          </a:p>
          <a:p>
            <a:pPr marL="0" marR="0" lvl="0" indent="0" rtl="0" hangingPunct="0">
              <a:lnSpc>
                <a:spcPct val="100000"/>
              </a:lnSpc>
              <a:spcBef>
                <a:spcPts val="0"/>
              </a:spcBef>
              <a:spcAft>
                <a:spcPts val="0"/>
              </a:spcAft>
              <a:buNone/>
              <a:tabLst/>
            </a:pPr>
            <a:endParaRPr lang="fr-FR" sz="1600" b="0" i="0" u="none" strike="noStrike" kern="1200" dirty="0">
              <a:ln>
                <a:noFill/>
              </a:ln>
              <a:solidFill>
                <a:srgbClr val="000000"/>
              </a:solidFill>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i="0" u="none" strike="noStrike" kern="1200" dirty="0">
              <a:ln>
                <a:noFill/>
              </a:ln>
              <a:solidFill>
                <a:srgbClr val="000000"/>
              </a:solidFill>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i="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i="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i="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i="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i="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i="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i="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i="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i="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0" i="0"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endParaRPr lang="fr-FR" sz="1600" b="1" i="1" u="none" strike="noStrike" kern="1200" dirty="0">
              <a:ln>
                <a:noFill/>
              </a:ln>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fr-FR" sz="1600" i="0" u="sng" strike="noStrike" kern="1200" dirty="0">
                <a:ln>
                  <a:noFill/>
                </a:ln>
                <a:solidFill>
                  <a:schemeClr val="accent2">
                    <a:lumMod val="50000"/>
                  </a:schemeClr>
                </a:solidFill>
                <a:effectLst>
                  <a:outerShdw blurRad="38100" dist="38100" dir="2700000" algn="tl">
                    <a:srgbClr val="000000">
                      <a:alpha val="43137"/>
                    </a:srgbClr>
                  </a:outerShdw>
                </a:effectLst>
                <a:latin typeface="Garamond" pitchFamily="18"/>
                <a:ea typeface="Microsoft YaHei" pitchFamily="2"/>
                <a:cs typeface="Lucida Sans" pitchFamily="2"/>
              </a:rPr>
              <a:t>=&gt;  </a:t>
            </a:r>
            <a:r>
              <a:rPr lang="fr-FR" sz="1600" i="1" u="sng" strike="noStrike" kern="1200" dirty="0">
                <a:ln>
                  <a:noFill/>
                </a:ln>
                <a:solidFill>
                  <a:schemeClr val="accent2">
                    <a:lumMod val="50000"/>
                  </a:schemeClr>
                </a:solidFill>
                <a:effectLst>
                  <a:outerShdw blurRad="38100" dist="38100" dir="2700000" algn="tl">
                    <a:srgbClr val="000000">
                      <a:alpha val="43137"/>
                    </a:srgbClr>
                  </a:outerShdw>
                </a:effectLst>
                <a:latin typeface="Garamond" pitchFamily="18"/>
                <a:ea typeface="Microsoft YaHei" pitchFamily="2"/>
                <a:cs typeface="Lucida Sans" pitchFamily="2"/>
              </a:rPr>
              <a:t>Comment conduire la démarche prospective ?</a:t>
            </a:r>
            <a:r>
              <a:rPr lang="fr-FR" sz="1600" i="0" u="sng" strike="noStrike" kern="1200" dirty="0">
                <a:ln>
                  <a:noFill/>
                </a:ln>
                <a:solidFill>
                  <a:schemeClr val="accent2">
                    <a:lumMod val="50000"/>
                  </a:schemeClr>
                </a:solidFill>
                <a:effectLst>
                  <a:outerShdw blurRad="38100" dist="38100" dir="2700000" algn="tl">
                    <a:srgbClr val="000000">
                      <a:alpha val="43137"/>
                    </a:srgbClr>
                  </a:outerShdw>
                </a:effectLst>
                <a:latin typeface="Garamond" pitchFamily="18"/>
                <a:ea typeface="Microsoft YaHei" pitchFamily="2"/>
                <a:cs typeface="Lucida Sans" pitchFamily="2"/>
              </a:rPr>
              <a:t>  </a:t>
            </a:r>
            <a:r>
              <a:rPr lang="fr-FR" sz="1600" i="0" u="sng" strike="noStrike" kern="1200" dirty="0">
                <a:ln>
                  <a:noFill/>
                </a:ln>
                <a:solidFill>
                  <a:schemeClr val="accent2">
                    <a:lumMod val="50000"/>
                  </a:schemeClr>
                </a:solidFill>
                <a:effectLst>
                  <a:outerShdw blurRad="38100" dist="38100" dir="2700000" algn="tl">
                    <a:srgbClr val="000000">
                      <a:alpha val="43137"/>
                    </a:srgbClr>
                  </a:outerShdw>
                </a:effectLst>
                <a:uFillTx/>
                <a:latin typeface="Garamond" pitchFamily="18"/>
                <a:ea typeface="Microsoft YaHei" pitchFamily="2"/>
                <a:cs typeface="Lucida Sans" pitchFamily="2"/>
              </a:rPr>
              <a:t>(source : site disciplinaire d'HG de l'Académie de Lyon)</a:t>
            </a:r>
          </a:p>
          <a:p>
            <a:pPr marL="0" marR="0" lvl="0" indent="0" rtl="0" hangingPunct="0">
              <a:lnSpc>
                <a:spcPct val="100000"/>
              </a:lnSpc>
              <a:spcBef>
                <a:spcPts val="0"/>
              </a:spcBef>
              <a:spcAft>
                <a:spcPts val="0"/>
              </a:spcAft>
              <a:buNone/>
              <a:tabLst/>
            </a:pPr>
            <a:endParaRPr lang="fr-FR" sz="1600" b="0" i="0" u="sng" strike="noStrike" kern="1200" dirty="0">
              <a:ln>
                <a:noFill/>
              </a:ln>
              <a:uFillTx/>
              <a:latin typeface="Garamond" pitchFamily="18"/>
              <a:ea typeface="Microsoft YaHei" pitchFamily="2"/>
              <a:cs typeface="Lucida Sans" pitchFamily="2"/>
            </a:endParaRPr>
          </a:p>
          <a:p>
            <a:pPr marL="0" marR="0" lvl="0" indent="0" rtl="0" hangingPunct="0">
              <a:lnSpc>
                <a:spcPct val="100000"/>
              </a:lnSpc>
              <a:spcBef>
                <a:spcPts val="0"/>
              </a:spcBef>
              <a:spcAft>
                <a:spcPts val="0"/>
              </a:spcAft>
              <a:buNone/>
              <a:tabLst/>
            </a:pPr>
            <a:r>
              <a:rPr lang="fr-FR" sz="1600" b="0" i="0" u="none" strike="noStrike" kern="1200" dirty="0" smtClean="0">
                <a:ln>
                  <a:noFill/>
                </a:ln>
                <a:latin typeface="Garamond" pitchFamily="18"/>
                <a:ea typeface="Microsoft YaHei" pitchFamily="2"/>
                <a:cs typeface="Lucida Sans" pitchFamily="2"/>
              </a:rPr>
              <a:t>1.  </a:t>
            </a:r>
            <a:r>
              <a:rPr lang="fr-FR" sz="1600" b="0" i="0" u="none" strike="noStrike" kern="1200" dirty="0">
                <a:ln>
                  <a:noFill/>
                </a:ln>
                <a:latin typeface="Garamond" pitchFamily="18"/>
                <a:ea typeface="Microsoft YaHei" pitchFamily="2"/>
                <a:cs typeface="Lucida Sans" pitchFamily="2"/>
              </a:rPr>
              <a:t>dresser d’abord un </a:t>
            </a:r>
            <a:r>
              <a:rPr lang="fr-FR" sz="1600" b="0" i="0" u="none" strike="noStrike" kern="1200" dirty="0">
                <a:ln>
                  <a:noFill/>
                </a:ln>
                <a:solidFill>
                  <a:srgbClr val="0070C0"/>
                </a:solidFill>
                <a:latin typeface="Garamond" pitchFamily="18"/>
                <a:ea typeface="Microsoft YaHei" pitchFamily="2"/>
                <a:cs typeface="Lucida Sans" pitchFamily="2"/>
              </a:rPr>
              <a:t>diagnostic du territoire </a:t>
            </a:r>
            <a:r>
              <a:rPr lang="fr-FR" sz="1600" b="0" i="0" u="none" strike="noStrike" kern="1200" dirty="0">
                <a:ln>
                  <a:noFill/>
                </a:ln>
                <a:latin typeface="Garamond" pitchFamily="18"/>
                <a:ea typeface="Microsoft YaHei" pitchFamily="2"/>
                <a:cs typeface="Lucida Sans" pitchFamily="2"/>
              </a:rPr>
              <a:t>choisi qui mobilise des savoirs disciplinaires</a:t>
            </a:r>
          </a:p>
          <a:p>
            <a:pPr marL="0" marR="0" lvl="0" indent="0" rtl="0" hangingPunct="0">
              <a:lnSpc>
                <a:spcPct val="100000"/>
              </a:lnSpc>
              <a:spcBef>
                <a:spcPts val="0"/>
              </a:spcBef>
              <a:spcAft>
                <a:spcPts val="0"/>
              </a:spcAft>
              <a:buNone/>
              <a:tabLst/>
            </a:pPr>
            <a:r>
              <a:rPr lang="fr-FR" sz="1600" b="0" i="0" u="none" strike="noStrike" kern="1200" dirty="0" smtClean="0">
                <a:ln>
                  <a:noFill/>
                </a:ln>
                <a:latin typeface="Garamond" pitchFamily="18"/>
                <a:ea typeface="Microsoft YaHei" pitchFamily="2"/>
                <a:cs typeface="Lucida Sans" pitchFamily="2"/>
              </a:rPr>
              <a:t>2.  </a:t>
            </a:r>
            <a:r>
              <a:rPr lang="fr-FR" sz="1600" b="0" i="0" u="none" strike="noStrike" kern="1200" dirty="0">
                <a:ln>
                  <a:noFill/>
                </a:ln>
                <a:latin typeface="Garamond" pitchFamily="18"/>
                <a:ea typeface="Microsoft YaHei" pitchFamily="2"/>
                <a:cs typeface="Lucida Sans" pitchFamily="2"/>
              </a:rPr>
              <a:t>faire une </a:t>
            </a:r>
            <a:r>
              <a:rPr lang="fr-FR" sz="1600" b="0" i="0" u="none" strike="noStrike" kern="1200" dirty="0">
                <a:ln>
                  <a:noFill/>
                </a:ln>
                <a:solidFill>
                  <a:srgbClr val="0070C0"/>
                </a:solidFill>
                <a:latin typeface="Garamond" pitchFamily="18"/>
                <a:ea typeface="Microsoft YaHei" pitchFamily="2"/>
                <a:cs typeface="Lucida Sans" pitchFamily="2"/>
              </a:rPr>
              <a:t>analyse spatiale </a:t>
            </a:r>
            <a:r>
              <a:rPr lang="fr-FR" sz="1600" b="0" i="0" u="none" strike="noStrike" kern="1200" dirty="0">
                <a:ln>
                  <a:noFill/>
                </a:ln>
                <a:latin typeface="Garamond" pitchFamily="18"/>
                <a:ea typeface="Microsoft YaHei" pitchFamily="2"/>
                <a:cs typeface="Lucida Sans" pitchFamily="2"/>
              </a:rPr>
              <a:t>afin de caractériser les </a:t>
            </a:r>
            <a:r>
              <a:rPr lang="fr-FR" sz="1600" b="0" i="0" u="none" strike="noStrike" kern="1200" dirty="0">
                <a:ln>
                  <a:noFill/>
                </a:ln>
                <a:solidFill>
                  <a:srgbClr val="0070C0"/>
                </a:solidFill>
                <a:latin typeface="Garamond" pitchFamily="18"/>
                <a:ea typeface="Microsoft YaHei" pitchFamily="2"/>
                <a:cs typeface="Lucida Sans" pitchFamily="2"/>
              </a:rPr>
              <a:t>dynamiques </a:t>
            </a:r>
            <a:r>
              <a:rPr lang="fr-FR" sz="1600" b="0" i="0" u="none" strike="noStrike" kern="1200" dirty="0" smtClean="0">
                <a:ln>
                  <a:noFill/>
                </a:ln>
                <a:solidFill>
                  <a:srgbClr val="0070C0"/>
                </a:solidFill>
                <a:latin typeface="Garamond" pitchFamily="18"/>
                <a:ea typeface="Microsoft YaHei" pitchFamily="2"/>
                <a:cs typeface="Lucida Sans" pitchFamily="2"/>
              </a:rPr>
              <a:t>territoriales </a:t>
            </a:r>
            <a:r>
              <a:rPr lang="fr-FR" sz="1600" b="0" i="0" u="none" strike="noStrike" kern="1200" dirty="0">
                <a:ln>
                  <a:noFill/>
                </a:ln>
                <a:latin typeface="Garamond" pitchFamily="18"/>
                <a:ea typeface="Microsoft YaHei" pitchFamily="2"/>
                <a:cs typeface="Lucida Sans" pitchFamily="2"/>
              </a:rPr>
              <a:t>en jeu</a:t>
            </a:r>
          </a:p>
          <a:p>
            <a:pPr marL="0" marR="0" lvl="0" indent="0" rtl="0" hangingPunct="0">
              <a:lnSpc>
                <a:spcPct val="100000"/>
              </a:lnSpc>
              <a:spcBef>
                <a:spcPts val="0"/>
              </a:spcBef>
              <a:spcAft>
                <a:spcPts val="0"/>
              </a:spcAft>
              <a:buNone/>
              <a:tabLst/>
            </a:pPr>
            <a:r>
              <a:rPr lang="fr-FR" sz="1600" b="0" i="0" u="none" strike="noStrike" kern="1200" dirty="0" smtClean="0">
                <a:ln>
                  <a:noFill/>
                </a:ln>
                <a:latin typeface="Garamond" pitchFamily="18"/>
                <a:ea typeface="Microsoft YaHei" pitchFamily="2"/>
                <a:cs typeface="Lucida Sans" pitchFamily="2"/>
              </a:rPr>
              <a:t>3.  </a:t>
            </a:r>
            <a:r>
              <a:rPr lang="fr-FR" sz="1600" b="0" i="0" u="none" strike="noStrike" kern="1200" dirty="0">
                <a:ln>
                  <a:noFill/>
                </a:ln>
                <a:latin typeface="Garamond" pitchFamily="18"/>
                <a:ea typeface="Microsoft YaHei" pitchFamily="2"/>
                <a:cs typeface="Lucida Sans" pitchFamily="2"/>
              </a:rPr>
              <a:t>identifier en fonction de leurs</a:t>
            </a:r>
            <a:r>
              <a:rPr lang="fr-FR" sz="1600" b="0" i="0" u="none" strike="noStrike" kern="1200" dirty="0">
                <a:ln>
                  <a:noFill/>
                </a:ln>
                <a:solidFill>
                  <a:srgbClr val="FFFF00"/>
                </a:solidFill>
                <a:latin typeface="Garamond" pitchFamily="18"/>
                <a:ea typeface="Microsoft YaHei" pitchFamily="2"/>
                <a:cs typeface="Lucida Sans" pitchFamily="2"/>
              </a:rPr>
              <a:t> </a:t>
            </a:r>
            <a:r>
              <a:rPr lang="fr-FR" sz="1600" b="0" i="0" u="none" strike="noStrike" kern="1200" dirty="0">
                <a:ln>
                  <a:noFill/>
                </a:ln>
                <a:solidFill>
                  <a:srgbClr val="0070C0"/>
                </a:solidFill>
                <a:latin typeface="Garamond" pitchFamily="18"/>
                <a:ea typeface="Microsoft YaHei" pitchFamily="2"/>
                <a:cs typeface="Lucida Sans" pitchFamily="2"/>
              </a:rPr>
              <a:t>atouts et handicaps </a:t>
            </a:r>
            <a:r>
              <a:rPr lang="fr-FR" sz="1600" b="0" i="0" u="none" strike="noStrike" kern="1200" dirty="0">
                <a:ln>
                  <a:noFill/>
                </a:ln>
                <a:latin typeface="Garamond" pitchFamily="18"/>
                <a:ea typeface="Microsoft YaHei" pitchFamily="2"/>
                <a:cs typeface="Lucida Sans" pitchFamily="2"/>
              </a:rPr>
              <a:t>spécifiques, les</a:t>
            </a:r>
            <a:r>
              <a:rPr lang="fr-FR" sz="1600" b="0" i="0" u="none" strike="noStrike" kern="1200" dirty="0">
                <a:ln>
                  <a:noFill/>
                </a:ln>
                <a:solidFill>
                  <a:srgbClr val="FFFF00"/>
                </a:solidFill>
                <a:latin typeface="Garamond" pitchFamily="18"/>
                <a:ea typeface="Microsoft YaHei" pitchFamily="2"/>
                <a:cs typeface="Lucida Sans" pitchFamily="2"/>
              </a:rPr>
              <a:t> </a:t>
            </a:r>
            <a:r>
              <a:rPr lang="fr-FR" sz="1600" b="0" i="0" u="none" strike="noStrike" kern="1200" dirty="0">
                <a:ln>
                  <a:noFill/>
                </a:ln>
                <a:solidFill>
                  <a:srgbClr val="0070C0"/>
                </a:solidFill>
                <a:latin typeface="Garamond" pitchFamily="18"/>
                <a:ea typeface="Microsoft YaHei" pitchFamily="2"/>
                <a:cs typeface="Lucida Sans" pitchFamily="2"/>
              </a:rPr>
              <a:t>projets</a:t>
            </a:r>
            <a:r>
              <a:rPr lang="fr-FR" sz="1600" b="0" i="0" u="none" strike="noStrike" kern="1200" dirty="0">
                <a:ln>
                  <a:noFill/>
                </a:ln>
                <a:latin typeface="Garamond" pitchFamily="18"/>
                <a:ea typeface="Microsoft YaHei" pitchFamily="2"/>
                <a:cs typeface="Lucida Sans" pitchFamily="2"/>
              </a:rPr>
              <a:t> les plus mobilisateurs et repérer </a:t>
            </a:r>
            <a:r>
              <a:rPr lang="fr-FR" sz="1600" b="0" i="0" u="none" strike="noStrike" kern="1200" dirty="0">
                <a:ln>
                  <a:noFill/>
                </a:ln>
                <a:solidFill>
                  <a:srgbClr val="0070C0"/>
                </a:solidFill>
                <a:latin typeface="Garamond" pitchFamily="18"/>
                <a:ea typeface="Microsoft YaHei" pitchFamily="2"/>
                <a:cs typeface="Lucida Sans" pitchFamily="2"/>
              </a:rPr>
              <a:t>les acteurs </a:t>
            </a:r>
            <a:r>
              <a:rPr lang="fr-FR" sz="1600" b="0" i="0" u="none" strike="noStrike" kern="1200" dirty="0">
                <a:ln>
                  <a:noFill/>
                </a:ln>
                <a:latin typeface="Garamond" pitchFamily="18"/>
                <a:ea typeface="Microsoft YaHei" pitchFamily="2"/>
                <a:cs typeface="Lucida Sans" pitchFamily="2"/>
              </a:rPr>
              <a:t>et les</a:t>
            </a:r>
            <a:r>
              <a:rPr lang="fr-FR" sz="1600" b="0" i="0" u="none" strike="noStrike" kern="1200" dirty="0">
                <a:ln>
                  <a:noFill/>
                </a:ln>
                <a:solidFill>
                  <a:srgbClr val="FFFF00"/>
                </a:solidFill>
                <a:latin typeface="Garamond" pitchFamily="18"/>
                <a:ea typeface="Microsoft YaHei" pitchFamily="2"/>
                <a:cs typeface="Lucida Sans" pitchFamily="2"/>
              </a:rPr>
              <a:t> </a:t>
            </a:r>
            <a:r>
              <a:rPr lang="fr-FR" sz="1600" b="0" i="0" u="none" strike="noStrike" kern="1200" dirty="0">
                <a:ln>
                  <a:noFill/>
                </a:ln>
                <a:solidFill>
                  <a:srgbClr val="0070C0"/>
                </a:solidFill>
                <a:latin typeface="Garamond" pitchFamily="18"/>
                <a:ea typeface="Microsoft YaHei" pitchFamily="2"/>
                <a:cs typeface="Lucida Sans" pitchFamily="2"/>
              </a:rPr>
              <a:t>leviers</a:t>
            </a:r>
            <a:r>
              <a:rPr lang="fr-FR" sz="1600" b="0" i="0" u="none" strike="noStrike" kern="1200" dirty="0">
                <a:ln>
                  <a:noFill/>
                </a:ln>
                <a:latin typeface="Garamond" pitchFamily="18"/>
                <a:ea typeface="Microsoft YaHei" pitchFamily="2"/>
                <a:cs typeface="Lucida Sans" pitchFamily="2"/>
              </a:rPr>
              <a:t> pouvant jouer un rôle déterminant dans leur développement</a:t>
            </a:r>
          </a:p>
          <a:p>
            <a:pPr marL="0" marR="0" lvl="0" indent="0" rtl="0" hangingPunct="0">
              <a:lnSpc>
                <a:spcPct val="100000"/>
              </a:lnSpc>
              <a:spcBef>
                <a:spcPts val="0"/>
              </a:spcBef>
              <a:spcAft>
                <a:spcPts val="0"/>
              </a:spcAft>
              <a:buNone/>
              <a:tabLst/>
            </a:pPr>
            <a:r>
              <a:rPr lang="fr-FR" sz="1600" b="0" i="0" u="none" strike="noStrike" kern="1200" dirty="0" smtClean="0">
                <a:ln>
                  <a:noFill/>
                </a:ln>
                <a:latin typeface="Garamond" pitchFamily="18"/>
                <a:ea typeface="Microsoft YaHei" pitchFamily="2"/>
                <a:cs typeface="Lucida Sans" pitchFamily="2"/>
              </a:rPr>
              <a:t>4.  </a:t>
            </a:r>
            <a:r>
              <a:rPr lang="fr-FR" sz="1600" b="0" i="0" u="none" strike="noStrike" kern="1200" dirty="0">
                <a:ln>
                  <a:noFill/>
                </a:ln>
                <a:latin typeface="Garamond" pitchFamily="18"/>
                <a:ea typeface="Microsoft YaHei" pitchFamily="2"/>
                <a:cs typeface="Lucida Sans" pitchFamily="2"/>
              </a:rPr>
              <a:t>rédiger des </a:t>
            </a:r>
            <a:r>
              <a:rPr lang="fr-FR" sz="1600" b="0" i="0" u="none" strike="noStrike" kern="1200" dirty="0">
                <a:ln>
                  <a:noFill/>
                </a:ln>
                <a:solidFill>
                  <a:srgbClr val="0070C0"/>
                </a:solidFill>
                <a:latin typeface="Garamond" pitchFamily="18"/>
                <a:ea typeface="Microsoft YaHei" pitchFamily="2"/>
                <a:cs typeface="Lucida Sans" pitchFamily="2"/>
              </a:rPr>
              <a:t>scénarios</a:t>
            </a:r>
            <a:r>
              <a:rPr lang="fr-FR" sz="1600" b="0" i="0" u="none" strike="noStrike" kern="1200" dirty="0">
                <a:ln>
                  <a:noFill/>
                </a:ln>
                <a:latin typeface="Garamond" pitchFamily="18"/>
                <a:ea typeface="Microsoft YaHei" pitchFamily="2"/>
                <a:cs typeface="Lucida Sans" pitchFamily="2"/>
              </a:rPr>
              <a:t>, se poser des questions « si on faisait cela ... </a:t>
            </a:r>
            <a:r>
              <a:rPr lang="fr-FR" sz="1600" b="0" i="0" u="none" strike="noStrike" kern="1200" dirty="0" smtClean="0">
                <a:ln>
                  <a:noFill/>
                </a:ln>
                <a:latin typeface="Garamond" pitchFamily="18"/>
                <a:ea typeface="Microsoft YaHei" pitchFamily="2"/>
                <a:cs typeface="Lucida Sans" pitchFamily="2"/>
              </a:rPr>
              <a:t>»</a:t>
            </a:r>
            <a:endParaRPr lang="fr-FR" sz="1600" b="1" i="1" u="none" strike="noStrike" kern="1200" dirty="0">
              <a:ln>
                <a:noFill/>
              </a:ln>
              <a:latin typeface="Garamond" pitchFamily="18"/>
              <a:ea typeface="Microsoft YaHei" pitchFamily="2"/>
              <a:cs typeface="Lucida Sans" pitchFamily="2"/>
            </a:endParaRPr>
          </a:p>
          <a:p>
            <a:pPr marL="0" marR="0" lvl="0" indent="0" algn="ctr" rtl="0" hangingPunct="0">
              <a:lnSpc>
                <a:spcPct val="100000"/>
              </a:lnSpc>
              <a:spcBef>
                <a:spcPts val="0"/>
              </a:spcBef>
              <a:spcAft>
                <a:spcPts val="0"/>
              </a:spcAft>
              <a:buNone/>
              <a:tabLst/>
            </a:pPr>
            <a:endParaRPr lang="fr-FR" sz="1600" b="1" i="1" u="none" strike="noStrike" kern="1200" dirty="0">
              <a:ln>
                <a:noFill/>
              </a:ln>
              <a:solidFill>
                <a:srgbClr val="FFFF00"/>
              </a:solidFill>
              <a:latin typeface="Garamond" pitchFamily="18"/>
              <a:ea typeface="Microsoft YaHei" pitchFamily="2"/>
              <a:cs typeface="Lucida Sans" pitchFamily="2"/>
            </a:endParaRPr>
          </a:p>
          <a:p>
            <a:pPr marL="0" marR="0" lvl="0" indent="0" algn="ctr" rtl="0" hangingPunct="0">
              <a:lnSpc>
                <a:spcPct val="100000"/>
              </a:lnSpc>
              <a:spcBef>
                <a:spcPts val="0"/>
              </a:spcBef>
              <a:spcAft>
                <a:spcPts val="0"/>
              </a:spcAft>
              <a:buNone/>
              <a:tabLst/>
            </a:pPr>
            <a:r>
              <a:rPr lang="fr-FR" sz="1600" b="1" i="0" u="none" strike="noStrike" kern="1200" dirty="0">
                <a:ln>
                  <a:noFill/>
                </a:ln>
                <a:solidFill>
                  <a:schemeClr val="accent2">
                    <a:lumMod val="50000"/>
                  </a:schemeClr>
                </a:solidFill>
                <a:latin typeface="Garamond" pitchFamily="18"/>
                <a:ea typeface="Microsoft YaHei" pitchFamily="2"/>
                <a:cs typeface="Lucida Sans" pitchFamily="2"/>
              </a:rPr>
              <a:t>=&gt;  C'est en fait la démarche prospective telle qu'elle est utilisée actuellement par les aménageurs et les collectivités territoriales mais adaptée au niveau de nos élèves – jeunes habitants et futurs </a:t>
            </a:r>
            <a:r>
              <a:rPr lang="fr-FR" sz="1600" b="1" i="0" u="none" strike="noStrike" kern="1200" dirty="0" smtClean="0">
                <a:ln>
                  <a:noFill/>
                </a:ln>
                <a:solidFill>
                  <a:schemeClr val="accent2">
                    <a:lumMod val="50000"/>
                  </a:schemeClr>
                </a:solidFill>
                <a:latin typeface="Garamond" pitchFamily="18"/>
                <a:ea typeface="Microsoft YaHei" pitchFamily="2"/>
                <a:cs typeface="Lucida Sans" pitchFamily="2"/>
              </a:rPr>
              <a:t>citoyens</a:t>
            </a:r>
            <a:r>
              <a:rPr lang="fr-FR" sz="1600" b="1" dirty="0">
                <a:solidFill>
                  <a:schemeClr val="accent2">
                    <a:lumMod val="50000"/>
                  </a:schemeClr>
                </a:solidFill>
                <a:latin typeface="Garamond" pitchFamily="18"/>
                <a:ea typeface="Microsoft YaHei" pitchFamily="2"/>
                <a:cs typeface="Lucida Sans" pitchFamily="2"/>
              </a:rPr>
              <a:t>.</a:t>
            </a:r>
            <a:endParaRPr lang="fr-FR" sz="1600" b="1" i="0" u="none" strike="noStrike" kern="1200" dirty="0">
              <a:ln>
                <a:noFill/>
              </a:ln>
              <a:solidFill>
                <a:schemeClr val="accent2">
                  <a:lumMod val="50000"/>
                </a:schemeClr>
              </a:solidFill>
              <a:latin typeface="Garamond" pitchFamily="18"/>
              <a:ea typeface="Microsoft YaHei" pitchFamily="2"/>
              <a:cs typeface="Lucida Sans" pitchFamily="2"/>
            </a:endParaRPr>
          </a:p>
        </p:txBody>
      </p:sp>
      <p:sp>
        <p:nvSpPr>
          <p:cNvPr id="3" name="Forme libre 2"/>
          <p:cNvSpPr/>
          <p:nvPr/>
        </p:nvSpPr>
        <p:spPr>
          <a:xfrm>
            <a:off x="1041758" y="1743988"/>
            <a:ext cx="2448000" cy="136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algn="ctr" rtl="0" hangingPunct="0">
              <a:lnSpc>
                <a:spcPct val="100000"/>
              </a:lnSpc>
              <a:spcBef>
                <a:spcPts val="0"/>
              </a:spcBef>
              <a:spcAft>
                <a:spcPts val="0"/>
              </a:spcAft>
              <a:buNone/>
              <a:tabLst/>
            </a:pPr>
            <a:r>
              <a:rPr lang="fr-FR" sz="1400" b="1" i="0" u="none" strike="noStrike" kern="1200">
                <a:ln>
                  <a:noFill/>
                </a:ln>
                <a:latin typeface="Garamond" pitchFamily="18"/>
                <a:ea typeface="Microsoft YaHei" pitchFamily="2"/>
                <a:cs typeface="Lucida Sans" pitchFamily="2"/>
              </a:rPr>
              <a:t>1. comprendre ce qu'est un projet d'actions</a:t>
            </a:r>
          </a:p>
        </p:txBody>
      </p:sp>
      <p:sp>
        <p:nvSpPr>
          <p:cNvPr id="4" name="Forme libre 3"/>
          <p:cNvSpPr/>
          <p:nvPr/>
        </p:nvSpPr>
        <p:spPr>
          <a:xfrm>
            <a:off x="4857758" y="1743988"/>
            <a:ext cx="2448000" cy="136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algn="ctr" rtl="0" hangingPunct="0">
              <a:lnSpc>
                <a:spcPct val="100000"/>
              </a:lnSpc>
              <a:spcBef>
                <a:spcPts val="0"/>
              </a:spcBef>
              <a:spcAft>
                <a:spcPts val="0"/>
              </a:spcAft>
              <a:buNone/>
              <a:tabLst/>
            </a:pPr>
            <a:r>
              <a:rPr lang="fr-FR" sz="1400" b="1" i="0" u="none" strike="noStrike" kern="1200" dirty="0">
                <a:ln>
                  <a:noFill/>
                </a:ln>
                <a:latin typeface="Garamond" pitchFamily="18"/>
                <a:ea typeface="Microsoft YaHei" pitchFamily="2"/>
                <a:cs typeface="Lucida Sans" pitchFamily="2"/>
              </a:rPr>
              <a:t>2. maîtriser de nouvelles notions et démarches géographiques</a:t>
            </a:r>
          </a:p>
        </p:txBody>
      </p:sp>
      <p:sp>
        <p:nvSpPr>
          <p:cNvPr id="5" name="Forme libre 4"/>
          <p:cNvSpPr/>
          <p:nvPr/>
        </p:nvSpPr>
        <p:spPr>
          <a:xfrm>
            <a:off x="9033758" y="1742400"/>
            <a:ext cx="2448000" cy="136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algn="ctr" rtl="0" hangingPunct="0">
              <a:lnSpc>
                <a:spcPct val="100000"/>
              </a:lnSpc>
              <a:spcBef>
                <a:spcPts val="0"/>
              </a:spcBef>
              <a:spcAft>
                <a:spcPts val="0"/>
              </a:spcAft>
              <a:buNone/>
              <a:tabLst/>
            </a:pPr>
            <a:r>
              <a:rPr lang="fr-FR" sz="1400" b="1" i="0" u="none" strike="noStrike" kern="1200" dirty="0">
                <a:ln>
                  <a:noFill/>
                </a:ln>
                <a:latin typeface="Garamond" pitchFamily="18"/>
                <a:ea typeface="Microsoft YaHei" pitchFamily="2"/>
                <a:cs typeface="Lucida Sans" pitchFamily="2"/>
              </a:rPr>
              <a:t>3. penser dans le temps long en confrontant leurs représentations et les aménagements</a:t>
            </a:r>
            <a:r>
              <a:rPr lang="fr-FR" sz="1400" b="1" i="0" u="none" strike="noStrike" kern="1200" dirty="0" smtClean="0">
                <a:ln>
                  <a:noFill/>
                </a:ln>
                <a:latin typeface="Garamond" pitchFamily="18"/>
                <a:ea typeface="Microsoft YaHei" pitchFamily="2"/>
                <a:cs typeface="Lucida Sans" pitchFamily="2"/>
              </a:rPr>
              <a:t>.</a:t>
            </a:r>
            <a:endParaRPr lang="fr-FR" sz="1400" b="1" i="0" u="none" strike="noStrike" kern="1200" dirty="0">
              <a:ln>
                <a:noFill/>
              </a:ln>
              <a:latin typeface="Garamond" pitchFamily="18"/>
              <a:ea typeface="Microsoft YaHei" pitchFamily="2"/>
              <a:cs typeface="Lucida Sans" pitchFamily="2"/>
            </a:endParaRPr>
          </a:p>
        </p:txBody>
      </p:sp>
      <p:sp>
        <p:nvSpPr>
          <p:cNvPr id="6" name="Forme libre 5"/>
          <p:cNvSpPr/>
          <p:nvPr/>
        </p:nvSpPr>
        <p:spPr>
          <a:xfrm>
            <a:off x="6945758" y="2895988"/>
            <a:ext cx="2448000" cy="1224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F"/>
            </a:solidFill>
            <a:prstDash val="solid"/>
          </a:ln>
          <a:effectLst>
            <a:outerShdw dist="101823" dir="2700000" algn="tl">
              <a:srgbClr val="808080"/>
            </a:outerShdw>
          </a:effectLst>
        </p:spPr>
        <p:txBody>
          <a:bodyPr vert="horz" wrap="square" lIns="90000" tIns="45000" rIns="90000" bIns="45000" anchor="ctr" anchorCtr="0" compatLnSpc="0"/>
          <a:lstStyle/>
          <a:p>
            <a:pPr marL="0" marR="0" lvl="0" indent="0" algn="ctr" rtl="0" hangingPunct="0">
              <a:lnSpc>
                <a:spcPct val="100000"/>
              </a:lnSpc>
              <a:spcBef>
                <a:spcPts val="0"/>
              </a:spcBef>
              <a:spcAft>
                <a:spcPts val="0"/>
              </a:spcAft>
              <a:buNone/>
              <a:tabLst/>
            </a:pPr>
            <a:endParaRPr lang="fr-FR" sz="1400" b="1" i="0" u="none" strike="noStrike" kern="1200" dirty="0">
              <a:ln>
                <a:noFill/>
              </a:ln>
              <a:latin typeface="Garamond" pitchFamily="18"/>
              <a:ea typeface="Microsoft YaHei" pitchFamily="2"/>
              <a:cs typeface="Lucida Sans" pitchFamily="2"/>
            </a:endParaRPr>
          </a:p>
          <a:p>
            <a:pPr marL="0" marR="0" lvl="0" indent="0" algn="ctr" rtl="0" hangingPunct="0">
              <a:lnSpc>
                <a:spcPct val="100000"/>
              </a:lnSpc>
              <a:spcBef>
                <a:spcPts val="0"/>
              </a:spcBef>
              <a:spcAft>
                <a:spcPts val="0"/>
              </a:spcAft>
              <a:buNone/>
              <a:tabLst/>
            </a:pPr>
            <a:r>
              <a:rPr lang="fr-FR" sz="1400" b="1" i="0" u="none" strike="noStrike" kern="1200" dirty="0">
                <a:ln>
                  <a:noFill/>
                </a:ln>
                <a:latin typeface="Garamond" pitchFamily="18"/>
                <a:ea typeface="Microsoft YaHei" pitchFamily="2"/>
                <a:cs typeface="Lucida Sans" pitchFamily="2"/>
              </a:rPr>
              <a:t>5.  imaginer des alternatives et à leur redonner un sens du futur</a:t>
            </a:r>
            <a:r>
              <a:rPr lang="fr-FR" sz="1400" b="1" i="0" u="none" strike="noStrike" kern="1200" dirty="0" smtClean="0">
                <a:ln>
                  <a:noFill/>
                </a:ln>
                <a:latin typeface="Garamond" pitchFamily="18"/>
                <a:ea typeface="Microsoft YaHei" pitchFamily="2"/>
                <a:cs typeface="Lucida Sans" pitchFamily="2"/>
              </a:rPr>
              <a:t>.</a:t>
            </a:r>
            <a:endParaRPr lang="fr-FR" sz="1400" b="1" i="0" u="none" strike="noStrike" kern="1200" dirty="0">
              <a:ln>
                <a:noFill/>
              </a:ln>
              <a:latin typeface="Garamond" pitchFamily="18"/>
              <a:ea typeface="Microsoft YaHei" pitchFamily="2"/>
              <a:cs typeface="Lucida Sans" pitchFamily="2"/>
            </a:endParaRPr>
          </a:p>
        </p:txBody>
      </p:sp>
      <p:sp>
        <p:nvSpPr>
          <p:cNvPr id="7" name="Forme libre 6"/>
          <p:cNvSpPr/>
          <p:nvPr/>
        </p:nvSpPr>
        <p:spPr>
          <a:xfrm>
            <a:off x="2985758" y="2895988"/>
            <a:ext cx="2448000" cy="1368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F"/>
            </a:solidFill>
            <a:prstDash val="solid"/>
          </a:ln>
          <a:effectLst>
            <a:outerShdw dist="101823" dir="2700000" algn="tl">
              <a:srgbClr val="808080"/>
            </a:outerShdw>
          </a:effectLst>
        </p:spPr>
        <p:txBody>
          <a:bodyPr vert="horz" wrap="square" lIns="72000" tIns="45000" rIns="72000" bIns="45000" anchor="ctr" anchorCtr="0" compatLnSpc="0"/>
          <a:lstStyle/>
          <a:p>
            <a:pPr marL="0" marR="0" lvl="0" indent="0" algn="ctr" rtl="0" hangingPunct="0">
              <a:lnSpc>
                <a:spcPct val="100000"/>
              </a:lnSpc>
              <a:spcBef>
                <a:spcPts val="0"/>
              </a:spcBef>
              <a:spcAft>
                <a:spcPts val="0"/>
              </a:spcAft>
              <a:buNone/>
              <a:tabLst/>
            </a:pPr>
            <a:r>
              <a:rPr lang="fr-FR" sz="1400" b="1" i="0" u="none" strike="noStrike" kern="1200" dirty="0">
                <a:ln>
                  <a:noFill/>
                </a:ln>
                <a:latin typeface="Garamond" pitchFamily="18"/>
                <a:ea typeface="Microsoft YaHei" pitchFamily="2"/>
                <a:cs typeface="Lucida Sans" pitchFamily="2"/>
              </a:rPr>
              <a:t> 4. raisonner de manière constructive et lutter contre le défaitisme : l’homme peut et doit agir sur son avenir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75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75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750" fill="hold"/>
                                        <p:tgtEl>
                                          <p:spTgt spid="3"/>
                                        </p:tgtEl>
                                        <p:attrNameLst>
                                          <p:attrName>ppt_w</p:attrName>
                                        </p:attrNameLst>
                                      </p:cBhvr>
                                      <p:tavLst>
                                        <p:tav tm="0">
                                          <p:val>
                                            <p:fltVal val="0"/>
                                          </p:val>
                                        </p:tav>
                                        <p:tav tm="100000">
                                          <p:val>
                                            <p:strVal val="#ppt_w"/>
                                          </p:val>
                                        </p:tav>
                                      </p:tavLst>
                                    </p:anim>
                                    <p:anim calcmode="lin" valueType="num">
                                      <p:cBhvr>
                                        <p:cTn id="18" dur="750" fill="hold"/>
                                        <p:tgtEl>
                                          <p:spTgt spid="3"/>
                                        </p:tgtEl>
                                        <p:attrNameLst>
                                          <p:attrName>ppt_h</p:attrName>
                                        </p:attrNameLst>
                                      </p:cBhvr>
                                      <p:tavLst>
                                        <p:tav tm="0">
                                          <p:val>
                                            <p:fltVal val="0"/>
                                          </p:val>
                                        </p:tav>
                                        <p:tav tm="100000">
                                          <p:val>
                                            <p:strVal val="#ppt_h"/>
                                          </p:val>
                                        </p:tav>
                                      </p:tavLst>
                                    </p:anim>
                                    <p:animEffect transition="in" filter="fade">
                                      <p:cBhvr>
                                        <p:cTn id="19" dur="75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750" fill="hold"/>
                                        <p:tgtEl>
                                          <p:spTgt spid="4"/>
                                        </p:tgtEl>
                                        <p:attrNameLst>
                                          <p:attrName>ppt_w</p:attrName>
                                        </p:attrNameLst>
                                      </p:cBhvr>
                                      <p:tavLst>
                                        <p:tav tm="0">
                                          <p:val>
                                            <p:fltVal val="0"/>
                                          </p:val>
                                        </p:tav>
                                        <p:tav tm="100000">
                                          <p:val>
                                            <p:strVal val="#ppt_w"/>
                                          </p:val>
                                        </p:tav>
                                      </p:tavLst>
                                    </p:anim>
                                    <p:anim calcmode="lin" valueType="num">
                                      <p:cBhvr>
                                        <p:cTn id="25" dur="750" fill="hold"/>
                                        <p:tgtEl>
                                          <p:spTgt spid="4"/>
                                        </p:tgtEl>
                                        <p:attrNameLst>
                                          <p:attrName>ppt_h</p:attrName>
                                        </p:attrNameLst>
                                      </p:cBhvr>
                                      <p:tavLst>
                                        <p:tav tm="0">
                                          <p:val>
                                            <p:fltVal val="0"/>
                                          </p:val>
                                        </p:tav>
                                        <p:tav tm="100000">
                                          <p:val>
                                            <p:strVal val="#ppt_h"/>
                                          </p:val>
                                        </p:tav>
                                      </p:tavLst>
                                    </p:anim>
                                    <p:animEffect transition="in" filter="fade">
                                      <p:cBhvr>
                                        <p:cTn id="26" dur="75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750" fill="hold"/>
                                        <p:tgtEl>
                                          <p:spTgt spid="5"/>
                                        </p:tgtEl>
                                        <p:attrNameLst>
                                          <p:attrName>ppt_w</p:attrName>
                                        </p:attrNameLst>
                                      </p:cBhvr>
                                      <p:tavLst>
                                        <p:tav tm="0">
                                          <p:val>
                                            <p:fltVal val="0"/>
                                          </p:val>
                                        </p:tav>
                                        <p:tav tm="100000">
                                          <p:val>
                                            <p:strVal val="#ppt_w"/>
                                          </p:val>
                                        </p:tav>
                                      </p:tavLst>
                                    </p:anim>
                                    <p:anim calcmode="lin" valueType="num">
                                      <p:cBhvr>
                                        <p:cTn id="32" dur="750" fill="hold"/>
                                        <p:tgtEl>
                                          <p:spTgt spid="5"/>
                                        </p:tgtEl>
                                        <p:attrNameLst>
                                          <p:attrName>ppt_h</p:attrName>
                                        </p:attrNameLst>
                                      </p:cBhvr>
                                      <p:tavLst>
                                        <p:tav tm="0">
                                          <p:val>
                                            <p:fltVal val="0"/>
                                          </p:val>
                                        </p:tav>
                                        <p:tav tm="100000">
                                          <p:val>
                                            <p:strVal val="#ppt_h"/>
                                          </p:val>
                                        </p:tav>
                                      </p:tavLst>
                                    </p:anim>
                                    <p:animEffect transition="in" filter="fade">
                                      <p:cBhvr>
                                        <p:cTn id="33" dur="75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750" fill="hold"/>
                                        <p:tgtEl>
                                          <p:spTgt spid="7"/>
                                        </p:tgtEl>
                                        <p:attrNameLst>
                                          <p:attrName>ppt_w</p:attrName>
                                        </p:attrNameLst>
                                      </p:cBhvr>
                                      <p:tavLst>
                                        <p:tav tm="0">
                                          <p:val>
                                            <p:fltVal val="0"/>
                                          </p:val>
                                        </p:tav>
                                        <p:tav tm="100000">
                                          <p:val>
                                            <p:strVal val="#ppt_w"/>
                                          </p:val>
                                        </p:tav>
                                      </p:tavLst>
                                    </p:anim>
                                    <p:anim calcmode="lin" valueType="num">
                                      <p:cBhvr>
                                        <p:cTn id="39" dur="750" fill="hold"/>
                                        <p:tgtEl>
                                          <p:spTgt spid="7"/>
                                        </p:tgtEl>
                                        <p:attrNameLst>
                                          <p:attrName>ppt_h</p:attrName>
                                        </p:attrNameLst>
                                      </p:cBhvr>
                                      <p:tavLst>
                                        <p:tav tm="0">
                                          <p:val>
                                            <p:fltVal val="0"/>
                                          </p:val>
                                        </p:tav>
                                        <p:tav tm="100000">
                                          <p:val>
                                            <p:strVal val="#ppt_h"/>
                                          </p:val>
                                        </p:tav>
                                      </p:tavLst>
                                    </p:anim>
                                    <p:animEffect transition="in" filter="fade">
                                      <p:cBhvr>
                                        <p:cTn id="40" dur="75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750" fill="hold"/>
                                        <p:tgtEl>
                                          <p:spTgt spid="6"/>
                                        </p:tgtEl>
                                        <p:attrNameLst>
                                          <p:attrName>ppt_w</p:attrName>
                                        </p:attrNameLst>
                                      </p:cBhvr>
                                      <p:tavLst>
                                        <p:tav tm="0">
                                          <p:val>
                                            <p:fltVal val="0"/>
                                          </p:val>
                                        </p:tav>
                                        <p:tav tm="100000">
                                          <p:val>
                                            <p:strVal val="#ppt_w"/>
                                          </p:val>
                                        </p:tav>
                                      </p:tavLst>
                                    </p:anim>
                                    <p:anim calcmode="lin" valueType="num">
                                      <p:cBhvr>
                                        <p:cTn id="46" dur="750" fill="hold"/>
                                        <p:tgtEl>
                                          <p:spTgt spid="6"/>
                                        </p:tgtEl>
                                        <p:attrNameLst>
                                          <p:attrName>ppt_h</p:attrName>
                                        </p:attrNameLst>
                                      </p:cBhvr>
                                      <p:tavLst>
                                        <p:tav tm="0">
                                          <p:val>
                                            <p:fltVal val="0"/>
                                          </p:val>
                                        </p:tav>
                                        <p:tav tm="100000">
                                          <p:val>
                                            <p:strVal val="#ppt_h"/>
                                          </p:val>
                                        </p:tav>
                                      </p:tavLst>
                                    </p:anim>
                                    <p:animEffect transition="in" filter="fade">
                                      <p:cBhvr>
                                        <p:cTn id="47" dur="75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18" end="18"/>
                                            </p:txEl>
                                          </p:spTgt>
                                        </p:tgtEl>
                                        <p:attrNameLst>
                                          <p:attrName>style.visibility</p:attrName>
                                        </p:attrNameLst>
                                      </p:cBhvr>
                                      <p:to>
                                        <p:strVal val="visible"/>
                                      </p:to>
                                    </p:set>
                                    <p:animEffect transition="in" filter="wipe(left)">
                                      <p:cBhvr>
                                        <p:cTn id="52" dur="750"/>
                                        <p:tgtEl>
                                          <p:spTgt spid="2">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20" end="20"/>
                                            </p:txEl>
                                          </p:spTgt>
                                        </p:tgtEl>
                                        <p:attrNameLst>
                                          <p:attrName>style.visibility</p:attrName>
                                        </p:attrNameLst>
                                      </p:cBhvr>
                                      <p:to>
                                        <p:strVal val="visible"/>
                                      </p:to>
                                    </p:set>
                                    <p:animEffect transition="in" filter="wipe(left)">
                                      <p:cBhvr>
                                        <p:cTn id="57" dur="750"/>
                                        <p:tgtEl>
                                          <p:spTgt spid="2">
                                            <p:txEl>
                                              <p:pRg st="20" end="2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xEl>
                                              <p:pRg st="21" end="21"/>
                                            </p:txEl>
                                          </p:spTgt>
                                        </p:tgtEl>
                                        <p:attrNameLst>
                                          <p:attrName>style.visibility</p:attrName>
                                        </p:attrNameLst>
                                      </p:cBhvr>
                                      <p:to>
                                        <p:strVal val="visible"/>
                                      </p:to>
                                    </p:set>
                                    <p:animEffect transition="in" filter="wipe(left)">
                                      <p:cBhvr>
                                        <p:cTn id="62" dur="750"/>
                                        <p:tgtEl>
                                          <p:spTgt spid="2">
                                            <p:txEl>
                                              <p:pRg st="21" end="2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txEl>
                                              <p:pRg st="22" end="22"/>
                                            </p:txEl>
                                          </p:spTgt>
                                        </p:tgtEl>
                                        <p:attrNameLst>
                                          <p:attrName>style.visibility</p:attrName>
                                        </p:attrNameLst>
                                      </p:cBhvr>
                                      <p:to>
                                        <p:strVal val="visible"/>
                                      </p:to>
                                    </p:set>
                                    <p:animEffect transition="in" filter="wipe(left)">
                                      <p:cBhvr>
                                        <p:cTn id="67" dur="750"/>
                                        <p:tgtEl>
                                          <p:spTgt spid="2">
                                            <p:txEl>
                                              <p:pRg st="22" end="2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txEl>
                                              <p:pRg st="23" end="23"/>
                                            </p:txEl>
                                          </p:spTgt>
                                        </p:tgtEl>
                                        <p:attrNameLst>
                                          <p:attrName>style.visibility</p:attrName>
                                        </p:attrNameLst>
                                      </p:cBhvr>
                                      <p:to>
                                        <p:strVal val="visible"/>
                                      </p:to>
                                    </p:set>
                                    <p:animEffect transition="in" filter="wipe(left)">
                                      <p:cBhvr>
                                        <p:cTn id="72" dur="750"/>
                                        <p:tgtEl>
                                          <p:spTgt spid="2">
                                            <p:txEl>
                                              <p:pRg st="23" end="2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txEl>
                                              <p:pRg st="25" end="25"/>
                                            </p:txEl>
                                          </p:spTgt>
                                        </p:tgtEl>
                                        <p:attrNameLst>
                                          <p:attrName>style.visibility</p:attrName>
                                        </p:attrNameLst>
                                      </p:cBhvr>
                                      <p:to>
                                        <p:strVal val="visible"/>
                                      </p:to>
                                    </p:set>
                                    <p:animEffect transition="in" filter="wipe(left)">
                                      <p:cBhvr>
                                        <p:cTn id="77" dur="750"/>
                                        <p:tgtEl>
                                          <p:spTgt spid="2">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nimBg="1"/>
      <p:bldP spid="4" grpId="0" animBg="1"/>
      <p:bldP spid="5" grpId="0" animBg="1"/>
      <p:bldP spid="6" grpId="0" animBg="1"/>
      <p:bldP spid="7" grpId="0" animBg="1"/>
    </p:bldLst>
  </p:timing>
</p:sld>
</file>

<file path=ppt/theme/theme1.xml><?xml version="1.0" encoding="utf-8"?>
<a:theme xmlns:a="http://schemas.openxmlformats.org/drawingml/2006/main" name="mise%20en%20oeuvre%20pédagogiq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mise%20en%20oeuvre%20pédagogique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ise%20en%20oeuvre%20pédagogique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mise%20en%20oeuvre%20pédagogiqu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mise%20en%20oeuvre%20pédagogique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mise%20en%20oeuvre%20pédagogique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mise%20en%20oeuvre%20pédagogique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mise%20en%20oeuvre%20pédagogique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mise%20en%20oeuvre%20pédagogique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mise%20en%20oeuvre%20pédagogique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ise%20en%20oeuvre%20pédagogiqu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ise%20en%20oeuvre%20pédagogiqu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ise%20en%20oeuvre%20pédagogiqu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ise%20en%20oeuvre%20pédagogiqu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ise%20en%20oeuvre%20pédagogique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ise%20en%20oeuvre%20pédagogique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ise%20en%20oeuvre%20pédagogique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file:///F:/prospective%20territoriale/Présentation2.odp/Circuit</Template>
  <TotalTime>1901</TotalTime>
  <Words>704</Words>
  <Application>Microsoft Office PowerPoint</Application>
  <PresentationFormat>Personnalisé</PresentationFormat>
  <Paragraphs>217</Paragraphs>
  <Slides>10</Slides>
  <Notes>10</Notes>
  <HiddenSlides>0</HiddenSlides>
  <MMClips>0</MMClips>
  <ScaleCrop>false</ScaleCrop>
  <HeadingPairs>
    <vt:vector size="4" baseType="variant">
      <vt:variant>
        <vt:lpstr>Thème</vt:lpstr>
      </vt:variant>
      <vt:variant>
        <vt:i4>18</vt:i4>
      </vt:variant>
      <vt:variant>
        <vt:lpstr>Titres des diapositives</vt:lpstr>
      </vt:variant>
      <vt:variant>
        <vt:i4>10</vt:i4>
      </vt:variant>
    </vt:vector>
  </HeadingPairs>
  <TitlesOfParts>
    <vt:vector size="28" baseType="lpstr">
      <vt:lpstr>mise%20en%20oeuvre%20pédagogique</vt:lpstr>
      <vt:lpstr>Thème Office</vt:lpstr>
      <vt:lpstr>mise%20en%20oeuvre%20pédagogique2</vt:lpstr>
      <vt:lpstr>mise%20en%20oeuvre%20pédagogique3</vt:lpstr>
      <vt:lpstr>mise%20en%20oeuvre%20pédagogique4</vt:lpstr>
      <vt:lpstr>mise%20en%20oeuvre%20pédagogique5</vt:lpstr>
      <vt:lpstr>mise%20en%20oeuvre%20pédagogique6</vt:lpstr>
      <vt:lpstr>mise%20en%20oeuvre%20pédagogique7</vt:lpstr>
      <vt:lpstr>mise%20en%20oeuvre%20pédagogique8</vt:lpstr>
      <vt:lpstr>mise%20en%20oeuvre%20pédagogique9</vt:lpstr>
      <vt:lpstr>mise%20en%20oeuvre%20pédagogique10</vt:lpstr>
      <vt:lpstr>mise%20en%20oeuvre%20pédagogique11</vt:lpstr>
      <vt:lpstr>mise%20en%20oeuvre%20pédagogique12</vt:lpstr>
      <vt:lpstr>mise%20en%20oeuvre%20pédagogique13</vt:lpstr>
      <vt:lpstr>mise%20en%20oeuvre%20pédagogique14</vt:lpstr>
      <vt:lpstr>mise%20en%20oeuvre%20pédagogique15</vt:lpstr>
      <vt:lpstr>mise%20en%20oeuvre%20pédagogique16</vt:lpstr>
      <vt:lpstr>mise%20en%20oeuvre%20pédagogique17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Anne-Laure</dc:creator>
  <cp:lastModifiedBy>User</cp:lastModifiedBy>
  <cp:revision>62</cp:revision>
  <dcterms:created xsi:type="dcterms:W3CDTF">2016-04-09T18:32:44Z</dcterms:created>
  <dcterms:modified xsi:type="dcterms:W3CDTF">2016-05-27T14:37:06Z</dcterms:modified>
</cp:coreProperties>
</file>