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sldIdLst>
    <p:sldId id="336" r:id="rId2"/>
    <p:sldId id="319" r:id="rId3"/>
    <p:sldId id="320" r:id="rId4"/>
    <p:sldId id="321" r:id="rId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3D089"/>
    <a:srgbClr val="800000"/>
    <a:srgbClr val="9966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002" y="-7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3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421253" cy="42125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79B67659-74F6-46C8-8D1D-4E34CC42CED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811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13FF0C-FCE2-4CA5-8BAF-C6D4E8C17CD1}" type="slidenum">
              <a:rPr lang="fr-FR"/>
              <a:pPr/>
              <a:t>2</a:t>
            </a:fld>
            <a:endParaRPr lang="fr-FR"/>
          </a:p>
        </p:txBody>
      </p:sp>
      <p:sp>
        <p:nvSpPr>
          <p:cNvPr id="135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68936F-5093-4E2C-BDB8-A3EAA61D79F1}" type="slidenum">
              <a:rPr lang="fr-FR"/>
              <a:pPr/>
              <a:t>3</a:t>
            </a:fld>
            <a:endParaRPr lang="fr-FR"/>
          </a:p>
        </p:txBody>
      </p:sp>
      <p:sp>
        <p:nvSpPr>
          <p:cNvPr id="136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3DDFCC-7269-4D9C-8DD6-4EBAC902F32F}" type="slidenum">
              <a:rPr lang="fr-FR"/>
              <a:pPr/>
              <a:t>4</a:t>
            </a:fld>
            <a:endParaRPr lang="fr-FR"/>
          </a:p>
        </p:txBody>
      </p:sp>
      <p:sp>
        <p:nvSpPr>
          <p:cNvPr id="137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87CE91-84C9-4A3B-B103-F3F1B2BBEB5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475169"/>
      </p:ext>
    </p:extLst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8E5C64-3FD7-4C1F-84DA-33641D16841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867917"/>
      </p:ext>
    </p:extLst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EEE4E4-A148-4A27-A099-158AF245887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624018"/>
      </p:ext>
    </p:extLst>
  </p:cSld>
  <p:clrMapOvr>
    <a:masterClrMapping/>
  </p:clrMapOvr>
  <p:transition spd="slow"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05155637-7828-4BFD-AE48-9B6B3712CFF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359753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4C999D-ED32-4403-9E3A-23FC66038EA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29872"/>
      </p:ext>
    </p:extLst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276B61-DAB4-45AF-B933-D2D225A7B5B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441487"/>
      </p:ext>
    </p:extLst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80C539-C52E-4D97-B652-2324FF3BB03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811509"/>
      </p:ext>
    </p:extLst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AA0888-F1F3-43C0-A620-5524AEC29F0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654337"/>
      </p:ext>
    </p:extLst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08500A-3830-407B-92FA-8111891421A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416427"/>
      </p:ext>
    </p:extLst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5BC093-695D-426D-82E6-4EE0CDA0B8E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795437"/>
      </p:ext>
    </p:extLst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BCC56D-516B-4DE3-AA31-169FF3CAA97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908647"/>
      </p:ext>
    </p:extLst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AB251B-19A2-489D-9F4F-D4E2CD125FF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36037"/>
      </p:ext>
    </p:extLst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EC43550A-5D43-44AC-A22C-B00B2D9DC7E3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d"/>
  </p:transition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8" r="15298"/>
          <a:stretch/>
        </p:blipFill>
        <p:spPr bwMode="auto">
          <a:xfrm>
            <a:off x="0" y="-1"/>
            <a:ext cx="10080625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4724" y="5886102"/>
            <a:ext cx="10095349" cy="1014219"/>
          </a:xfrm>
          <a:prstGeom prst="rect">
            <a:avLst/>
          </a:prstGeom>
          <a:solidFill>
            <a:schemeClr val="bg2">
              <a:lumMod val="1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831589" y="0"/>
            <a:ext cx="1249036" cy="664797"/>
          </a:xfrm>
          <a:prstGeom prst="rect">
            <a:avLst/>
          </a:prstGeom>
          <a:solidFill>
            <a:srgbClr val="CC6600">
              <a:alpha val="74902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fr-FR" sz="2000" dirty="0" smtClean="0">
                <a:solidFill>
                  <a:schemeClr val="bg1"/>
                </a:solidFill>
                <a:latin typeface="Gloucester MT Extra Condensed" pitchFamily="18" charset="0"/>
              </a:rPr>
              <a:t>6</a:t>
            </a:r>
            <a:r>
              <a:rPr lang="fr-FR" sz="2000" baseline="30000" dirty="0" smtClean="0">
                <a:solidFill>
                  <a:schemeClr val="bg1"/>
                </a:solidFill>
                <a:latin typeface="Gloucester MT Extra Condensed" pitchFamily="18" charset="0"/>
              </a:rPr>
              <a:t>ème</a:t>
            </a:r>
            <a:r>
              <a:rPr lang="fr-FR" sz="2000" dirty="0" smtClean="0">
                <a:solidFill>
                  <a:schemeClr val="bg1"/>
                </a:solidFill>
                <a:latin typeface="Gloucester MT Extra Condensed" pitchFamily="18" charset="0"/>
              </a:rPr>
              <a:t> Histoire</a:t>
            </a:r>
          </a:p>
          <a:p>
            <a:pPr algn="r"/>
            <a:r>
              <a:rPr lang="fr-FR" sz="2000" dirty="0" smtClean="0">
                <a:solidFill>
                  <a:schemeClr val="bg1"/>
                </a:solidFill>
                <a:latin typeface="Gloucester MT Extra Condensed" pitchFamily="18" charset="0"/>
              </a:rPr>
              <a:t>Thème 1</a:t>
            </a:r>
            <a:endParaRPr lang="fr-FR" sz="2000" dirty="0">
              <a:solidFill>
                <a:schemeClr val="bg1"/>
              </a:solidFill>
              <a:latin typeface="Gloucester MT Extra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4724" y="5949291"/>
            <a:ext cx="10080624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cap="small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Bibliographie/</a:t>
            </a:r>
            <a:r>
              <a:rPr lang="fr-FR" sz="2400" b="1" u="sng" cap="small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Sitographie</a:t>
            </a:r>
            <a:endParaRPr lang="fr-FR" sz="2400" b="1" u="sng" cap="small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algn="ctr"/>
            <a:endParaRPr lang="fr-FR" sz="1200" b="1" u="sng" cap="small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  <a:p>
            <a:pPr algn="ctr"/>
            <a:r>
              <a:rPr lang="fr-FR" sz="2400" b="1" cap="small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La longue histoire de l’humanité et des migrations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426005" y="7309926"/>
            <a:ext cx="1654620" cy="249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i="1" dirty="0" smtClean="0">
                <a:solidFill>
                  <a:schemeClr val="bg1"/>
                </a:solidFill>
              </a:rPr>
              <a:t>Ours - </a:t>
            </a:r>
            <a:r>
              <a:rPr lang="fr-FR" sz="1100" b="1" i="1" dirty="0" smtClean="0">
                <a:solidFill>
                  <a:schemeClr val="bg1"/>
                </a:solidFill>
              </a:rPr>
              <a:t>Grotte Chauvet</a:t>
            </a:r>
            <a:endParaRPr lang="fr-FR" sz="1100" b="1" i="1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centenaire.org/sites/default/files/styles/full_16_9/public/atoms/images/logo_academie_guyane.png?itok=lxwIZ2LU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5" t="21593" r="32943" b="31856"/>
          <a:stretch/>
        </p:blipFill>
        <p:spPr bwMode="auto">
          <a:xfrm>
            <a:off x="-14724" y="-60326"/>
            <a:ext cx="1902518" cy="141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70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" y="989806"/>
            <a:ext cx="8780463" cy="558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2" y="989837"/>
            <a:ext cx="8780400" cy="55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2" y="989837"/>
            <a:ext cx="8780400" cy="55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13684</TotalTime>
  <Words>20</Words>
  <Application>Microsoft Office PowerPoint</Application>
  <PresentationFormat>Personnalisé</PresentationFormat>
  <Paragraphs>9</Paragraphs>
  <Slides>4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261</cp:revision>
  <cp:lastPrinted>1601-01-01T00:00:00Z</cp:lastPrinted>
  <dcterms:created xsi:type="dcterms:W3CDTF">2016-05-01T23:45:28Z</dcterms:created>
  <dcterms:modified xsi:type="dcterms:W3CDTF">2016-06-16T10:14:12Z</dcterms:modified>
</cp:coreProperties>
</file>