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8" r:id="rId2"/>
    <p:sldId id="284" r:id="rId3"/>
    <p:sldId id="285" r:id="rId4"/>
    <p:sldId id="286" r:id="rId5"/>
    <p:sldId id="287" r:id="rId6"/>
  </p:sldIdLst>
  <p:sldSz cx="12193588" cy="6858000"/>
  <p:notesSz cx="7559675" cy="10691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29" autoAdjust="0"/>
  </p:normalViewPr>
  <p:slideViewPr>
    <p:cSldViewPr>
      <p:cViewPr>
        <p:scale>
          <a:sx n="87" d="100"/>
          <a:sy n="87" d="100"/>
        </p:scale>
        <p:origin x="-402" y="-5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fld id="{8DFB681A-888B-4A24-8CFF-64DF3DAFA806}" type="slidenum">
              <a:rPr lang="fr-FR"/>
              <a:pPr>
                <a:defRPr sz="1400"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13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fr-FR" noProof="0" smtClean="0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7178650D-A14C-410D-B3FB-1B1A8303E2ED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986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algn="l" rtl="0" eaLnBrk="0" fontAlgn="base" hangingPunct="0">
      <a:spcBef>
        <a:spcPct val="30000"/>
      </a:spcBef>
      <a:spcAft>
        <a:spcPct val="0"/>
      </a:spcAft>
      <a:defRPr lang="fr-FR" sz="2000" kern="1200">
        <a:solidFill>
          <a:schemeClr val="tx1"/>
        </a:solidFill>
        <a:latin typeface="Arial" pitchFamily="18"/>
        <a:ea typeface="Microsoft YaHei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48131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49155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ROBO-FS\QuickDrops\JB\PPTX NG\Droplets\Lighting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0" y="0"/>
            <a:ext cx="2305050" cy="6858000"/>
            <a:chOff x="0" y="0"/>
            <a:chExt cx="2305440" cy="6857999"/>
          </a:xfrm>
        </p:grpSpPr>
        <p:sp>
          <p:nvSpPr>
            <p:cNvPr id="7" name="Rectangle 5"/>
            <p:cNvSpPr/>
            <p:nvPr/>
          </p:nvSpPr>
          <p:spPr>
            <a:xfrm>
              <a:off x="1209880" y="4763"/>
              <a:ext cx="23817" cy="2181225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Freeform 6"/>
            <p:cNvSpPr/>
            <p:nvPr/>
          </p:nvSpPr>
          <p:spPr>
            <a:xfrm>
              <a:off x="1128904" y="2176463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Freeform 7"/>
            <p:cNvSpPr/>
            <p:nvPr/>
          </p:nvSpPr>
          <p:spPr>
            <a:xfrm>
              <a:off x="1124140" y="4021137"/>
              <a:ext cx="190532" cy="18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414408" y="9525"/>
              <a:ext cx="28580" cy="4481512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Freeform 9"/>
            <p:cNvSpPr/>
            <p:nvPr/>
          </p:nvSpPr>
          <p:spPr>
            <a:xfrm>
              <a:off x="333431" y="4481512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Freeform 10"/>
            <p:cNvSpPr/>
            <p:nvPr/>
          </p:nvSpPr>
          <p:spPr>
            <a:xfrm>
              <a:off x="190532" y="9525"/>
              <a:ext cx="152426" cy="90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566"/>
                <a:gd name="f7" fmla="val 81"/>
                <a:gd name="f8" fmla="val 380"/>
                <a:gd name="f9" fmla="val 383"/>
                <a:gd name="f10" fmla="*/ f0 1 96"/>
                <a:gd name="f11" fmla="*/ f1 1 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2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" name="Freeform 11"/>
            <p:cNvSpPr/>
            <p:nvPr/>
          </p:nvSpPr>
          <p:spPr>
            <a:xfrm>
              <a:off x="1290856" y="14288"/>
              <a:ext cx="376301" cy="18018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"/>
                <a:gd name="f4" fmla="val 1135"/>
                <a:gd name="f5" fmla="val 222"/>
                <a:gd name="f6" fmla="val 620"/>
                <a:gd name="f7" fmla="val 18"/>
                <a:gd name="f8" fmla="val 617"/>
                <a:gd name="f9" fmla="val 1129"/>
                <a:gd name="f10" fmla="*/ f0 1 237"/>
                <a:gd name="f11" fmla="*/ f1 1 113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37"/>
                <a:gd name="f18" fmla="*/ f15 1 113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7" h="1135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" name="Freeform 12"/>
            <p:cNvSpPr/>
            <p:nvPr/>
          </p:nvSpPr>
          <p:spPr>
            <a:xfrm>
              <a:off x="1600471" y="1801813"/>
              <a:ext cx="190532" cy="18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" name="Freeform 13"/>
            <p:cNvSpPr/>
            <p:nvPr/>
          </p:nvSpPr>
          <p:spPr>
            <a:xfrm>
              <a:off x="1381359" y="9525"/>
              <a:ext cx="371538" cy="1425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219"/>
                <a:gd name="f6" fmla="val 383"/>
                <a:gd name="f7" fmla="val 15"/>
                <a:gd name="f8" fmla="val 380"/>
                <a:gd name="f9" fmla="val 892"/>
                <a:gd name="f10" fmla="*/ f0 1 234"/>
                <a:gd name="f11" fmla="*/ f1 1 89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34"/>
                <a:gd name="f18" fmla="*/ f15 1 898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4" h="898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" name="Freeform 14"/>
            <p:cNvSpPr/>
            <p:nvPr/>
          </p:nvSpPr>
          <p:spPr>
            <a:xfrm>
              <a:off x="1643341" y="0"/>
              <a:ext cx="152426" cy="912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78"/>
                <a:gd name="f6" fmla="val 192"/>
                <a:gd name="f7" fmla="val 6"/>
                <a:gd name="f8" fmla="val 15"/>
                <a:gd name="f9" fmla="val 189"/>
                <a:gd name="f10" fmla="*/ f0 1 96"/>
                <a:gd name="f11" fmla="*/ f1 1 57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5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" name="Freeform 15"/>
            <p:cNvSpPr/>
            <p:nvPr/>
          </p:nvSpPr>
          <p:spPr>
            <a:xfrm>
              <a:off x="1686210" y="1420813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8" name="Freeform 16"/>
            <p:cNvSpPr/>
            <p:nvPr/>
          </p:nvSpPr>
          <p:spPr>
            <a:xfrm>
              <a:off x="1686210" y="903288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9" name="Freeform 17"/>
            <p:cNvSpPr/>
            <p:nvPr/>
          </p:nvSpPr>
          <p:spPr>
            <a:xfrm>
              <a:off x="1743370" y="4763"/>
              <a:ext cx="419171" cy="5222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29"/>
                <a:gd name="f5" fmla="val 252"/>
                <a:gd name="f6" fmla="val 45"/>
                <a:gd name="f7" fmla="val 120"/>
                <a:gd name="f8" fmla="val 6"/>
                <a:gd name="f9" fmla="val 15"/>
                <a:gd name="f10" fmla="val 60"/>
                <a:gd name="f11" fmla="val 111"/>
                <a:gd name="f12" fmla="val 317"/>
                <a:gd name="f13" fmla="*/ f0 1 264"/>
                <a:gd name="f14" fmla="*/ f1 1 32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4"/>
                <a:gd name="f21" fmla="*/ f18 1 329"/>
                <a:gd name="f22" fmla="*/ 0 1 f20"/>
                <a:gd name="f23" fmla="*/ f16 1 f20"/>
                <a:gd name="f24" fmla="*/ 0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4" h="329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" name="Freeform 18"/>
            <p:cNvSpPr/>
            <p:nvPr/>
          </p:nvSpPr>
          <p:spPr>
            <a:xfrm>
              <a:off x="2119672" y="488950"/>
              <a:ext cx="161952" cy="147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"/>
                <a:gd name="f4" fmla="val 31"/>
                <a:gd name="f5" fmla="val 17"/>
                <a:gd name="f6" fmla="val 13"/>
                <a:gd name="f7" fmla="val 9"/>
                <a:gd name="f8" fmla="val 30"/>
                <a:gd name="f9" fmla="val 6"/>
                <a:gd name="f10" fmla="val 27"/>
                <a:gd name="f11" fmla="val 20"/>
                <a:gd name="f12" fmla="val 10"/>
                <a:gd name="f13" fmla="val 4"/>
                <a:gd name="f14" fmla="val 1"/>
                <a:gd name="f15" fmla="val 21"/>
                <a:gd name="f16" fmla="val 25"/>
                <a:gd name="f17" fmla="val 28"/>
                <a:gd name="f18" fmla="val 14"/>
                <a:gd name="f19" fmla="val 11"/>
                <a:gd name="f20" fmla="val 5"/>
                <a:gd name="f21" fmla="val 7"/>
                <a:gd name="f22" fmla="val 12"/>
                <a:gd name="f23" fmla="val 19"/>
                <a:gd name="f24" fmla="val 24"/>
                <a:gd name="f25" fmla="val 26"/>
                <a:gd name="f26" fmla="val 23"/>
                <a:gd name="f27" fmla="*/ f0 1 34"/>
                <a:gd name="f28" fmla="*/ f1 1 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4"/>
                <a:gd name="f35" fmla="*/ f32 1 31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4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7" y="f14"/>
                    <a:pt x="f6" y="f2"/>
                    <a:pt x="f5" y="f2"/>
                  </a:cubicBezTo>
                  <a:cubicBezTo>
                    <a:pt x="f15" y="f2"/>
                    <a:pt x="f16" y="f14"/>
                    <a:pt x="f17" y="f13"/>
                  </a:cubicBezTo>
                  <a:cubicBezTo>
                    <a:pt x="f3" y="f12"/>
                    <a:pt x="f3" y="f11"/>
                    <a:pt x="f17" y="f10"/>
                  </a:cubicBezTo>
                  <a:cubicBezTo>
                    <a:pt x="f16" y="f8"/>
                    <a:pt x="f15" y="f4"/>
                    <a:pt x="f5" y="f4"/>
                  </a:cubicBezTo>
                  <a:close/>
                  <a:moveTo>
                    <a:pt x="f5" y="f13"/>
                  </a:moveTo>
                  <a:cubicBezTo>
                    <a:pt x="f18" y="f13"/>
                    <a:pt x="f19" y="f20"/>
                    <a:pt x="f7" y="f21"/>
                  </a:cubicBezTo>
                  <a:cubicBezTo>
                    <a:pt x="f13" y="f22"/>
                    <a:pt x="f13" y="f23"/>
                    <a:pt x="f7" y="f24"/>
                  </a:cubicBezTo>
                  <a:cubicBezTo>
                    <a:pt x="f19" y="f25"/>
                    <a:pt x="f18" y="f10"/>
                    <a:pt x="f5" y="f10"/>
                  </a:cubicBezTo>
                  <a:cubicBezTo>
                    <a:pt x="f11" y="f10"/>
                    <a:pt x="f26" y="f25"/>
                    <a:pt x="f16" y="f24"/>
                  </a:cubicBezTo>
                  <a:cubicBezTo>
                    <a:pt x="f8" y="f23"/>
                    <a:pt x="f8" y="f22"/>
                    <a:pt x="f16" y="f21"/>
                  </a:cubicBezTo>
                  <a:cubicBezTo>
                    <a:pt x="f26" y="f20"/>
                    <a:pt x="f11" y="f13"/>
                    <a:pt x="f5" y="f13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1" name="Freeform 19"/>
            <p:cNvSpPr/>
            <p:nvPr/>
          </p:nvSpPr>
          <p:spPr>
            <a:xfrm>
              <a:off x="952661" y="4763"/>
              <a:ext cx="152426" cy="90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189"/>
                <a:gd name="f7" fmla="val 81"/>
                <a:gd name="f8" fmla="val 6"/>
                <a:gd name="f9" fmla="val 192"/>
                <a:gd name="f10" fmla="*/ f0 1 96"/>
                <a:gd name="f11" fmla="*/ f1 1 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2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2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2" name="Freeform 20"/>
            <p:cNvSpPr/>
            <p:nvPr/>
          </p:nvSpPr>
          <p:spPr>
            <a:xfrm>
              <a:off x="866922" y="903288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3" name="Freeform 21"/>
            <p:cNvSpPr/>
            <p:nvPr/>
          </p:nvSpPr>
          <p:spPr>
            <a:xfrm>
              <a:off x="890739" y="1554163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4" name="Freeform 22"/>
            <p:cNvSpPr/>
            <p:nvPr/>
          </p:nvSpPr>
          <p:spPr>
            <a:xfrm>
              <a:off x="738313" y="5622924"/>
              <a:ext cx="338194" cy="12160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766"/>
                <a:gd name="f5" fmla="val 195"/>
                <a:gd name="f6" fmla="val 464"/>
                <a:gd name="f7" fmla="val 6"/>
                <a:gd name="f8" fmla="val 12"/>
                <a:gd name="f9" fmla="val 461"/>
                <a:gd name="f10" fmla="*/ f0 1 213"/>
                <a:gd name="f11" fmla="*/ f1 1 76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13"/>
                <a:gd name="f18" fmla="*/ f15 1 766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13" h="76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5" name="Freeform 23"/>
            <p:cNvSpPr/>
            <p:nvPr/>
          </p:nvSpPr>
          <p:spPr>
            <a:xfrm>
              <a:off x="647810" y="5480049"/>
              <a:ext cx="157190" cy="157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17"/>
                <a:gd name="f5" fmla="val 8"/>
                <a:gd name="f6" fmla="val 26"/>
                <a:gd name="f7" fmla="val 4"/>
                <a:gd name="f8" fmla="val 10"/>
                <a:gd name="f9" fmla="val 24"/>
                <a:gd name="f10" fmla="val 29"/>
                <a:gd name="f11" fmla="val 23"/>
                <a:gd name="f12" fmla="*/ f0 1 33"/>
                <a:gd name="f13" fmla="*/ f1 1 33"/>
                <a:gd name="f14" fmla="val f2"/>
                <a:gd name="f15" fmla="val f3"/>
                <a:gd name="f16" fmla="+- f15 0 f14"/>
                <a:gd name="f17" fmla="*/ f16 1 33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" h="3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6" name="Freeform 24"/>
            <p:cNvSpPr/>
            <p:nvPr/>
          </p:nvSpPr>
          <p:spPr>
            <a:xfrm>
              <a:off x="66686" y="903288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4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7" name="Freeform 25"/>
            <p:cNvSpPr/>
            <p:nvPr/>
          </p:nvSpPr>
          <p:spPr>
            <a:xfrm>
              <a:off x="0" y="3897312"/>
              <a:ext cx="133373" cy="266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68"/>
                <a:gd name="f5" fmla="val 69"/>
                <a:gd name="f6" fmla="val 6"/>
                <a:gd name="f7" fmla="val 12"/>
                <a:gd name="f8" fmla="val 162"/>
                <a:gd name="f9" fmla="*/ f0 1 84"/>
                <a:gd name="f10" fmla="*/ f1 1 16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"/>
                <a:gd name="f17" fmla="*/ f14 1 16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" h="168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8" name="Freeform 26"/>
            <p:cNvSpPr/>
            <p:nvPr/>
          </p:nvSpPr>
          <p:spPr>
            <a:xfrm>
              <a:off x="66686" y="4149724"/>
              <a:ext cx="190532" cy="188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9" name="Freeform 27"/>
            <p:cNvSpPr/>
            <p:nvPr/>
          </p:nvSpPr>
          <p:spPr>
            <a:xfrm>
              <a:off x="0" y="1644650"/>
              <a:ext cx="133373" cy="2698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70"/>
                <a:gd name="f5" fmla="val 12"/>
                <a:gd name="f6" fmla="val 164"/>
                <a:gd name="f7" fmla="val 69"/>
                <a:gd name="f8" fmla="val 6"/>
                <a:gd name="f9" fmla="*/ f0 1 84"/>
                <a:gd name="f10" fmla="*/ f1 1 17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"/>
                <a:gd name="f17" fmla="*/ f14 1 17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" h="170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0" name="Freeform 28"/>
            <p:cNvSpPr/>
            <p:nvPr/>
          </p:nvSpPr>
          <p:spPr>
            <a:xfrm>
              <a:off x="66686" y="1468438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1" name="Freeform 29"/>
            <p:cNvSpPr/>
            <p:nvPr/>
          </p:nvSpPr>
          <p:spPr>
            <a:xfrm>
              <a:off x="695443" y="4763"/>
              <a:ext cx="309615" cy="1558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5"/>
                <a:gd name="f4" fmla="val 982"/>
                <a:gd name="f5" fmla="val 177"/>
                <a:gd name="f6" fmla="val 805"/>
                <a:gd name="f7" fmla="val 629"/>
                <a:gd name="f8" fmla="val 18"/>
                <a:gd name="f9" fmla="val 623"/>
                <a:gd name="f10" fmla="val 796"/>
                <a:gd name="f11" fmla="*/ f0 1 195"/>
                <a:gd name="f12" fmla="*/ f1 1 98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5"/>
                <a:gd name="f19" fmla="*/ f16 1 982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5" h="98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2" name="Freeform 30"/>
            <p:cNvSpPr/>
            <p:nvPr/>
          </p:nvSpPr>
          <p:spPr>
            <a:xfrm>
              <a:off x="57160" y="4881562"/>
              <a:ext cx="190532" cy="18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3" name="Freeform 31"/>
            <p:cNvSpPr/>
            <p:nvPr/>
          </p:nvSpPr>
          <p:spPr>
            <a:xfrm>
              <a:off x="138136" y="5060949"/>
              <a:ext cx="304852" cy="1778000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92"/>
                <a:gd name="f5" fmla="val 1120"/>
                <a:gd name="f6" fmla="val 177"/>
                <a:gd name="f7" fmla="val 183"/>
                <a:gd name="f8" fmla="val 15"/>
                <a:gd name="f9" fmla="val 354"/>
                <a:gd name="f10" fmla="*/ f1 1 192"/>
                <a:gd name="f11" fmla="*/ f2 1 1120"/>
                <a:gd name="f12" fmla="val f3"/>
                <a:gd name="f13" fmla="val f4"/>
                <a:gd name="f14" fmla="val f5"/>
                <a:gd name="f15" fmla="+- f14 0 f12"/>
                <a:gd name="f16" fmla="+- f13 0 f12"/>
                <a:gd name="f17" fmla="*/ f16 1 192"/>
                <a:gd name="f18" fmla="*/ f15 1 1120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92" h="1120">
                  <a:moveTo>
                    <a:pt x="f4" y="f5"/>
                  </a:moveTo>
                  <a:lnTo>
                    <a:pt x="f6" y="f5"/>
                  </a:lnTo>
                  <a:lnTo>
                    <a:pt x="f6" y="f0"/>
                  </a:lnTo>
                  <a:lnTo>
                    <a:pt x="f3" y="f7"/>
                  </a:lnTo>
                  <a:lnTo>
                    <a:pt x="f3" y="f3"/>
                  </a:lnTo>
                  <a:lnTo>
                    <a:pt x="f8" y="f3"/>
                  </a:lnTo>
                  <a:lnTo>
                    <a:pt x="f8" y="f6"/>
                  </a:lnTo>
                  <a:lnTo>
                    <a:pt x="f4" y="f9"/>
                  </a:lnTo>
                  <a:lnTo>
                    <a:pt x="f4" y="f5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4" name="Freeform 32"/>
            <p:cNvSpPr/>
            <p:nvPr/>
          </p:nvSpPr>
          <p:spPr>
            <a:xfrm>
              <a:off x="562070" y="6430962"/>
              <a:ext cx="190532" cy="18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5" name="Rectangle 33"/>
            <p:cNvSpPr/>
            <p:nvPr/>
          </p:nvSpPr>
          <p:spPr>
            <a:xfrm>
              <a:off x="643047" y="6610349"/>
              <a:ext cx="23816" cy="242888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6" name="Freeform 34"/>
            <p:cNvSpPr/>
            <p:nvPr/>
          </p:nvSpPr>
          <p:spPr>
            <a:xfrm>
              <a:off x="76213" y="6430962"/>
              <a:ext cx="190532" cy="18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11"/>
                <a:gd name="f11" fmla="val 29"/>
                <a:gd name="f12" fmla="val 36"/>
                <a:gd name="f13" fmla="*/ f0 1 40"/>
                <a:gd name="f14" fmla="*/ f1 1 40"/>
                <a:gd name="f15" fmla="val f2"/>
                <a:gd name="f16" fmla="val f3"/>
                <a:gd name="f17" fmla="+- f16 0 f15"/>
                <a:gd name="f18" fmla="*/ f17 1 40"/>
                <a:gd name="f19" fmla="*/ 0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10"/>
                    <a:pt x="f8" y="f4"/>
                  </a:cubicBezTo>
                  <a:cubicBezTo>
                    <a:pt x="f8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10"/>
                    <a:pt x="f11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7" name="Freeform 35"/>
            <p:cNvSpPr/>
            <p:nvPr/>
          </p:nvSpPr>
          <p:spPr>
            <a:xfrm>
              <a:off x="0" y="5978524"/>
              <a:ext cx="190532" cy="4619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"/>
                <a:gd name="f4" fmla="val 291"/>
                <a:gd name="f5" fmla="val 105"/>
                <a:gd name="f6" fmla="val 114"/>
                <a:gd name="f7" fmla="val 9"/>
                <a:gd name="f8" fmla="val 12"/>
                <a:gd name="f9" fmla="val 108"/>
                <a:gd name="f10" fmla="*/ f0 1 120"/>
                <a:gd name="f11" fmla="*/ f1 1 29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0"/>
                <a:gd name="f18" fmla="*/ f15 1 291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0" h="291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8" name="Freeform 36"/>
            <p:cNvSpPr/>
            <p:nvPr/>
          </p:nvSpPr>
          <p:spPr>
            <a:xfrm>
              <a:off x="1014585" y="1801813"/>
              <a:ext cx="214348" cy="755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"/>
                <a:gd name="f4" fmla="val 476"/>
                <a:gd name="f5" fmla="val 12"/>
                <a:gd name="f6" fmla="val 128"/>
                <a:gd name="f7" fmla="val 126"/>
                <a:gd name="f8" fmla="val 9"/>
                <a:gd name="f9" fmla="val 131"/>
                <a:gd name="f10" fmla="*/ f0 1 135"/>
                <a:gd name="f11" fmla="*/ f1 1 47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35"/>
                <a:gd name="f18" fmla="*/ f15 1 476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35" h="476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9" name="Freeform 37"/>
            <p:cNvSpPr/>
            <p:nvPr/>
          </p:nvSpPr>
          <p:spPr>
            <a:xfrm>
              <a:off x="938372" y="2547938"/>
              <a:ext cx="166715" cy="1603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34"/>
                <a:gd name="f5" fmla="val 18"/>
                <a:gd name="f6" fmla="val 8"/>
                <a:gd name="f7" fmla="val 26"/>
                <a:gd name="f8" fmla="val 17"/>
                <a:gd name="f9" fmla="val 7"/>
                <a:gd name="f10" fmla="val 27"/>
                <a:gd name="f11" fmla="val 4"/>
                <a:gd name="f12" fmla="val 10"/>
                <a:gd name="f13" fmla="val 24"/>
                <a:gd name="f14" fmla="val 30"/>
                <a:gd name="f15" fmla="val 25"/>
                <a:gd name="f16" fmla="val 31"/>
                <a:gd name="f17" fmla="*/ f0 1 35"/>
                <a:gd name="f18" fmla="*/ f1 1 34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5"/>
                <a:gd name="f25" fmla="*/ f22 1 34"/>
                <a:gd name="f26" fmla="*/ 0 1 f24"/>
                <a:gd name="f27" fmla="*/ f20 1 f24"/>
                <a:gd name="f28" fmla="*/ 0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5" h="34">
                  <a:moveTo>
                    <a:pt x="f5" y="f4"/>
                  </a:moveTo>
                  <a:cubicBezTo>
                    <a:pt x="f6" y="f4"/>
                    <a:pt x="f2" y="f7"/>
                    <a:pt x="f2" y="f8"/>
                  </a:cubicBezTo>
                  <a:cubicBezTo>
                    <a:pt x="f2" y="f9"/>
                    <a:pt x="f6" y="f2"/>
                    <a:pt x="f5" y="f2"/>
                  </a:cubicBezTo>
                  <a:cubicBezTo>
                    <a:pt x="f10" y="f2"/>
                    <a:pt x="f3" y="f9"/>
                    <a:pt x="f3" y="f8"/>
                  </a:cubicBezTo>
                  <a:cubicBezTo>
                    <a:pt x="f3" y="f7"/>
                    <a:pt x="f10" y="f4"/>
                    <a:pt x="f5" y="f4"/>
                  </a:cubicBezTo>
                  <a:close/>
                  <a:moveTo>
                    <a:pt x="f5" y="f11"/>
                  </a:moveTo>
                  <a:cubicBezTo>
                    <a:pt x="f12" y="f11"/>
                    <a:pt x="f11" y="f12"/>
                    <a:pt x="f11" y="f8"/>
                  </a:cubicBezTo>
                  <a:cubicBezTo>
                    <a:pt x="f11" y="f13"/>
                    <a:pt x="f12" y="f14"/>
                    <a:pt x="f5" y="f14"/>
                  </a:cubicBezTo>
                  <a:cubicBezTo>
                    <a:pt x="f15" y="f14"/>
                    <a:pt x="f16" y="f13"/>
                    <a:pt x="f16" y="f8"/>
                  </a:cubicBezTo>
                  <a:cubicBezTo>
                    <a:pt x="f16" y="f12"/>
                    <a:pt x="f15" y="f11"/>
                    <a:pt x="f5" y="f11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0" name="Freeform 38"/>
            <p:cNvSpPr/>
            <p:nvPr/>
          </p:nvSpPr>
          <p:spPr>
            <a:xfrm>
              <a:off x="595414" y="4763"/>
              <a:ext cx="638283" cy="40258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"/>
                <a:gd name="f4" fmla="val 2536"/>
                <a:gd name="f5" fmla="val 387"/>
                <a:gd name="f6" fmla="val 2311"/>
                <a:gd name="f7" fmla="val 1925"/>
                <a:gd name="f8" fmla="val 15"/>
                <a:gd name="f9" fmla="val 1916"/>
                <a:gd name="f10" fmla="val 2302"/>
                <a:gd name="f11" fmla="*/ f0 1 402"/>
                <a:gd name="f12" fmla="*/ f1 1 253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02"/>
                <a:gd name="f19" fmla="*/ f16 1 2536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02" h="253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1" name="Freeform 39"/>
            <p:cNvSpPr/>
            <p:nvPr/>
          </p:nvSpPr>
          <p:spPr>
            <a:xfrm>
              <a:off x="1224170" y="1382713"/>
              <a:ext cx="142899" cy="4762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300"/>
                <a:gd name="f5" fmla="val 78"/>
                <a:gd name="f6" fmla="val 84"/>
                <a:gd name="f7" fmla="val 9"/>
                <a:gd name="f8" fmla="val 81"/>
                <a:gd name="f9" fmla="*/ f0 1 90"/>
                <a:gd name="f10" fmla="*/ f1 1 30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90"/>
                <a:gd name="f17" fmla="*/ f14 1 30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90" h="300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2" name="Freeform 40"/>
            <p:cNvSpPr/>
            <p:nvPr/>
          </p:nvSpPr>
          <p:spPr>
            <a:xfrm>
              <a:off x="1300383" y="1849438"/>
              <a:ext cx="109556" cy="1079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val f2"/>
                <a:gd name="f14" fmla="val f3"/>
                <a:gd name="f15" fmla="+- f14 0 f13"/>
                <a:gd name="f16" fmla="*/ f15 1 23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3" name="Freeform 41"/>
            <p:cNvSpPr/>
            <p:nvPr/>
          </p:nvSpPr>
          <p:spPr>
            <a:xfrm>
              <a:off x="281036" y="3417888"/>
              <a:ext cx="142899" cy="47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299"/>
                <a:gd name="f5" fmla="val 12"/>
                <a:gd name="f6" fmla="val 80"/>
                <a:gd name="f7" fmla="val 81"/>
                <a:gd name="f8" fmla="val 8"/>
                <a:gd name="f9" fmla="val 83"/>
                <a:gd name="f10" fmla="*/ f0 1 90"/>
                <a:gd name="f11" fmla="*/ f1 1 299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0"/>
                <a:gd name="f18" fmla="*/ f15 1 299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0" h="299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4" name="Freeform 42"/>
            <p:cNvSpPr/>
            <p:nvPr/>
          </p:nvSpPr>
          <p:spPr>
            <a:xfrm>
              <a:off x="238165" y="3883024"/>
              <a:ext cx="109557" cy="109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1"/>
                <a:gd name="f5" fmla="val 5"/>
                <a:gd name="f6" fmla="val 18"/>
                <a:gd name="f7" fmla="val 12"/>
                <a:gd name="f8" fmla="val 17"/>
                <a:gd name="f9" fmla="val 4"/>
                <a:gd name="f10" fmla="val 7"/>
                <a:gd name="f11" fmla="val 8"/>
                <a:gd name="f12" fmla="val 16"/>
                <a:gd name="f13" fmla="val 19"/>
                <a:gd name="f14" fmla="val 15"/>
                <a:gd name="f15" fmla="*/ f0 1 23"/>
                <a:gd name="f16" fmla="*/ f1 1 23"/>
                <a:gd name="f17" fmla="val f2"/>
                <a:gd name="f18" fmla="val f3"/>
                <a:gd name="f19" fmla="+- f18 0 f17"/>
                <a:gd name="f20" fmla="*/ f19 1 23"/>
                <a:gd name="f21" fmla="*/ 0 1 f20"/>
                <a:gd name="f22" fmla="*/ f18 1 f20"/>
                <a:gd name="f23" fmla="*/ f21 f15 1"/>
                <a:gd name="f24" fmla="*/ f22 f15 1"/>
                <a:gd name="f25" fmla="*/ f22 f16 1"/>
                <a:gd name="f26" fmla="*/ f2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8" y="f2"/>
                    <a:pt x="f3" y="f5"/>
                    <a:pt x="f3" y="f7"/>
                  </a:cubicBezTo>
                  <a:cubicBezTo>
                    <a:pt x="f3" y="f6"/>
                    <a:pt x="f8" y="f3"/>
                    <a:pt x="f4" y="f3"/>
                  </a:cubicBezTo>
                  <a:close/>
                  <a:moveTo>
                    <a:pt x="f4" y="f9"/>
                  </a:moveTo>
                  <a:cubicBezTo>
                    <a:pt x="f10" y="f9"/>
                    <a:pt x="f9" y="f11"/>
                    <a:pt x="f9" y="f7"/>
                  </a:cubicBezTo>
                  <a:cubicBezTo>
                    <a:pt x="f9" y="f12"/>
                    <a:pt x="f10" y="f13"/>
                    <a:pt x="f4" y="f13"/>
                  </a:cubicBezTo>
                  <a:cubicBezTo>
                    <a:pt x="f14" y="f13"/>
                    <a:pt x="f13" y="f12"/>
                    <a:pt x="f13" y="f7"/>
                  </a:cubicBezTo>
                  <a:cubicBezTo>
                    <a:pt x="f13" y="f11"/>
                    <a:pt x="f14" y="f9"/>
                    <a:pt x="f4" y="f9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5" name="Freeform 43"/>
            <p:cNvSpPr/>
            <p:nvPr/>
          </p:nvSpPr>
          <p:spPr>
            <a:xfrm>
              <a:off x="4764" y="2166938"/>
              <a:ext cx="114319" cy="4524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"/>
                <a:gd name="f4" fmla="val 285"/>
                <a:gd name="f5" fmla="val 6"/>
                <a:gd name="f6" fmla="val 276"/>
                <a:gd name="f7" fmla="val 60"/>
                <a:gd name="f8" fmla="val 216"/>
                <a:gd name="f9" fmla="val 222"/>
                <a:gd name="f10" fmla="*/ f0 1 72"/>
                <a:gd name="f11" fmla="*/ f1 1 28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72"/>
                <a:gd name="f18" fmla="*/ f15 1 28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2" h="28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6" name="Freeform 44"/>
            <p:cNvSpPr/>
            <p:nvPr/>
          </p:nvSpPr>
          <p:spPr>
            <a:xfrm>
              <a:off x="52397" y="2066925"/>
              <a:ext cx="109556" cy="109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val f2"/>
                <a:gd name="f14" fmla="val f3"/>
                <a:gd name="f15" fmla="+- f14 0 f13"/>
                <a:gd name="f16" fmla="*/ f15 1 23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7" name="Rectangle 45"/>
            <p:cNvSpPr/>
            <p:nvPr/>
          </p:nvSpPr>
          <p:spPr>
            <a:xfrm>
              <a:off x="1228933" y="4662487"/>
              <a:ext cx="23817" cy="2181225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8" name="Freeform 46"/>
            <p:cNvSpPr/>
            <p:nvPr/>
          </p:nvSpPr>
          <p:spPr>
            <a:xfrm>
              <a:off x="1319436" y="5041899"/>
              <a:ext cx="371538" cy="1801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1135"/>
                <a:gd name="f5" fmla="val 15"/>
                <a:gd name="f6" fmla="val 515"/>
                <a:gd name="f7" fmla="val 512"/>
                <a:gd name="f8" fmla="val 219"/>
                <a:gd name="f9" fmla="val 6"/>
                <a:gd name="f10" fmla="val 518"/>
                <a:gd name="f11" fmla="*/ f0 1 234"/>
                <a:gd name="f12" fmla="*/ f1 1 11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4"/>
                <a:gd name="f19" fmla="*/ f16 1 1135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4" h="1135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9" name="Freeform 47"/>
            <p:cNvSpPr/>
            <p:nvPr/>
          </p:nvSpPr>
          <p:spPr>
            <a:xfrm>
              <a:off x="1147957" y="4481512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0" name="Freeform 48"/>
            <p:cNvSpPr/>
            <p:nvPr/>
          </p:nvSpPr>
          <p:spPr>
            <a:xfrm>
              <a:off x="819289" y="3983037"/>
              <a:ext cx="347722" cy="2860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"/>
                <a:gd name="f4" fmla="val 1802"/>
                <a:gd name="f5" fmla="val 201"/>
                <a:gd name="f6" fmla="val 1185"/>
                <a:gd name="f7" fmla="val 3"/>
                <a:gd name="f8" fmla="val 15"/>
                <a:gd name="f9" fmla="*/ f0 1 219"/>
                <a:gd name="f10" fmla="*/ f1 1 180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19"/>
                <a:gd name="f17" fmla="*/ f14 1 1802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19" h="180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1" name="Freeform 49"/>
            <p:cNvSpPr/>
            <p:nvPr/>
          </p:nvSpPr>
          <p:spPr>
            <a:xfrm>
              <a:off x="728786" y="3806824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2" name="Freeform 50"/>
            <p:cNvSpPr/>
            <p:nvPr/>
          </p:nvSpPr>
          <p:spPr>
            <a:xfrm>
              <a:off x="1624288" y="4867274"/>
              <a:ext cx="190532" cy="188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3" name="Freeform 51"/>
            <p:cNvSpPr/>
            <p:nvPr/>
          </p:nvSpPr>
          <p:spPr>
            <a:xfrm>
              <a:off x="1405176" y="5422899"/>
              <a:ext cx="371538" cy="1425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18"/>
                <a:gd name="f6" fmla="val 515"/>
                <a:gd name="f7" fmla="val 512"/>
                <a:gd name="f8" fmla="val 222"/>
                <a:gd name="f9" fmla="val 6"/>
                <a:gd name="f10" fmla="val 518"/>
                <a:gd name="f11" fmla="*/ f0 1 234"/>
                <a:gd name="f12" fmla="*/ f1 1 898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4"/>
                <a:gd name="f19" fmla="*/ f16 1 898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4" h="898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4" name="Freeform 52"/>
            <p:cNvSpPr/>
            <p:nvPr/>
          </p:nvSpPr>
          <p:spPr>
            <a:xfrm>
              <a:off x="1667157" y="5945187"/>
              <a:ext cx="152426" cy="9128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15"/>
                <a:gd name="f6" fmla="val 569"/>
                <a:gd name="f7" fmla="val 81"/>
                <a:gd name="f8" fmla="val 383"/>
                <a:gd name="f9" fmla="val 386"/>
                <a:gd name="f10" fmla="*/ f0 1 96"/>
                <a:gd name="f11" fmla="*/ f1 1 57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5" name="Freeform 53"/>
            <p:cNvSpPr/>
            <p:nvPr/>
          </p:nvSpPr>
          <p:spPr>
            <a:xfrm>
              <a:off x="1710027" y="5246687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6" name="Freeform 54"/>
            <p:cNvSpPr/>
            <p:nvPr/>
          </p:nvSpPr>
          <p:spPr>
            <a:xfrm>
              <a:off x="1710027" y="5764212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7" name="Freeform 55"/>
            <p:cNvSpPr/>
            <p:nvPr/>
          </p:nvSpPr>
          <p:spPr>
            <a:xfrm>
              <a:off x="1767187" y="6330949"/>
              <a:ext cx="419171" cy="527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32"/>
                <a:gd name="f5" fmla="val 12"/>
                <a:gd name="f6" fmla="val 326"/>
                <a:gd name="f7" fmla="val 45"/>
                <a:gd name="f8" fmla="val 206"/>
                <a:gd name="f9" fmla="val 255"/>
                <a:gd name="f10" fmla="val 60"/>
                <a:gd name="f11" fmla="val 215"/>
                <a:gd name="f12" fmla="*/ f0 1 264"/>
                <a:gd name="f13" fmla="*/ f1 1 33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"/>
                <a:gd name="f20" fmla="*/ f17 1 332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" h="33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3" y="f5"/>
                  </a:lnTo>
                  <a:lnTo>
                    <a:pt x="f10" y="f11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0" name="Freeform 56"/>
            <p:cNvSpPr/>
            <p:nvPr/>
          </p:nvSpPr>
          <p:spPr>
            <a:xfrm>
              <a:off x="2148251" y="6221412"/>
              <a:ext cx="157189" cy="1476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31"/>
                <a:gd name="f5" fmla="val 16"/>
                <a:gd name="f6" fmla="val 12"/>
                <a:gd name="f7" fmla="val 8"/>
                <a:gd name="f8" fmla="val 29"/>
                <a:gd name="f9" fmla="val 5"/>
                <a:gd name="f10" fmla="val 26"/>
                <a:gd name="f11" fmla="val 2"/>
                <a:gd name="f12" fmla="val 24"/>
                <a:gd name="f13" fmla="val 20"/>
                <a:gd name="f14" fmla="val 15"/>
                <a:gd name="f15" fmla="val 11"/>
                <a:gd name="f16" fmla="val 7"/>
                <a:gd name="f17" fmla="val 4"/>
                <a:gd name="f18" fmla="val 1"/>
                <a:gd name="f19" fmla="val 27"/>
                <a:gd name="f20" fmla="val 10"/>
                <a:gd name="f21" fmla="val 13"/>
                <a:gd name="f22" fmla="val 6"/>
                <a:gd name="f23" fmla="val 9"/>
                <a:gd name="f24" fmla="val 19"/>
                <a:gd name="f25" fmla="val 21"/>
                <a:gd name="f26" fmla="val 22"/>
                <a:gd name="f27" fmla="*/ f0 1 33"/>
                <a:gd name="f28" fmla="*/ f1 1 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3"/>
                <a:gd name="f35" fmla="*/ f32 1 31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3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6" y="f2"/>
                    <a:pt x="f5" y="f2"/>
                  </a:cubicBezTo>
                  <a:cubicBezTo>
                    <a:pt x="f13" y="f2"/>
                    <a:pt x="f12" y="f18"/>
                    <a:pt x="f19" y="f17"/>
                  </a:cubicBezTo>
                  <a:cubicBezTo>
                    <a:pt x="f3" y="f20"/>
                    <a:pt x="f3" y="f13"/>
                    <a:pt x="f19" y="f10"/>
                  </a:cubicBezTo>
                  <a:cubicBezTo>
                    <a:pt x="f12" y="f8"/>
                    <a:pt x="f13" y="f4"/>
                    <a:pt x="f5" y="f4"/>
                  </a:cubicBezTo>
                  <a:close/>
                  <a:moveTo>
                    <a:pt x="f5" y="f17"/>
                  </a:moveTo>
                  <a:cubicBezTo>
                    <a:pt x="f21" y="f17"/>
                    <a:pt x="f20" y="f9"/>
                    <a:pt x="f7" y="f16"/>
                  </a:cubicBezTo>
                  <a:cubicBezTo>
                    <a:pt x="f22" y="f23"/>
                    <a:pt x="f17" y="f6"/>
                    <a:pt x="f17" y="f14"/>
                  </a:cubicBezTo>
                  <a:cubicBezTo>
                    <a:pt x="f17" y="f24"/>
                    <a:pt x="f22" y="f25"/>
                    <a:pt x="f7" y="f12"/>
                  </a:cubicBezTo>
                  <a:cubicBezTo>
                    <a:pt x="f20" y="f10"/>
                    <a:pt x="f21" y="f19"/>
                    <a:pt x="f5" y="f19"/>
                  </a:cubicBezTo>
                  <a:cubicBezTo>
                    <a:pt x="f24" y="f19"/>
                    <a:pt x="f26" y="f10"/>
                    <a:pt x="f12" y="f12"/>
                  </a:cubicBezTo>
                  <a:cubicBezTo>
                    <a:pt x="f8" y="f24"/>
                    <a:pt x="f8" y="f6"/>
                    <a:pt x="f12" y="f16"/>
                  </a:cubicBezTo>
                  <a:cubicBezTo>
                    <a:pt x="f26" y="f9"/>
                    <a:pt x="f24" y="f17"/>
                    <a:pt x="f5" y="f1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1" name="Freeform 57"/>
            <p:cNvSpPr/>
            <p:nvPr/>
          </p:nvSpPr>
          <p:spPr>
            <a:xfrm>
              <a:off x="504910" y="9525"/>
              <a:ext cx="233402" cy="51038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"/>
                <a:gd name="f4" fmla="val 3215"/>
                <a:gd name="f5" fmla="val 132"/>
                <a:gd name="f6" fmla="val 129"/>
                <a:gd name="f7" fmla="val 2754"/>
                <a:gd name="f8" fmla="val 1901"/>
                <a:gd name="f9" fmla="val 15"/>
                <a:gd name="f10" fmla="val 1898"/>
                <a:gd name="f11" fmla="val 144"/>
                <a:gd name="f12" fmla="*/ f0 1 147"/>
                <a:gd name="f13" fmla="*/ f1 1 321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7"/>
                <a:gd name="f20" fmla="*/ f17 1 3215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7" h="3215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2" y="f2"/>
                  </a:lnTo>
                  <a:lnTo>
                    <a:pt x="f9" y="f2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2" name="Freeform 58"/>
            <p:cNvSpPr/>
            <p:nvPr/>
          </p:nvSpPr>
          <p:spPr>
            <a:xfrm>
              <a:off x="633520" y="5103812"/>
              <a:ext cx="185768" cy="1857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"/>
                <a:gd name="f4" fmla="val 20"/>
                <a:gd name="f5" fmla="val 9"/>
                <a:gd name="f6" fmla="val 30"/>
                <a:gd name="f7" fmla="val 19"/>
                <a:gd name="f8" fmla="val 4"/>
                <a:gd name="f9" fmla="val 11"/>
                <a:gd name="f10" fmla="val 28"/>
                <a:gd name="f11" fmla="val 35"/>
                <a:gd name="f12" fmla="*/ f0 1 39"/>
                <a:gd name="f13" fmla="*/ f1 1 39"/>
                <a:gd name="f14" fmla="val f2"/>
                <a:gd name="f15" fmla="val f3"/>
                <a:gd name="f16" fmla="+- f15 0 f14"/>
                <a:gd name="f17" fmla="*/ f16 1 39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9" h="39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7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58" name="Title 1"/>
          <p:cNvSpPr txBox="1">
            <a:spLocks noGrp="1"/>
          </p:cNvSpPr>
          <p:nvPr>
            <p:ph type="ctrTitle"/>
          </p:nvPr>
        </p:nvSpPr>
        <p:spPr>
          <a:xfrm>
            <a:off x="1876320" y="1122480"/>
            <a:ext cx="8792280" cy="2387520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8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9" name="Subtitle 2"/>
          <p:cNvSpPr txBox="1">
            <a:spLocks noGrp="1"/>
          </p:cNvSpPr>
          <p:nvPr>
            <p:ph type="subTitle" idx="1"/>
          </p:nvPr>
        </p:nvSpPr>
        <p:spPr>
          <a:xfrm>
            <a:off x="1876320" y="3602160"/>
            <a:ext cx="8792280" cy="1655640"/>
          </a:xfrm>
        </p:spPr>
        <p:txBody>
          <a:bodyPr/>
          <a:lstStyle>
            <a:lvl1pPr marL="0" indent="0">
              <a:buNone/>
              <a:defRPr sz="2000">
                <a:ln>
                  <a:noFill/>
                </a:ln>
                <a:solidFill>
                  <a:srgbClr val="82FFFF"/>
                </a:solidFill>
                <a:latin typeface="Tw Cen MT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63" name="Espace réservé du texte 62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3519" cy="3977279"/>
          </a:xfrm>
        </p:spPr>
        <p:txBody>
          <a:bodyPr lIns="0" tIns="0" rIns="0" bIns="0"/>
          <a:lstStyle>
            <a:lvl1pPr marL="0" indent="0"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</a:defRPr>
            </a:lvl1pPr>
          </a:lstStyle>
          <a:p>
            <a:endParaRPr lang="fr-FR"/>
          </a:p>
        </p:txBody>
      </p:sp>
      <p:sp>
        <p:nvSpPr>
          <p:cNvPr id="6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7078663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34D09-F2FD-4D30-99CA-1B93A33BDADD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6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9898063" y="5410200"/>
            <a:ext cx="7699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C5EEB-4D9D-44DC-B4CE-0951729810CC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06379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4304520"/>
            <a:ext cx="9912960" cy="819359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1141560" y="606600"/>
            <a:ext cx="9912960" cy="3299760"/>
          </a:xfrm>
          <a:ln w="19080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60" dir="5400000" algn="tl">
              <a:srgbClr val="000000">
                <a:alpha val="40000"/>
              </a:srgbClr>
            </a:outerShdw>
          </a:effectLst>
        </p:spPr>
        <p:txBody>
          <a:bodyPr anchor="t"/>
          <a:lstStyle>
            <a:lvl1pPr marL="0" marR="0" indent="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200" y="5123880"/>
            <a:ext cx="9911520" cy="6825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ABECB-4591-4786-A9EE-3FF35A444F6D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753F9-CAD8-4703-B550-DB8376ADBB0F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69651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609480"/>
            <a:ext cx="9906840" cy="3429000"/>
          </a:xfrm>
        </p:spPr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560" y="4419720"/>
            <a:ext cx="9905040" cy="1371599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DAF37-367B-4232-969A-EEE26E86A363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92A6-B49A-4DA5-9726-DEEC0D55804A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72604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9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  <a:noFill/>
          <a:ln>
            <a:noFill/>
          </a:ln>
        </p:spPr>
        <p:txBody>
          <a:bodyPr anchor="ctr" compatLnSpc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>
                <a:solidFill>
                  <a:srgbClr val="FFFFFF"/>
                </a:solidFill>
                <a:latin typeface="Tw Cen MT" pitchFamily="18"/>
                <a:ea typeface="Microsoft YaHei" pitchFamily="2"/>
                <a:cs typeface="Trebuchet MS" pitchFamily="2"/>
              </a:rPr>
              <a:t>“</a:t>
            </a:r>
          </a:p>
        </p:txBody>
      </p:sp>
      <p:sp>
        <p:nvSpPr>
          <p:cNvPr id="6" name="TextBox 60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 compatLnSpc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>
                <a:solidFill>
                  <a:srgbClr val="FFFFFF"/>
                </a:solidFill>
                <a:latin typeface="Tw Cen MT" pitchFamily="18"/>
                <a:ea typeface="Microsoft YaHei" pitchFamily="2"/>
                <a:cs typeface="Trebuchet MS" pitchFamily="2"/>
              </a:rPr>
              <a:t>”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119" y="609480"/>
            <a:ext cx="9303480" cy="2748600"/>
          </a:xfrm>
        </p:spPr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720800" y="3365640"/>
            <a:ext cx="8753040" cy="549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560" y="4309920"/>
            <a:ext cx="9906840" cy="1489319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FC5CF-DC12-4635-91AE-C03795B1512E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9E6C7-EF85-4CE3-9B98-D12C3C5F7038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513119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2134080"/>
            <a:ext cx="9906840" cy="2511720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200" y="4657680"/>
            <a:ext cx="9905400" cy="11404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D6699-8A39-4E54-ABB5-94256525B38E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B90DD-FB90-4D1D-9E8E-4F4BBFFB2D96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242642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0_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609480"/>
            <a:ext cx="9906840" cy="1905120"/>
          </a:xfrm>
        </p:spPr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41560" y="2674440"/>
            <a:ext cx="3197160" cy="68579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27880" y="3360240"/>
            <a:ext cx="3209040" cy="243108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15120" y="2677680"/>
            <a:ext cx="3184920" cy="68579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04680" y="3363480"/>
            <a:ext cx="3196080" cy="243108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52680" y="2674440"/>
            <a:ext cx="3195360" cy="68579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52680" y="3360240"/>
            <a:ext cx="3195360" cy="243108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A4168-133D-4038-AEF1-BC7FB59226F8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5DB5-C063-4754-8472-872D6470D14D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226583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0_colonnes d_2019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609480"/>
            <a:ext cx="9906840" cy="1905120"/>
          </a:xfrm>
        </p:spPr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41560" y="4404600"/>
            <a:ext cx="3195720" cy="57636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1141560" y="2666880"/>
            <a:ext cx="3195720" cy="1523880"/>
          </a:xfrm>
          <a:ln w="19080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60" dir="5400000" algn="tl">
              <a:srgbClr val="000000">
                <a:alpha val="40000"/>
              </a:srgbClr>
            </a:outerShdw>
          </a:effectLst>
        </p:spPr>
        <p:txBody>
          <a:bodyPr anchor="t"/>
          <a:lstStyle>
            <a:lvl1pPr marL="0" marR="0" indent="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defRPr sz="20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560" y="4980960"/>
            <a:ext cx="3195720" cy="81791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489560" y="4404600"/>
            <a:ext cx="3200760" cy="57636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4489560" y="2666880"/>
            <a:ext cx="3199320" cy="1523880"/>
          </a:xfrm>
          <a:ln w="19080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60" dir="5400000" algn="tl">
              <a:srgbClr val="000000">
                <a:alpha val="40000"/>
              </a:srgbClr>
            </a:outerShdw>
          </a:effectLst>
        </p:spPr>
        <p:txBody>
          <a:bodyPr anchor="t"/>
          <a:lstStyle>
            <a:lvl1pPr marL="0" marR="0" indent="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defRPr sz="20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488120" y="4980960"/>
            <a:ext cx="3200760" cy="81036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53040" y="4404600"/>
            <a:ext cx="3191040" cy="57636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7852680" y="2666880"/>
            <a:ext cx="3195360" cy="1523880"/>
          </a:xfrm>
          <a:ln w="19080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60" dir="5400000" algn="tl">
              <a:srgbClr val="000000">
                <a:alpha val="40000"/>
              </a:srgbClr>
            </a:outerShdw>
          </a:effectLst>
        </p:spPr>
        <p:txBody>
          <a:bodyPr anchor="t"/>
          <a:lstStyle>
            <a:lvl1pPr marL="0" marR="0" indent="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defRPr sz="20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52680" y="4980960"/>
            <a:ext cx="3195360" cy="81036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2A76D-9D3B-41D4-BE70-EAB8C06B2BF3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1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9667E-F938-4C93-B6C2-027D1A425DAF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422456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AA0C-548B-48BE-B32D-B43A8C8097B9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5449-23F7-4239-B5B4-BD1E8CA821C0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95916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043200" y="609480"/>
            <a:ext cx="2004840" cy="5181480"/>
          </a:xfrm>
        </p:spPr>
        <p:txBody>
          <a:bodyPr vert="eaVert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141560" y="609480"/>
            <a:ext cx="7749360" cy="518148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1BBAA-C9EE-4116-AD20-9D72B7A7C9D0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DFAB8-6709-4159-A01C-8DF58722FAB1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74120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1141560" y="2249640"/>
            <a:ext cx="9906840" cy="3541679"/>
          </a:xfrm>
        </p:spPr>
        <p:txBody>
          <a:bodyPr anchor="t"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973519" cy="3977279"/>
          </a:xfrm>
        </p:spPr>
        <p:txBody>
          <a:bodyPr lIns="0" tIns="0" rIns="0" bIns="0"/>
          <a:lstStyle>
            <a:lvl1pPr marL="0" indent="0"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</a:defRPr>
            </a:lvl1pPr>
          </a:lstStyle>
          <a:p>
            <a:endParaRPr lang="fr-FR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79B-A558-4454-B7D3-B3ED2571F4E2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EBE57-AD56-4CE2-9124-BC99227FB541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302579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1419120"/>
            <a:ext cx="9906840" cy="2852640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41560" y="4424400"/>
            <a:ext cx="9906840" cy="1374839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739B0-E30B-4DAF-91D7-7304683C8788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A02DA-82BA-48E0-A61E-23F4BFE331FB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127705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1141560" y="2249640"/>
            <a:ext cx="4878720" cy="3541679"/>
          </a:xfrm>
        </p:spPr>
        <p:txBody>
          <a:bodyPr anchor="t"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6172560" y="2249640"/>
            <a:ext cx="4875480" cy="3541679"/>
          </a:xfrm>
        </p:spPr>
        <p:txBody>
          <a:bodyPr anchor="t"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8" name="Espace réservé du contenu 7"/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973519" cy="3977279"/>
          </a:xfrm>
        </p:spPr>
        <p:txBody>
          <a:bodyPr lIns="0" tIns="0" rIns="0" bIns="0"/>
          <a:lstStyle>
            <a:lvl1pPr marL="0" indent="0"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</a:defRPr>
            </a:lvl1pPr>
          </a:lstStyle>
          <a:p>
            <a:endParaRPr lang="fr-FR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0C46-84D2-45D0-8BB5-29B22BB2CC4D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0BBE2-E2B6-497D-A1C1-8D6E9101DC40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55074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619200"/>
            <a:ext cx="9906840" cy="1477799"/>
          </a:xfrm>
        </p:spPr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370159" y="2249640"/>
            <a:ext cx="4650120" cy="82404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1141560" y="3073319"/>
            <a:ext cx="4878720" cy="2717640"/>
          </a:xfrm>
        </p:spPr>
        <p:txBody>
          <a:bodyPr anchor="t"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401160" y="2249640"/>
            <a:ext cx="4646880" cy="82404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6172560" y="3073319"/>
            <a:ext cx="4875480" cy="2717640"/>
          </a:xfrm>
        </p:spPr>
        <p:txBody>
          <a:bodyPr anchor="t"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0733-35CA-4B33-AB70-3AAAA0E732E8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1A60C-2364-42B8-AC93-AA577405C6CB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13078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3519" cy="3977279"/>
          </a:xfrm>
        </p:spPr>
        <p:txBody>
          <a:bodyPr lIns="0" tIns="0" rIns="0" bIns="0"/>
          <a:lstStyle>
            <a:lvl1pPr marL="0" indent="0"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C38DE-ED6B-4FB6-A0C8-6F32867F7E3B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AA5D-E55D-44B4-8622-371E97F376A3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189106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 idx="4294967295"/>
          </p:nvPr>
        </p:nvSpPr>
        <p:spPr>
          <a:xfrm>
            <a:off x="609480" y="273600"/>
            <a:ext cx="10973519" cy="1144800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3519" cy="3977279"/>
          </a:xfrm>
        </p:spPr>
        <p:txBody>
          <a:bodyPr lIns="0" tIns="0" rIns="0" bIns="0"/>
          <a:lstStyle>
            <a:lvl1pPr marL="0" indent="0"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ECE51-7868-4025-808A-3A52E4717698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9859-9F51-4CC7-9ABF-F78B12FC4F27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793678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6600" y="609480"/>
            <a:ext cx="3856320" cy="1639800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5156640" y="592560"/>
            <a:ext cx="5891399" cy="5198400"/>
          </a:xfrm>
        </p:spPr>
        <p:txBody>
          <a:bodyPr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46600" y="2249640"/>
            <a:ext cx="3856320" cy="354167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5BD0D-4F8C-4481-B1A6-B399CAC4D88A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97C46-7D26-4A40-8A2F-DBF20436A0A2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27965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609480"/>
            <a:ext cx="5934959" cy="1639800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7381080" y="609480"/>
            <a:ext cx="3666960" cy="5181480"/>
          </a:xfrm>
          <a:ln w="19080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60" dir="5400000" algn="tl">
              <a:srgbClr val="000000">
                <a:alpha val="40000"/>
              </a:srgbClr>
            </a:outerShdw>
          </a:effectLst>
        </p:spPr>
        <p:txBody>
          <a:bodyPr anchor="t"/>
          <a:lstStyle>
            <a:lvl1pPr marL="0" marR="0" indent="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41560" y="2249640"/>
            <a:ext cx="5934959" cy="354167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E209E-D9F5-4DFB-9622-64376221DEE0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A8D0-FF1E-4143-8BF8-9B3C15211E57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367455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33"/>
            </a:gs>
            <a:gs pos="100000">
              <a:srgbClr val="66CC00">
                <a:alpha val="84998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4288" y="0"/>
            <a:ext cx="12055476" cy="6858000"/>
            <a:chOff x="-14400" y="0"/>
            <a:chExt cx="12054959" cy="6857999"/>
          </a:xfrm>
        </p:grpSpPr>
        <p:grpSp>
          <p:nvGrpSpPr>
            <p:cNvPr id="1033" name="Group 8"/>
            <p:cNvGrpSpPr>
              <a:grpSpLocks/>
            </p:cNvGrpSpPr>
            <p:nvPr/>
          </p:nvGrpSpPr>
          <p:grpSpPr bwMode="auto">
            <a:xfrm>
              <a:off x="-14400" y="0"/>
              <a:ext cx="1221119" cy="6857999"/>
              <a:chOff x="-14400" y="0"/>
              <a:chExt cx="1221119" cy="6857999"/>
            </a:xfrm>
          </p:grpSpPr>
          <p:sp>
            <p:nvSpPr>
              <p:cNvPr id="5" name="Rectangle 5"/>
              <p:cNvSpPr/>
              <p:nvPr/>
            </p:nvSpPr>
            <p:spPr>
              <a:xfrm>
                <a:off x="114183" y="4763"/>
                <a:ext cx="23812" cy="2181225"/>
              </a:xfrm>
              <a:prstGeom prst="rect">
                <a:avLst/>
              </a:pr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33224" y="2176463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28461" y="4021137"/>
                <a:ext cx="190492" cy="1889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99904" y="4763"/>
                <a:ext cx="369872" cy="18113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41"/>
                  <a:gd name="f5" fmla="val 218"/>
                  <a:gd name="f6" fmla="val 626"/>
                  <a:gd name="f7" fmla="val 15"/>
                  <a:gd name="f8" fmla="val 623"/>
                  <a:gd name="f9" fmla="val 1135"/>
                  <a:gd name="f10" fmla="*/ f0 1 233"/>
                  <a:gd name="f11" fmla="*/ f1 1 114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33"/>
                  <a:gd name="f18" fmla="*/ f15 1 1141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33" h="114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503104" y="1801813"/>
                <a:ext cx="190492" cy="1889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6"/>
                  <a:gd name="f9" fmla="val 4"/>
                  <a:gd name="f10" fmla="val 11"/>
                  <a:gd name="f11" fmla="val 29"/>
                  <a:gd name="f12" fmla="val 36"/>
                  <a:gd name="f13" fmla="val 28"/>
                  <a:gd name="f14" fmla="*/ f0 1 40"/>
                  <a:gd name="f15" fmla="*/ f1 1 40"/>
                  <a:gd name="f16" fmla="val f2"/>
                  <a:gd name="f17" fmla="val f3"/>
                  <a:gd name="f18" fmla="+- f17 0 f16"/>
                  <a:gd name="f19" fmla="*/ f18 1 40"/>
                  <a:gd name="f20" fmla="*/ 0 1 f19"/>
                  <a:gd name="f21" fmla="*/ f17 1 f19"/>
                  <a:gd name="f22" fmla="*/ f20 f14 1"/>
                  <a:gd name="f23" fmla="*/ f21 f14 1"/>
                  <a:gd name="f24" fmla="*/ f21 f15 1"/>
                  <a:gd name="f25" fmla="*/ f20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3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285625" y="4763"/>
                <a:ext cx="369872" cy="14303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901"/>
                  <a:gd name="f5" fmla="val 221"/>
                  <a:gd name="f6" fmla="val 383"/>
                  <a:gd name="f7" fmla="val 18"/>
                  <a:gd name="f8" fmla="val 380"/>
                  <a:gd name="f9" fmla="val 895"/>
                  <a:gd name="f10" fmla="*/ f0 1 233"/>
                  <a:gd name="f11" fmla="*/ f1 1 90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33"/>
                  <a:gd name="f18" fmla="*/ f15 1 901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33" h="90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545964" y="0"/>
                <a:ext cx="152394" cy="9128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78"/>
                  <a:gd name="f6" fmla="val 192"/>
                  <a:gd name="f7" fmla="val 6"/>
                  <a:gd name="f8" fmla="val 15"/>
                  <a:gd name="f9" fmla="val 189"/>
                  <a:gd name="f10" fmla="*/ f0 1 96"/>
                  <a:gd name="f11" fmla="*/ f1 1 57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6"/>
                  <a:gd name="f18" fmla="*/ f15 1 575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6" h="575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588825" y="1420813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7"/>
                  <a:gd name="f9" fmla="val 4"/>
                  <a:gd name="f10" fmla="val 11"/>
                  <a:gd name="f11" fmla="val 29"/>
                  <a:gd name="f12" fmla="val 36"/>
                  <a:gd name="f13" fmla="*/ f0 1 40"/>
                  <a:gd name="f14" fmla="*/ f1 1 40"/>
                  <a:gd name="f15" fmla="val f2"/>
                  <a:gd name="f16" fmla="val f3"/>
                  <a:gd name="f17" fmla="+- f16 0 f15"/>
                  <a:gd name="f18" fmla="*/ f17 1 40"/>
                  <a:gd name="f19" fmla="*/ 0 1 f18"/>
                  <a:gd name="f20" fmla="*/ f16 1 f18"/>
                  <a:gd name="f21" fmla="*/ f19 f13 1"/>
                  <a:gd name="f22" fmla="*/ f20 f13 1"/>
                  <a:gd name="f23" fmla="*/ f20 f14 1"/>
                  <a:gd name="f24" fmla="*/ f19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1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588825" y="903288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641210" y="0"/>
                <a:ext cx="422257" cy="5270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6"/>
                  <a:gd name="f4" fmla="val 332"/>
                  <a:gd name="f5" fmla="val 257"/>
                  <a:gd name="f6" fmla="val 48"/>
                  <a:gd name="f7" fmla="val 123"/>
                  <a:gd name="f8" fmla="val 6"/>
                  <a:gd name="f9" fmla="val 15"/>
                  <a:gd name="f10" fmla="val 63"/>
                  <a:gd name="f11" fmla="val 114"/>
                  <a:gd name="f12" fmla="val 320"/>
                  <a:gd name="f13" fmla="*/ f0 1 266"/>
                  <a:gd name="f14" fmla="*/ f1 1 332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6"/>
                  <a:gd name="f21" fmla="*/ f18 1 332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6" h="332">
                    <a:moveTo>
                      <a:pt x="f5" y="f4"/>
                    </a:moveTo>
                    <a:lnTo>
                      <a:pt x="f6" y="f7"/>
                    </a:lnTo>
                    <a:lnTo>
                      <a:pt x="f2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1020607" y="488950"/>
                <a:ext cx="161918" cy="1476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"/>
                  <a:gd name="f4" fmla="val 31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0"/>
                  <a:gd name="f12" fmla="val 10"/>
                  <a:gd name="f13" fmla="val 4"/>
                  <a:gd name="f14" fmla="val 1"/>
                  <a:gd name="f15" fmla="val 21"/>
                  <a:gd name="f16" fmla="val 25"/>
                  <a:gd name="f17" fmla="val 28"/>
                  <a:gd name="f18" fmla="val 14"/>
                  <a:gd name="f19" fmla="val 11"/>
                  <a:gd name="f20" fmla="val 5"/>
                  <a:gd name="f21" fmla="val 7"/>
                  <a:gd name="f22" fmla="val 12"/>
                  <a:gd name="f23" fmla="val 19"/>
                  <a:gd name="f24" fmla="val 24"/>
                  <a:gd name="f25" fmla="val 26"/>
                  <a:gd name="f26" fmla="val 23"/>
                  <a:gd name="f27" fmla="*/ f0 1 34"/>
                  <a:gd name="f28" fmla="*/ f1 1 3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4"/>
                  <a:gd name="f35" fmla="*/ f32 1 31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4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5" y="f2"/>
                      <a:pt x="f16" y="f14"/>
                      <a:pt x="f17" y="f13"/>
                    </a:cubicBezTo>
                    <a:cubicBezTo>
                      <a:pt x="f3" y="f12"/>
                      <a:pt x="f3" y="f11"/>
                      <a:pt x="f17" y="f10"/>
                    </a:cubicBezTo>
                    <a:cubicBezTo>
                      <a:pt x="f16" y="f8"/>
                      <a:pt x="f15" y="f4"/>
                      <a:pt x="f5" y="f4"/>
                    </a:cubicBezTo>
                    <a:close/>
                    <a:moveTo>
                      <a:pt x="f5" y="f13"/>
                    </a:moveTo>
                    <a:cubicBezTo>
                      <a:pt x="f18" y="f13"/>
                      <a:pt x="f19" y="f20"/>
                      <a:pt x="f7" y="f21"/>
                    </a:cubicBezTo>
                    <a:cubicBezTo>
                      <a:pt x="f13" y="f22"/>
                      <a:pt x="f13" y="f23"/>
                      <a:pt x="f7" y="f24"/>
                    </a:cubicBezTo>
                    <a:cubicBezTo>
                      <a:pt x="f19" y="f25"/>
                      <a:pt x="f18" y="f10"/>
                      <a:pt x="f5" y="f10"/>
                    </a:cubicBezTo>
                    <a:cubicBezTo>
                      <a:pt x="f11" y="f10"/>
                      <a:pt x="f26" y="f25"/>
                      <a:pt x="f16" y="f24"/>
                    </a:cubicBezTo>
                    <a:cubicBezTo>
                      <a:pt x="f8" y="f23"/>
                      <a:pt x="f8" y="f22"/>
                      <a:pt x="f16" y="f21"/>
                    </a:cubicBezTo>
                    <a:cubicBezTo>
                      <a:pt x="f26" y="f20"/>
                      <a:pt x="f11" y="f13"/>
                      <a:pt x="f5" y="f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" name="Line 16"/>
              <p:cNvSpPr/>
              <p:nvPr/>
            </p:nvSpPr>
            <p:spPr>
              <a:xfrm>
                <a:off x="-4875" y="9525"/>
                <a:ext cx="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0"/>
                  <a:gd name="f8" fmla="abs f3"/>
                  <a:gd name="f9" fmla="abs f4"/>
                  <a:gd name="f10" fmla="abs f5"/>
                  <a:gd name="f11" fmla="val f6"/>
                  <a:gd name="f12" fmla="*/ f7 f0 1"/>
                  <a:gd name="f13" fmla="?: f8 f3 1"/>
                  <a:gd name="f14" fmla="?: f9 f4 1"/>
                  <a:gd name="f15" fmla="?: f10 f5 1"/>
                  <a:gd name="f16" fmla="*/ f12 1 f2"/>
                  <a:gd name="f17" fmla="*/ f13 1 21600"/>
                  <a:gd name="f18" fmla="*/ f14 1 21600"/>
                  <a:gd name="f19" fmla="*/ 21600 f13 1"/>
                  <a:gd name="f20" fmla="*/ 21600 f14 1"/>
                  <a:gd name="f21" fmla="+- f16 0 f1"/>
                  <a:gd name="f22" fmla="min f18 f17"/>
                  <a:gd name="f23" fmla="*/ f19 1 f15"/>
                  <a:gd name="f24" fmla="*/ f20 1 f15"/>
                  <a:gd name="f25" fmla="val f23"/>
                  <a:gd name="f26" fmla="val f24"/>
                  <a:gd name="f27" fmla="*/ f6 f22 1"/>
                  <a:gd name="f28" fmla="*/ f23 f22 1"/>
                  <a:gd name="f29" fmla="*/ f24 f22 1"/>
                  <a:gd name="f30" fmla="*/ f11 f22 1"/>
                  <a:gd name="f31" fmla="*/ f25 f22 1"/>
                  <a:gd name="f32" fmla="*/ f26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">
                    <a:pos x="f30" y="f30"/>
                  </a:cxn>
                  <a:cxn ang="f21">
                    <a:pos x="f31" y="f32"/>
                  </a:cxn>
                </a:cxnLst>
                <a:rect l="f27" t="f27" r="f28" b="f29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miter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9412" y="1801813"/>
                <a:ext cx="123820" cy="1270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"/>
                  <a:gd name="f4" fmla="val 80"/>
                  <a:gd name="f5" fmla="val 6"/>
                  <a:gd name="f6" fmla="val 71"/>
                  <a:gd name="f7" fmla="val 69"/>
                  <a:gd name="f8" fmla="val 9"/>
                  <a:gd name="f9" fmla="*/ f0 1 78"/>
                  <a:gd name="f10" fmla="*/ f1 1 8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78"/>
                  <a:gd name="f17" fmla="*/ f14 1 80"/>
                  <a:gd name="f18" fmla="*/ 0 1 f16"/>
                  <a:gd name="f19" fmla="*/ f12 1 f16"/>
                  <a:gd name="f20" fmla="*/ 0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78" h="80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-9637" y="3549649"/>
                <a:ext cx="147632" cy="4810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"/>
                  <a:gd name="f4" fmla="val 303"/>
                  <a:gd name="f5" fmla="val 78"/>
                  <a:gd name="f6" fmla="val 12"/>
                  <a:gd name="f7" fmla="val 69"/>
                  <a:gd name="f8" fmla="*/ f0 1 93"/>
                  <a:gd name="f9" fmla="*/ f1 1 303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93"/>
                  <a:gd name="f16" fmla="*/ f13 1 303"/>
                  <a:gd name="f17" fmla="*/ 0 1 f15"/>
                  <a:gd name="f18" fmla="*/ f11 1 f15"/>
                  <a:gd name="f19" fmla="*/ 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93" h="303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5"/>
                    </a:lnTo>
                    <a:lnTo>
                      <a:pt x="f2" y="f6"/>
                    </a:lnTo>
                    <a:lnTo>
                      <a:pt x="f6" y="f2"/>
                    </a:lnTo>
                    <a:lnTo>
                      <a:pt x="f3" y="f7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128470" y="1382713"/>
                <a:ext cx="142869" cy="4762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"/>
                  <a:gd name="f4" fmla="val 300"/>
                  <a:gd name="f5" fmla="val 78"/>
                  <a:gd name="f6" fmla="val 84"/>
                  <a:gd name="f7" fmla="val 9"/>
                  <a:gd name="f8" fmla="val 81"/>
                  <a:gd name="f9" fmla="*/ f0 1 90"/>
                  <a:gd name="f10" fmla="*/ f1 1 30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90"/>
                  <a:gd name="f17" fmla="*/ f14 1 300"/>
                  <a:gd name="f18" fmla="*/ 0 1 f16"/>
                  <a:gd name="f19" fmla="*/ f12 1 f16"/>
                  <a:gd name="f20" fmla="*/ 0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90" h="300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204667" y="1849438"/>
                <a:ext cx="114295" cy="1079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"/>
                  <a:gd name="f4" fmla="val 23"/>
                  <a:gd name="f5" fmla="val 12"/>
                  <a:gd name="f6" fmla="val 6"/>
                  <a:gd name="f7" fmla="val 18"/>
                  <a:gd name="f8" fmla="val 5"/>
                  <a:gd name="f9" fmla="val 4"/>
                  <a:gd name="f10" fmla="val 8"/>
                  <a:gd name="f11" fmla="val 16"/>
                  <a:gd name="f12" fmla="val 19"/>
                  <a:gd name="f13" fmla="val 20"/>
                  <a:gd name="f14" fmla="*/ f0 1 24"/>
                  <a:gd name="f15" fmla="*/ f1 1 23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4"/>
                  <a:gd name="f22" fmla="*/ f19 1 23"/>
                  <a:gd name="f23" fmla="*/ 0 1 f21"/>
                  <a:gd name="f24" fmla="*/ f17 1 f21"/>
                  <a:gd name="f25" fmla="*/ 0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4" h="23">
                    <a:moveTo>
                      <a:pt x="f5" y="f4"/>
                    </a:moveTo>
                    <a:cubicBezTo>
                      <a:pt x="f6" y="f4"/>
                      <a:pt x="f2" y="f7"/>
                      <a:pt x="f2" y="f5"/>
                    </a:cubicBezTo>
                    <a:cubicBezTo>
                      <a:pt x="f2" y="f8"/>
                      <a:pt x="f6" y="f2"/>
                      <a:pt x="f5" y="f2"/>
                    </a:cubicBezTo>
                    <a:cubicBezTo>
                      <a:pt x="f7" y="f2"/>
                      <a:pt x="f3" y="f8"/>
                      <a:pt x="f3" y="f5"/>
                    </a:cubicBezTo>
                    <a:cubicBezTo>
                      <a:pt x="f3" y="f7"/>
                      <a:pt x="f7" y="f4"/>
                      <a:pt x="f5" y="f4"/>
                    </a:cubicBezTo>
                    <a:close/>
                    <a:moveTo>
                      <a:pt x="f5" y="f9"/>
                    </a:moveTo>
                    <a:cubicBezTo>
                      <a:pt x="f10" y="f9"/>
                      <a:pt x="f9" y="f10"/>
                      <a:pt x="f9" y="f5"/>
                    </a:cubicBezTo>
                    <a:cubicBezTo>
                      <a:pt x="f9" y="f11"/>
                      <a:pt x="f10" y="f12"/>
                      <a:pt x="f5" y="f12"/>
                    </a:cubicBezTo>
                    <a:cubicBezTo>
                      <a:pt x="f11" y="f12"/>
                      <a:pt x="f13" y="f11"/>
                      <a:pt x="f13" y="f5"/>
                    </a:cubicBezTo>
                    <a:cubicBezTo>
                      <a:pt x="f13" y="f10"/>
                      <a:pt x="f11" y="f9"/>
                      <a:pt x="f5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1" name="Rectangle 21"/>
              <p:cNvSpPr/>
              <p:nvPr/>
            </p:nvSpPr>
            <p:spPr>
              <a:xfrm>
                <a:off x="133232" y="4662487"/>
                <a:ext cx="23812" cy="2181225"/>
              </a:xfrm>
              <a:prstGeom prst="rect">
                <a:avLst/>
              </a:pr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223716" y="5041899"/>
                <a:ext cx="369871" cy="18018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35"/>
                  <a:gd name="f5" fmla="val 15"/>
                  <a:gd name="f6" fmla="val 515"/>
                  <a:gd name="f7" fmla="val 512"/>
                  <a:gd name="f8" fmla="val 218"/>
                  <a:gd name="f9" fmla="val 6"/>
                  <a:gd name="f10" fmla="val 518"/>
                  <a:gd name="f11" fmla="*/ f0 1 233"/>
                  <a:gd name="f12" fmla="*/ f1 1 1135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33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33" h="1135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52273" y="4481512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-14400" y="5627687"/>
                <a:ext cx="85722" cy="12160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"/>
                  <a:gd name="f4" fmla="val 766"/>
                  <a:gd name="f5" fmla="val 36"/>
                  <a:gd name="f6" fmla="val 149"/>
                  <a:gd name="f7" fmla="val 3"/>
                  <a:gd name="f8" fmla="val 18"/>
                  <a:gd name="f9" fmla="val 146"/>
                  <a:gd name="f10" fmla="*/ f0 1 54"/>
                  <a:gd name="f11" fmla="*/ f1 1 76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54"/>
                  <a:gd name="f18" fmla="*/ f15 1 766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54" h="766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526915" y="4867274"/>
                <a:ext cx="190492" cy="1889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309437" y="5422899"/>
                <a:ext cx="374634" cy="1425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"/>
                  <a:gd name="f4" fmla="val 898"/>
                  <a:gd name="f5" fmla="val 18"/>
                  <a:gd name="f6" fmla="val 515"/>
                  <a:gd name="f7" fmla="val 3"/>
                  <a:gd name="f8" fmla="val 512"/>
                  <a:gd name="f9" fmla="val 221"/>
                  <a:gd name="f10" fmla="val 6"/>
                  <a:gd name="f11" fmla="val 518"/>
                  <a:gd name="f12" fmla="*/ f0 1 236"/>
                  <a:gd name="f13" fmla="*/ f1 1 898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36"/>
                  <a:gd name="f20" fmla="*/ f17 1 898"/>
                  <a:gd name="f21" fmla="*/ 0 1 f19"/>
                  <a:gd name="f22" fmla="*/ f15 1 f19"/>
                  <a:gd name="f23" fmla="*/ 0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36" h="898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5" y="f11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569776" y="5945187"/>
                <a:ext cx="152394" cy="9128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15"/>
                  <a:gd name="f6" fmla="val 569"/>
                  <a:gd name="f7" fmla="val 81"/>
                  <a:gd name="f8" fmla="val 383"/>
                  <a:gd name="f9" fmla="val 386"/>
                  <a:gd name="f10" fmla="*/ f0 1 96"/>
                  <a:gd name="f11" fmla="*/ f1 1 57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6"/>
                  <a:gd name="f18" fmla="*/ f15 1 575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6" h="575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612636" y="5246687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612636" y="5764212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669784" y="6330949"/>
                <a:ext cx="417495" cy="5175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6"/>
                  <a:gd name="f5" fmla="val 15"/>
                  <a:gd name="f6" fmla="val 320"/>
                  <a:gd name="f7" fmla="val 45"/>
                  <a:gd name="f8" fmla="val 206"/>
                  <a:gd name="f9" fmla="val 48"/>
                  <a:gd name="f10" fmla="val 254"/>
                  <a:gd name="f11" fmla="val 12"/>
                  <a:gd name="f12" fmla="val 60"/>
                  <a:gd name="f13" fmla="val 215"/>
                  <a:gd name="f14" fmla="*/ f0 1 263"/>
                  <a:gd name="f15" fmla="*/ f1 1 326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63"/>
                  <a:gd name="f22" fmla="*/ f19 1 326"/>
                  <a:gd name="f23" fmla="*/ 0 1 f21"/>
                  <a:gd name="f24" fmla="*/ f17 1 f21"/>
                  <a:gd name="f25" fmla="*/ 0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63" h="326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8"/>
                    </a:lnTo>
                    <a:lnTo>
                      <a:pt x="f10" y="f2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1049181" y="6221412"/>
                <a:ext cx="157155" cy="1476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1"/>
                  <a:gd name="f5" fmla="val 16"/>
                  <a:gd name="f6" fmla="val 12"/>
                  <a:gd name="f7" fmla="val 8"/>
                  <a:gd name="f8" fmla="val 29"/>
                  <a:gd name="f9" fmla="val 5"/>
                  <a:gd name="f10" fmla="val 26"/>
                  <a:gd name="f11" fmla="val 2"/>
                  <a:gd name="f12" fmla="val 24"/>
                  <a:gd name="f13" fmla="val 20"/>
                  <a:gd name="f14" fmla="val 15"/>
                  <a:gd name="f15" fmla="val 11"/>
                  <a:gd name="f16" fmla="val 7"/>
                  <a:gd name="f17" fmla="val 4"/>
                  <a:gd name="f18" fmla="val 1"/>
                  <a:gd name="f19" fmla="val 27"/>
                  <a:gd name="f20" fmla="val 10"/>
                  <a:gd name="f21" fmla="val 13"/>
                  <a:gd name="f22" fmla="val 6"/>
                  <a:gd name="f23" fmla="val 9"/>
                  <a:gd name="f24" fmla="val 19"/>
                  <a:gd name="f25" fmla="val 21"/>
                  <a:gd name="f26" fmla="val 22"/>
                  <a:gd name="f27" fmla="*/ f0 1 33"/>
                  <a:gd name="f28" fmla="*/ f1 1 3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1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2" y="f14"/>
                    </a:cubicBezTo>
                    <a:cubicBezTo>
                      <a:pt x="f2" y="f15"/>
                      <a:pt x="f11" y="f16"/>
                      <a:pt x="f9" y="f17"/>
                    </a:cubicBezTo>
                    <a:cubicBezTo>
                      <a:pt x="f7" y="f18"/>
                      <a:pt x="f6" y="f2"/>
                      <a:pt x="f5" y="f2"/>
                    </a:cubicBezTo>
                    <a:cubicBezTo>
                      <a:pt x="f13" y="f2"/>
                      <a:pt x="f12" y="f18"/>
                      <a:pt x="f19" y="f17"/>
                    </a:cubicBezTo>
                    <a:cubicBezTo>
                      <a:pt x="f3" y="f20"/>
                      <a:pt x="f3" y="f13"/>
                      <a:pt x="f19" y="f10"/>
                    </a:cubicBezTo>
                    <a:cubicBezTo>
                      <a:pt x="f12" y="f8"/>
                      <a:pt x="f13" y="f4"/>
                      <a:pt x="f5" y="f4"/>
                    </a:cubicBezTo>
                    <a:close/>
                    <a:moveTo>
                      <a:pt x="f5" y="f17"/>
                    </a:moveTo>
                    <a:cubicBezTo>
                      <a:pt x="f21" y="f17"/>
                      <a:pt x="f20" y="f9"/>
                      <a:pt x="f7" y="f16"/>
                    </a:cubicBezTo>
                    <a:cubicBezTo>
                      <a:pt x="f22" y="f23"/>
                      <a:pt x="f17" y="f6"/>
                      <a:pt x="f17" y="f14"/>
                    </a:cubicBezTo>
                    <a:cubicBezTo>
                      <a:pt x="f17" y="f24"/>
                      <a:pt x="f22" y="f25"/>
                      <a:pt x="f7" y="f12"/>
                    </a:cubicBezTo>
                    <a:cubicBezTo>
                      <a:pt x="f20" y="f10"/>
                      <a:pt x="f21" y="f19"/>
                      <a:pt x="f5" y="f19"/>
                    </a:cubicBezTo>
                    <a:cubicBezTo>
                      <a:pt x="f24" y="f19"/>
                      <a:pt x="f26" y="f10"/>
                      <a:pt x="f12" y="f12"/>
                    </a:cubicBezTo>
                    <a:cubicBezTo>
                      <a:pt x="f8" y="f24"/>
                      <a:pt x="f8" y="f6"/>
                      <a:pt x="f12" y="f16"/>
                    </a:cubicBezTo>
                    <a:cubicBezTo>
                      <a:pt x="f26" y="f9"/>
                      <a:pt x="f24" y="f17"/>
                      <a:pt x="f5" y="f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11365920" y="0"/>
              <a:ext cx="674639" cy="6848640"/>
              <a:chOff x="11365920" y="0"/>
              <a:chExt cx="674639" cy="6848640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1484958" y="0"/>
                <a:ext cx="417494" cy="5127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3"/>
                  <a:gd name="f21" fmla="*/ f18 1 323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1365900" y="474663"/>
                <a:ext cx="157156" cy="1524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2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1632589" y="1539875"/>
                <a:ext cx="188905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11532581" y="5694362"/>
                <a:ext cx="298437" cy="11541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188"/>
                  <a:gd name="f18" fmla="*/ f15 1 727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11773870" y="5551487"/>
                <a:ext cx="157155" cy="155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val f2"/>
                  <a:gd name="f18" fmla="val f3"/>
                  <a:gd name="f19" fmla="+- f18 0 f17"/>
                  <a:gd name="f20" fmla="*/ f19 1 33"/>
                  <a:gd name="f21" fmla="*/ 0 1 f20"/>
                  <a:gd name="f22" fmla="*/ f18 1 f20"/>
                  <a:gd name="f23" fmla="*/ f21 f15 1"/>
                  <a:gd name="f24" fmla="*/ f22 f15 1"/>
                  <a:gd name="f25" fmla="*/ f22 f16 1"/>
                  <a:gd name="f26" fmla="*/ f2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11711960" y="4763"/>
                <a:ext cx="304787" cy="15446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92"/>
                  <a:gd name="f19" fmla="*/ f16 1 973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1637351" y="4867274"/>
                <a:ext cx="188904" cy="1889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11442097" y="5046662"/>
                <a:ext cx="307962" cy="1801812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val f3"/>
                  <a:gd name="f14" fmla="val f4"/>
                  <a:gd name="f15" fmla="val f5"/>
                  <a:gd name="f16" fmla="+- f15 0 f13"/>
                  <a:gd name="f17" fmla="+- f14 0 f13"/>
                  <a:gd name="f18" fmla="*/ f17 1 194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1850067" y="6416674"/>
                <a:ext cx="190492" cy="1889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1940550" y="6596062"/>
                <a:ext cx="23812" cy="252412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</p:grpSp>
      <p:sp>
        <p:nvSpPr>
          <p:cNvPr id="1028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1141413" y="619125"/>
            <a:ext cx="99075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1029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7587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458075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spc="0" baseline="0">
                <a:solidFill>
                  <a:srgbClr val="FFFFFF"/>
                </a:solidFill>
                <a:latin typeface="Tw Cen MT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229F58F6-E6A7-4E61-BA48-B4FF7F823548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4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141413" y="5883275"/>
            <a:ext cx="62404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2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277475" y="5883275"/>
            <a:ext cx="76993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spc="0" baseline="0">
                <a:solidFill>
                  <a:srgbClr val="FFFFFF"/>
                </a:solidFill>
                <a:latin typeface="Tw Cen MT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DFD5419A-29F1-401E-9CE2-4CA0F721A1AE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9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4400" kern="1200">
          <a:solidFill>
            <a:schemeClr val="tx2"/>
          </a:solidFill>
          <a:latin typeface="Arial" pitchFamily="18"/>
          <a:ea typeface="Microsoft YaHei" pitchFamily="2"/>
          <a:cs typeface="Lucida Sans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lang="fr-FR" sz="2400" kern="1200">
          <a:solidFill>
            <a:srgbClr val="FFFFFF"/>
          </a:solidFill>
          <a:latin typeface="Tw Cen MT"/>
        </a:defRPr>
      </a:lvl1pPr>
      <a:lvl2pPr marL="684213" lvl="1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2000" kern="1200">
          <a:solidFill>
            <a:srgbClr val="FFFFFF"/>
          </a:solidFill>
          <a:latin typeface="Tw Cen MT"/>
        </a:defRPr>
      </a:lvl2pPr>
      <a:lvl3pPr marL="1143000" lvl="2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kern="1200">
          <a:solidFill>
            <a:srgbClr val="FFFFFF"/>
          </a:solidFill>
          <a:latin typeface="Tw Cen MT"/>
        </a:defRPr>
      </a:lvl3pPr>
      <a:lvl4pPr marL="1600200" lvl="3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4pPr>
      <a:lvl5pPr marL="2057400" lvl="4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5pPr>
      <a:lvl6pPr marL="2514600" indent="-228600" algn="l" rtl="0" eaLnBrk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6pPr>
      <a:lvl7pPr marL="2971800" indent="-228600" algn="l" rtl="0" eaLnBrk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7pPr>
      <a:lvl8pPr marL="3429000" indent="-228600" algn="l" rtl="0" eaLnBrk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8pPr>
      <a:lvl9pPr marL="3886200" indent="-228600" algn="l" rtl="0" eaLnBrk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623888" y="180000"/>
            <a:ext cx="10945812" cy="147732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u="sng" dirty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Travaux d’élèves </a:t>
            </a:r>
            <a:r>
              <a:rPr lang="fr-FR" sz="32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:</a:t>
            </a:r>
            <a:endParaRPr lang="fr-FR" sz="3200" b="1" i="1" u="sng" dirty="0">
              <a:solidFill>
                <a:schemeClr val="accent2">
                  <a:lumMod val="50000"/>
                </a:schemeClr>
              </a:solidFill>
              <a:effectLst>
                <a:outerShdw dist="17961" dir="2700000">
                  <a:scrgbClr r="0" g="0" b="0"/>
                </a:outerShdw>
              </a:effectLst>
              <a:latin typeface="Garamond" pitchFamily="18"/>
              <a:ea typeface="Microsoft YaHei" pitchFamily="2"/>
              <a:cs typeface="Lucida Sans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«  LA VILLE DE DEMAIN </a:t>
            </a:r>
            <a:r>
              <a:rPr lang="fr-FR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»</a:t>
            </a:r>
            <a:endParaRPr lang="fr-FR" sz="3200" b="1" i="1" dirty="0">
              <a:solidFill>
                <a:schemeClr val="accent2">
                  <a:lumMod val="50000"/>
                </a:schemeClr>
              </a:solidFill>
              <a:effectLst>
                <a:outerShdw dist="17961" dir="2700000">
                  <a:scrgbClr r="0" g="0" b="0"/>
                </a:outerShdw>
              </a:effectLst>
              <a:latin typeface="Garamond" pitchFamily="18"/>
              <a:ea typeface="Microsoft YaHei" pitchFamily="2"/>
              <a:cs typeface="Lucida Sans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Quels futurs possibles pour la ville en 2060 (II)</a:t>
            </a:r>
            <a:endParaRPr lang="fr-FR" sz="3200" b="1" i="1" dirty="0">
              <a:solidFill>
                <a:schemeClr val="accent2">
                  <a:lumMod val="50000"/>
                </a:schemeClr>
              </a:solidFill>
              <a:effectLst>
                <a:outerShdw dist="17961" dir="2700000">
                  <a:scrgbClr r="0" g="0" b="0"/>
                </a:outerShdw>
              </a:effectLst>
              <a:latin typeface="Garamond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165350"/>
            <a:ext cx="9577388" cy="420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57429" y="163513"/>
            <a:ext cx="10478730" cy="115922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u="sng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Restitution </a:t>
            </a:r>
            <a:r>
              <a:rPr lang="fr-FR" b="1" i="1" u="sng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des travaux de groupes, présentation par les élèves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(Dans </a:t>
            </a:r>
            <a:r>
              <a:rPr lang="fr-FR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la mesure du possible, regroupés par l'enseignant, photocopiés et distribués aux élèves pour coller dans le </a:t>
            </a:r>
            <a:r>
              <a:rPr lang="fr-FR" i="1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cahier)</a:t>
            </a:r>
            <a:endParaRPr lang="fr-FR" i="1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18436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322735"/>
            <a:ext cx="7488238" cy="5346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5400" y="1295400"/>
            <a:ext cx="9864725" cy="28987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9500" y="163513"/>
            <a:ext cx="10440988" cy="11318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 smtClean="0">
                <a:solidFill>
                  <a:srgbClr val="C00000"/>
                </a:solidFill>
                <a:latin typeface="Arial Black" pitchFamily="34"/>
                <a:ea typeface="Microsoft YaHei" pitchFamily="2"/>
                <a:cs typeface="Lucida Sans" pitchFamily="2"/>
              </a:rPr>
              <a:t>II. </a:t>
            </a:r>
            <a:r>
              <a:rPr lang="fr-FR" b="1" u="sng" dirty="0">
                <a:solidFill>
                  <a:srgbClr val="C00000"/>
                </a:solidFill>
                <a:latin typeface="Arial Black" pitchFamily="34"/>
                <a:ea typeface="Microsoft YaHei" pitchFamily="2"/>
                <a:cs typeface="Lucida Sans" pitchFamily="2"/>
              </a:rPr>
              <a:t>Quel futurs possibles pour la ville en 2060 </a:t>
            </a:r>
            <a:r>
              <a:rPr lang="fr-FR" b="1" u="sng" dirty="0" smtClean="0">
                <a:solidFill>
                  <a:srgbClr val="C00000"/>
                </a:solidFill>
                <a:latin typeface="Arial Black" pitchFamily="34"/>
                <a:ea typeface="Microsoft YaHei" pitchFamily="2"/>
                <a:cs typeface="Lucida Sans" pitchFamily="2"/>
              </a:rPr>
              <a:t>?</a:t>
            </a:r>
            <a:endParaRPr lang="fr-FR" b="1" u="sng" dirty="0">
              <a:solidFill>
                <a:srgbClr val="C00000"/>
              </a:solidFill>
              <a:latin typeface="Arial Black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FF3333"/>
                </a:solidFill>
                <a:latin typeface="Arial Black" pitchFamily="34"/>
                <a:ea typeface="Microsoft YaHei" pitchFamily="2"/>
                <a:cs typeface="Lucida Sans" pitchFamily="2"/>
              </a:rPr>
              <a:t> </a:t>
            </a:r>
            <a:r>
              <a:rPr lang="fr-FR" sz="1400" b="1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  1. </a:t>
            </a:r>
            <a:r>
              <a:rPr lang="fr-FR" sz="1400" b="1" u="sng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Se déplacer en 2060</a:t>
            </a:r>
            <a:r>
              <a:rPr lang="fr-FR" sz="1400" b="1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 : «le pont de l'amitié», pour favoriser et développer les échanges </a:t>
            </a:r>
            <a:r>
              <a:rPr lang="fr-FR" sz="1400" b="1" dirty="0" smtClean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entre </a:t>
            </a:r>
            <a:r>
              <a:rPr lang="fr-FR" sz="1400" b="1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Albina et Saint-Laurent, les lampadaires sont solaires pour éviter les voleurs la nuit.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i="1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i="1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1946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655763"/>
            <a:ext cx="8135938" cy="489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5400" y="1295400"/>
            <a:ext cx="9864725" cy="28987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9500" y="163513"/>
            <a:ext cx="10440988" cy="32924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 smtClean="0">
                <a:solidFill>
                  <a:srgbClr val="C00000"/>
                </a:solidFill>
                <a:latin typeface="Arial Black" pitchFamily="34"/>
                <a:ea typeface="Microsoft YaHei" pitchFamily="2"/>
                <a:cs typeface="Lucida Sans" pitchFamily="2"/>
              </a:rPr>
              <a:t>II. </a:t>
            </a:r>
            <a:r>
              <a:rPr lang="fr-FR" b="1" u="sng" dirty="0">
                <a:solidFill>
                  <a:srgbClr val="C00000"/>
                </a:solidFill>
                <a:latin typeface="Arial Black" pitchFamily="34"/>
                <a:ea typeface="Microsoft YaHei" pitchFamily="2"/>
                <a:cs typeface="Lucida Sans" pitchFamily="2"/>
              </a:rPr>
              <a:t>Quel futurs possibles pour la ville en 2060 </a:t>
            </a:r>
            <a:r>
              <a:rPr lang="fr-FR" b="1" u="sng" dirty="0" smtClean="0">
                <a:solidFill>
                  <a:srgbClr val="C00000"/>
                </a:solidFill>
                <a:latin typeface="Arial Black" pitchFamily="34"/>
                <a:ea typeface="Microsoft YaHei" pitchFamily="2"/>
                <a:cs typeface="Lucida Sans" pitchFamily="2"/>
              </a:rPr>
              <a:t>?</a:t>
            </a:r>
            <a:endParaRPr lang="fr-FR" sz="1600" b="1" u="sng" dirty="0">
              <a:solidFill>
                <a:srgbClr val="C00000"/>
              </a:solidFill>
              <a:latin typeface="Arial Black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  3. </a:t>
            </a:r>
            <a:r>
              <a:rPr lang="fr-FR" sz="1400" b="1" u="sng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Les logements en 2060 </a:t>
            </a:r>
            <a:r>
              <a:rPr lang="fr-FR" sz="1400" b="1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: «Malgaches 2060</a:t>
            </a:r>
            <a:r>
              <a:rPr lang="fr-FR" sz="1400" b="1" dirty="0" smtClean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» (bidonville en phase de reconstruction), </a:t>
            </a:r>
            <a:r>
              <a:rPr lang="fr-FR" sz="1400" b="1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un éco-quartier avec de l'énergie </a:t>
            </a:r>
            <a:r>
              <a:rPr lang="fr-FR" sz="1400" b="1" dirty="0" smtClean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solaire, des </a:t>
            </a:r>
            <a:r>
              <a:rPr lang="fr-FR" sz="1400" b="1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éoliennes, du transport non-polluant (les télécabines), de l'agriculture sur les toits et dans </a:t>
            </a:r>
            <a:r>
              <a:rPr lang="fr-FR" sz="1400" b="1" dirty="0" smtClean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les </a:t>
            </a:r>
            <a:r>
              <a:rPr lang="fr-FR" sz="1400" b="1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jardins, une piscine... </a:t>
            </a:r>
            <a:r>
              <a:rPr lang="fr-FR" sz="1200" b="1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i="1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i="1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20484" name="Imag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584325"/>
            <a:ext cx="8278813" cy="5040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5400" y="1295400"/>
            <a:ext cx="9864725" cy="28987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9500" y="163513"/>
            <a:ext cx="10440988" cy="32924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 smtClean="0">
                <a:solidFill>
                  <a:srgbClr val="C00000"/>
                </a:solidFill>
                <a:latin typeface="Arial Black" pitchFamily="34"/>
                <a:ea typeface="Microsoft YaHei" pitchFamily="2"/>
                <a:cs typeface="Lucida Sans" pitchFamily="2"/>
              </a:rPr>
              <a:t>II. </a:t>
            </a:r>
            <a:r>
              <a:rPr lang="fr-FR" b="1" u="sng" dirty="0">
                <a:solidFill>
                  <a:srgbClr val="C00000"/>
                </a:solidFill>
                <a:latin typeface="Arial Black" pitchFamily="34"/>
                <a:ea typeface="Microsoft YaHei" pitchFamily="2"/>
                <a:cs typeface="Lucida Sans" pitchFamily="2"/>
              </a:rPr>
              <a:t>Quel futurs possibles pour la ville en 2060 </a:t>
            </a:r>
            <a:r>
              <a:rPr lang="fr-FR" b="1" u="sng" dirty="0" smtClean="0">
                <a:solidFill>
                  <a:srgbClr val="C00000"/>
                </a:solidFill>
                <a:latin typeface="Arial Black" pitchFamily="34"/>
                <a:ea typeface="Microsoft YaHei" pitchFamily="2"/>
                <a:cs typeface="Lucida Sans" pitchFamily="2"/>
              </a:rPr>
              <a:t>?</a:t>
            </a:r>
            <a:endParaRPr lang="fr-FR" sz="1600" b="1" u="sng" dirty="0">
              <a:solidFill>
                <a:srgbClr val="C00000"/>
              </a:solidFill>
              <a:latin typeface="Arial Black" pitchFamily="34"/>
              <a:ea typeface="Microsoft YaHei" pitchFamily="2"/>
              <a:cs typeface="Lucida Sans" pitchFamily="2"/>
            </a:endParaRP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4. </a:t>
            </a:r>
            <a:r>
              <a:rPr lang="fr-FR" sz="1400" b="1" u="sng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De nouveaux espaces à aménager en 2060</a:t>
            </a:r>
            <a:r>
              <a:rPr lang="fr-FR" sz="1400" b="1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 : </a:t>
            </a:r>
            <a:r>
              <a:rPr lang="fr-FR" sz="1400" b="1" dirty="0" err="1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Balatéville</a:t>
            </a:r>
            <a:r>
              <a:rPr lang="fr-FR" sz="1400" b="1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, une ville au bord de la </a:t>
            </a:r>
            <a:r>
              <a:rPr lang="fr-FR" sz="1400" b="1" dirty="0" err="1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Balaté</a:t>
            </a:r>
            <a:r>
              <a:rPr lang="fr-FR" sz="1400" b="1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. </a:t>
            </a:r>
            <a:r>
              <a:rPr lang="fr-FR" sz="1400" b="1" dirty="0" smtClean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Pour </a:t>
            </a:r>
            <a:r>
              <a:rPr lang="fr-FR" sz="1400" b="1" dirty="0">
                <a:solidFill>
                  <a:srgbClr val="000000"/>
                </a:solidFill>
                <a:latin typeface="Arial Black" pitchFamily="34"/>
                <a:ea typeface="Microsoft YaHei" pitchFamily="2"/>
                <a:cs typeface="Lucida Sans" pitchFamily="2"/>
              </a:rPr>
              <a:t>éviter à ses habitants de se déplacer à Saint-Laurent, on y trouve des écoles, une piscine, un hôpital et surtout un commissariat de police pour assurer la sécurité.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i="1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i="1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21508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57" y="1584325"/>
            <a:ext cx="8423275" cy="511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ircu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file:///F:/prospective%20territoriale/Présentation2.odp/Circuit</Template>
  <TotalTime>1994</TotalTime>
  <Words>66</Words>
  <Application>Microsoft Office PowerPoint</Application>
  <PresentationFormat>Personnalisé</PresentationFormat>
  <Paragraphs>11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8" baseType="lpstr">
      <vt:lpstr>Calibri</vt:lpstr>
      <vt:lpstr>Arial</vt:lpstr>
      <vt:lpstr>Microsoft YaHei</vt:lpstr>
      <vt:lpstr>Lucida Sans</vt:lpstr>
      <vt:lpstr>Tw Cen MT</vt:lpstr>
      <vt:lpstr>Segoe UI</vt:lpstr>
      <vt:lpstr>Tahoma</vt:lpstr>
      <vt:lpstr>Times New Roman</vt:lpstr>
      <vt:lpstr>Trebuchet MS</vt:lpstr>
      <vt:lpstr>Garamond</vt:lpstr>
      <vt:lpstr>Arial Black</vt:lpstr>
      <vt:lpstr>SimSun</vt:lpstr>
      <vt:lpstr>Circuit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Anne-Laure</dc:creator>
  <cp:lastModifiedBy>User</cp:lastModifiedBy>
  <cp:revision>67</cp:revision>
  <dcterms:created xsi:type="dcterms:W3CDTF">2016-04-09T18:32:44Z</dcterms:created>
  <dcterms:modified xsi:type="dcterms:W3CDTF">2016-05-28T13:54:23Z</dcterms:modified>
</cp:coreProperties>
</file>