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C5E4BC-C893-402A-9F85-8331BA5D4C5B}" type="datetimeFigureOut">
              <a:rPr lang="fr-FR" smtClean="0"/>
              <a:pPr/>
              <a:t>12/03/2017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03C0F4-603C-4201-AFEB-7D9E8CABB0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L’utilisation de l’archéologie dans nos programmes adaptés à l’Histoire de la Guyane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082274" cy="324036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Archéologie préventive</a:t>
            </a:r>
          </a:p>
          <a:p>
            <a:r>
              <a:rPr lang="fr-FR" dirty="0" err="1" smtClean="0"/>
              <a:t>Inrap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Archéologie programmée</a:t>
            </a:r>
          </a:p>
          <a:p>
            <a:r>
              <a:rPr lang="fr-FR" dirty="0" smtClean="0"/>
              <a:t>Les associations</a:t>
            </a:r>
          </a:p>
          <a:p>
            <a:r>
              <a:rPr lang="fr-FR" dirty="0" smtClean="0"/>
              <a:t>L’</a:t>
            </a:r>
            <a:r>
              <a:rPr lang="fr-FR" dirty="0" err="1" smtClean="0"/>
              <a:t>Inrap</a:t>
            </a:r>
            <a:endParaRPr lang="fr-FR" dirty="0" smtClean="0"/>
          </a:p>
          <a:p>
            <a:r>
              <a:rPr lang="fr-FR" dirty="0" smtClean="0"/>
              <a:t>L’université</a:t>
            </a:r>
            <a:endParaRPr lang="fr-FR" dirty="0"/>
          </a:p>
        </p:txBody>
      </p:sp>
      <p:pic>
        <p:nvPicPr>
          <p:cNvPr id="4" name="Image 3" descr="LOGO AIM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337394">
            <a:off x="315716" y="4636208"/>
            <a:ext cx="2950342" cy="1217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au point </a:t>
            </a:r>
            <a:r>
              <a:rPr lang="fr-FR" dirty="0" err="1" smtClean="0"/>
              <a:t>scientifque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Archéologie précolombienne</a:t>
            </a:r>
          </a:p>
          <a:p>
            <a:pPr lvl="1"/>
            <a:r>
              <a:rPr lang="fr-FR" sz="2400" dirty="0" smtClean="0"/>
              <a:t>Chronologie civilisation à partir céramique</a:t>
            </a:r>
          </a:p>
          <a:p>
            <a:pPr lvl="2"/>
            <a:r>
              <a:rPr lang="fr-FR" sz="2400" dirty="0" smtClean="0"/>
              <a:t>Montagne couronnée</a:t>
            </a:r>
          </a:p>
          <a:p>
            <a:pPr lvl="2"/>
            <a:r>
              <a:rPr lang="fr-FR" sz="2400" dirty="0" smtClean="0"/>
              <a:t>Nomadisme / sédentarisation</a:t>
            </a:r>
          </a:p>
          <a:p>
            <a:pPr lvl="2"/>
            <a:r>
              <a:rPr lang="fr-FR" sz="2400" dirty="0" smtClean="0"/>
              <a:t>Atelier de production</a:t>
            </a:r>
          </a:p>
          <a:p>
            <a:pPr lvl="2"/>
            <a:r>
              <a:rPr lang="fr-FR" sz="2400" dirty="0" smtClean="0"/>
              <a:t>Les contacts</a:t>
            </a:r>
          </a:p>
          <a:p>
            <a:endParaRPr lang="fr-FR" dirty="0" smtClean="0"/>
          </a:p>
          <a:p>
            <a:r>
              <a:rPr lang="fr-FR" dirty="0" smtClean="0"/>
              <a:t>Archéologie coloniale:</a:t>
            </a:r>
          </a:p>
          <a:p>
            <a:pPr lvl="1"/>
            <a:r>
              <a:rPr lang="fr-FR" sz="2300" dirty="0" smtClean="0"/>
              <a:t>Esclavage</a:t>
            </a:r>
          </a:p>
          <a:p>
            <a:pPr lvl="1"/>
            <a:r>
              <a:rPr lang="fr-FR" sz="2300" dirty="0" smtClean="0"/>
              <a:t>Productions coloniales (Sucre, Indigo, Rocou, Epices…)</a:t>
            </a:r>
          </a:p>
          <a:p>
            <a:pPr lvl="1"/>
            <a:r>
              <a:rPr lang="fr-FR" sz="2300" dirty="0" smtClean="0"/>
              <a:t>Orpaillage </a:t>
            </a:r>
          </a:p>
          <a:p>
            <a:pPr lvl="1"/>
            <a:r>
              <a:rPr lang="fr-FR" sz="2300" dirty="0" smtClean="0"/>
              <a:t>Bagne</a:t>
            </a:r>
          </a:p>
          <a:p>
            <a:pPr lvl="1"/>
            <a:r>
              <a:rPr lang="fr-FR" sz="2300" dirty="0" smtClean="0"/>
              <a:t>Production industrielle : Rhum, briques….</a:t>
            </a:r>
          </a:p>
          <a:p>
            <a:pPr lvl="1"/>
            <a:r>
              <a:rPr lang="fr-FR" sz="2300" dirty="0" smtClean="0"/>
              <a:t>Villages de marrons</a:t>
            </a:r>
            <a:endParaRPr lang="fr-F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dirty="0" err="1" smtClean="0"/>
              <a:t>Archéo</a:t>
            </a:r>
            <a:r>
              <a:rPr lang="fr-FR" dirty="0" smtClean="0"/>
              <a:t> </a:t>
            </a:r>
            <a:r>
              <a:rPr lang="fr-FR" dirty="0" err="1" smtClean="0"/>
              <a:t>pré-colombienne</a:t>
            </a:r>
            <a:r>
              <a:rPr lang="fr-FR" dirty="0" smtClean="0"/>
              <a:t> :</a:t>
            </a:r>
          </a:p>
          <a:p>
            <a:pPr lvl="0"/>
            <a:endParaRPr lang="fr-FR" dirty="0" smtClean="0"/>
          </a:p>
          <a:p>
            <a:pPr lvl="1"/>
            <a:r>
              <a:rPr lang="fr-FR" sz="2800" dirty="0" smtClean="0"/>
              <a:t>Service de l’Archéologie : </a:t>
            </a:r>
          </a:p>
          <a:p>
            <a:pPr lvl="3"/>
            <a:r>
              <a:rPr lang="fr-FR" sz="2100" dirty="0" smtClean="0"/>
              <a:t>met en lien avec tous les partenaires</a:t>
            </a:r>
            <a:endParaRPr lang="fr-FR" sz="2900" dirty="0" smtClean="0"/>
          </a:p>
          <a:p>
            <a:pPr lvl="3"/>
            <a:r>
              <a:rPr lang="fr-FR" sz="2100" dirty="0" smtClean="0"/>
              <a:t>peut animer des ateliers dans les classes</a:t>
            </a:r>
            <a:endParaRPr lang="fr-FR" sz="2900" dirty="0" smtClean="0"/>
          </a:p>
          <a:p>
            <a:pPr lvl="3"/>
            <a:r>
              <a:rPr lang="fr-FR" sz="2100" dirty="0" smtClean="0"/>
              <a:t>Malette pédagogique</a:t>
            </a:r>
          </a:p>
          <a:p>
            <a:pPr lvl="3">
              <a:buNone/>
            </a:pPr>
            <a:endParaRPr lang="fr-FR" sz="2100" dirty="0" smtClean="0"/>
          </a:p>
          <a:p>
            <a:pPr lvl="1"/>
            <a:r>
              <a:rPr lang="fr-FR" sz="2800" dirty="0" err="1" smtClean="0"/>
              <a:t>Inrap</a:t>
            </a:r>
            <a:r>
              <a:rPr lang="fr-FR" sz="4000" dirty="0" smtClean="0"/>
              <a:t> :</a:t>
            </a:r>
            <a:endParaRPr lang="fr-FR" sz="4800" dirty="0" smtClean="0"/>
          </a:p>
          <a:p>
            <a:pPr lvl="2"/>
            <a:r>
              <a:rPr lang="fr-FR" sz="2400" dirty="0" smtClean="0"/>
              <a:t>Peut animer des ateliers dans les classes</a:t>
            </a:r>
          </a:p>
          <a:p>
            <a:pPr lvl="2"/>
            <a:endParaRPr lang="fr-FR" sz="3200" dirty="0" smtClean="0"/>
          </a:p>
          <a:p>
            <a:pPr lvl="1"/>
            <a:r>
              <a:rPr lang="fr-FR" sz="2800" dirty="0" smtClean="0"/>
              <a:t>Centre d’interprétation KALAPA (Kourou)</a:t>
            </a:r>
            <a:endParaRPr lang="fr-FR" sz="3600" dirty="0" smtClean="0"/>
          </a:p>
          <a:p>
            <a:pPr lvl="2"/>
            <a:r>
              <a:rPr lang="fr-FR" sz="2400" dirty="0" smtClean="0"/>
              <a:t>Visite du site</a:t>
            </a:r>
            <a:endParaRPr lang="fr-FR" sz="3200" dirty="0" smtClean="0"/>
          </a:p>
          <a:p>
            <a:pPr lvl="2"/>
            <a:r>
              <a:rPr lang="fr-FR" sz="2400" dirty="0" smtClean="0"/>
              <a:t>Ateliers pédagogiques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rmAutofit/>
          </a:bodyPr>
          <a:lstStyle/>
          <a:p>
            <a:pPr lvl="0"/>
            <a:r>
              <a:rPr lang="fr-FR" sz="2700" dirty="0" smtClean="0"/>
              <a:t>Archéologie</a:t>
            </a:r>
            <a:r>
              <a:rPr lang="fr-FR" dirty="0" smtClean="0"/>
              <a:t> </a:t>
            </a:r>
            <a:r>
              <a:rPr lang="fr-FR" sz="2700" dirty="0" smtClean="0"/>
              <a:t>coloniale</a:t>
            </a:r>
          </a:p>
          <a:p>
            <a:pPr lvl="1"/>
            <a:r>
              <a:rPr lang="fr-FR" sz="2400" dirty="0" smtClean="0"/>
              <a:t>Service de l’Archéologie</a:t>
            </a:r>
            <a:r>
              <a:rPr lang="fr-FR" sz="2800" dirty="0" smtClean="0"/>
              <a:t> : </a:t>
            </a:r>
            <a:endParaRPr lang="fr-FR" sz="3600" dirty="0" smtClean="0"/>
          </a:p>
          <a:p>
            <a:pPr lvl="3"/>
            <a:r>
              <a:rPr lang="fr-FR" sz="1800" dirty="0" smtClean="0"/>
              <a:t>met en lien avec tous les partenaires</a:t>
            </a:r>
          </a:p>
          <a:p>
            <a:pPr lvl="3"/>
            <a:r>
              <a:rPr lang="fr-FR" sz="1800" dirty="0" smtClean="0"/>
              <a:t>peut animer des ateliers dans les classes</a:t>
            </a:r>
          </a:p>
          <a:p>
            <a:pPr lvl="1"/>
            <a:r>
              <a:rPr lang="fr-FR" sz="2400" dirty="0" smtClean="0"/>
              <a:t>Associations :</a:t>
            </a:r>
          </a:p>
          <a:p>
            <a:pPr lvl="3"/>
            <a:r>
              <a:rPr lang="fr-FR" sz="1800" dirty="0" smtClean="0"/>
              <a:t>APPAAG : visite du site principal de Loyola avec conférencier</a:t>
            </a:r>
          </a:p>
          <a:p>
            <a:pPr lvl="3"/>
            <a:r>
              <a:rPr lang="fr-FR" sz="1800" dirty="0" smtClean="0"/>
              <a:t>AIMARA : visites au choix, intervention dans les classes</a:t>
            </a:r>
          </a:p>
          <a:p>
            <a:pPr lvl="1"/>
            <a:r>
              <a:rPr lang="fr-FR" sz="2400" dirty="0" smtClean="0"/>
              <a:t>CAUE : </a:t>
            </a:r>
            <a:r>
              <a:rPr lang="fr-FR" sz="1800" dirty="0" smtClean="0"/>
              <a:t>l’architecture de Cayenne</a:t>
            </a:r>
          </a:p>
          <a:p>
            <a:pPr lvl="1"/>
            <a:r>
              <a:rPr lang="fr-FR" sz="2400" dirty="0" smtClean="0"/>
              <a:t>Les musées : </a:t>
            </a:r>
            <a:r>
              <a:rPr lang="fr-FR" sz="1800" b="1" dirty="0" smtClean="0">
                <a:solidFill>
                  <a:srgbClr val="FFFF00"/>
                </a:solidFill>
              </a:rPr>
              <a:t>MCG</a:t>
            </a:r>
            <a:r>
              <a:rPr lang="fr-FR" sz="1800" dirty="0" smtClean="0"/>
              <a:t>, Franconie, EMAK</a:t>
            </a:r>
          </a:p>
          <a:p>
            <a:pPr lvl="1"/>
            <a:r>
              <a:rPr lang="fr-FR" sz="2400" dirty="0" err="1" smtClean="0"/>
              <a:t>Montsinnéry</a:t>
            </a:r>
            <a:r>
              <a:rPr lang="fr-FR" sz="2400" dirty="0" smtClean="0"/>
              <a:t> : bagne, Risquetout</a:t>
            </a:r>
          </a:p>
          <a:p>
            <a:pPr lvl="1"/>
            <a:r>
              <a:rPr lang="fr-FR" sz="2400" dirty="0" smtClean="0"/>
              <a:t>CIAP de St Laurent du Maroni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sz="2400" dirty="0" smtClean="0"/>
              <a:t>Les marrons : TB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Propositions d’EPI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/>
          </a:bodyPr>
          <a:lstStyle/>
          <a:p>
            <a:pPr lvl="0"/>
            <a:r>
              <a:rPr lang="fr-FR" sz="2600" dirty="0" err="1" smtClean="0"/>
              <a:t>Archéo</a:t>
            </a:r>
            <a:r>
              <a:rPr lang="fr-FR" sz="2600" dirty="0" smtClean="0"/>
              <a:t> </a:t>
            </a:r>
            <a:r>
              <a:rPr lang="fr-FR" sz="2600" dirty="0" err="1" smtClean="0"/>
              <a:t>pré-colombienne</a:t>
            </a:r>
            <a:endParaRPr lang="fr-FR" sz="2600" dirty="0" smtClean="0"/>
          </a:p>
          <a:p>
            <a:pPr lvl="1"/>
            <a:r>
              <a:rPr lang="fr-FR" sz="2200" dirty="0" smtClean="0"/>
              <a:t>Histoire/Arts Plastique/Français</a:t>
            </a:r>
          </a:p>
          <a:p>
            <a:pPr lvl="2"/>
            <a:r>
              <a:rPr lang="fr-FR" sz="1900" dirty="0" smtClean="0"/>
              <a:t>Etude d’un site de roches gravées : </a:t>
            </a:r>
            <a:r>
              <a:rPr lang="fr-FR" sz="1900" dirty="0" err="1" smtClean="0"/>
              <a:t>Kalapa</a:t>
            </a:r>
            <a:r>
              <a:rPr lang="fr-FR" sz="1900" dirty="0" smtClean="0"/>
              <a:t>, Crique pavée….</a:t>
            </a:r>
          </a:p>
          <a:p>
            <a:pPr lvl="2"/>
            <a:r>
              <a:rPr lang="fr-FR" sz="1900" dirty="0" smtClean="0"/>
              <a:t>Réaliser sa gravure (pâte à modeler et stylet)</a:t>
            </a:r>
          </a:p>
          <a:p>
            <a:pPr lvl="2"/>
            <a:r>
              <a:rPr lang="fr-FR" sz="1900" dirty="0" smtClean="0"/>
              <a:t>Inventer une histoire</a:t>
            </a:r>
          </a:p>
          <a:p>
            <a:r>
              <a:rPr lang="fr-FR" dirty="0" smtClean="0"/>
              <a:t> </a:t>
            </a:r>
            <a:endParaRPr lang="fr-FR" sz="4000" dirty="0" smtClean="0"/>
          </a:p>
          <a:p>
            <a:pPr lvl="1"/>
            <a:r>
              <a:rPr lang="fr-FR" sz="2000" dirty="0" smtClean="0"/>
              <a:t>Histoire/Arts Plastiques</a:t>
            </a:r>
          </a:p>
          <a:p>
            <a:pPr lvl="2"/>
            <a:r>
              <a:rPr lang="fr-FR" sz="1800" dirty="0" smtClean="0"/>
              <a:t>Etude de la poterie : les différents décors rencontrés marqueurs de civilisation</a:t>
            </a:r>
          </a:p>
          <a:p>
            <a:pPr lvl="2"/>
            <a:r>
              <a:rPr lang="fr-FR" sz="1800" dirty="0" smtClean="0"/>
              <a:t>travailler avec des potières</a:t>
            </a:r>
          </a:p>
          <a:p>
            <a:pPr lvl="2"/>
            <a:r>
              <a:rPr lang="fr-FR" sz="1800" dirty="0" smtClean="0"/>
              <a:t>Réaliser son pot</a:t>
            </a:r>
          </a:p>
          <a:p>
            <a:pPr lvl="2"/>
            <a:r>
              <a:rPr lang="fr-FR" sz="1800" dirty="0" smtClean="0"/>
              <a:t>Parler des résidus palynologiques (SVT) : évolution des paysages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6504"/>
          </a:xfrm>
        </p:spPr>
        <p:txBody>
          <a:bodyPr/>
          <a:lstStyle/>
          <a:p>
            <a:pPr lvl="0"/>
            <a:r>
              <a:rPr lang="fr-FR" sz="2400" dirty="0" smtClean="0"/>
              <a:t>Archéologie coloniale</a:t>
            </a:r>
          </a:p>
          <a:p>
            <a:pPr lvl="1"/>
            <a:r>
              <a:rPr lang="fr-FR" sz="2000" dirty="0" smtClean="0"/>
              <a:t>Histoire/Arts plastiques/Français/…….. : ressource MCG</a:t>
            </a:r>
          </a:p>
          <a:p>
            <a:pPr lvl="1"/>
            <a:endParaRPr lang="fr-FR" sz="3600" dirty="0" smtClean="0"/>
          </a:p>
          <a:p>
            <a:pPr lvl="3"/>
            <a:r>
              <a:rPr lang="fr-FR" sz="1800" dirty="0" smtClean="0"/>
              <a:t>Etude du site de Loyola :  </a:t>
            </a:r>
            <a:r>
              <a:rPr lang="fr-FR" sz="1800" b="1" dirty="0" smtClean="0">
                <a:solidFill>
                  <a:srgbClr val="FFFF00"/>
                </a:solidFill>
              </a:rPr>
              <a:t>BD l’Epervier</a:t>
            </a:r>
          </a:p>
          <a:p>
            <a:r>
              <a:rPr lang="fr-FR" dirty="0" smtClean="0"/>
              <a:t> </a:t>
            </a:r>
            <a:endParaRPr lang="fr-FR" sz="4000" dirty="0" smtClean="0"/>
          </a:p>
          <a:p>
            <a:pPr lvl="2"/>
            <a:r>
              <a:rPr lang="fr-FR" sz="2400" dirty="0" smtClean="0"/>
              <a:t>Etude de Cayenne  / SLM</a:t>
            </a:r>
            <a:endParaRPr lang="fr-FR" sz="3200" dirty="0" smtClean="0"/>
          </a:p>
          <a:p>
            <a:pPr lvl="3"/>
            <a:r>
              <a:rPr lang="fr-FR" sz="1800" dirty="0" smtClean="0"/>
              <a:t>L’évolution de la ville</a:t>
            </a:r>
          </a:p>
          <a:p>
            <a:pPr lvl="3"/>
            <a:r>
              <a:rPr lang="fr-FR" sz="1800" dirty="0" smtClean="0"/>
              <a:t>Intervention CAUE / film en 3D / maquette Franconie</a:t>
            </a:r>
          </a:p>
          <a:p>
            <a:pPr lvl="3"/>
            <a:r>
              <a:rPr lang="fr-FR" sz="1800" dirty="0" smtClean="0"/>
              <a:t>PARCOURS EDUCATION ARTISTIQUE ET CULTURELLE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899</TotalTime>
  <Words>95</Words>
  <Application>Microsoft Office PowerPoint</Application>
  <PresentationFormat>Affichage à l'écran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Fonderie</vt:lpstr>
      <vt:lpstr>L’utilisation de l’archéologie dans nos programmes adaptés à l’Histoire de la Guyane</vt:lpstr>
      <vt:lpstr>Mise au point scientifque</vt:lpstr>
      <vt:lpstr>Les ressources</vt:lpstr>
      <vt:lpstr>Présentation PowerPoint</vt:lpstr>
      <vt:lpstr>Propositions d’EPI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L’utilisation de l’archéologie dans nos programmes adaptés à l’histoire de la Guyane</dc:title>
  <dc:creator>Nathalie</dc:creator>
  <cp:lastModifiedBy>User</cp:lastModifiedBy>
  <cp:revision>8</cp:revision>
  <dcterms:created xsi:type="dcterms:W3CDTF">2017-03-09T14:16:17Z</dcterms:created>
  <dcterms:modified xsi:type="dcterms:W3CDTF">2017-03-13T08:53:08Z</dcterms:modified>
</cp:coreProperties>
</file>