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 d="1"/>
        <a:sy n="1" d="1"/>
      </p:scale>
      <p:origin x="0" y="0"/>
    </p:cViewPr>
  </p:notesTextViewPr>
  <p:gridSpacing cx="421253" cy="42125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A18296-A10D-4650-9B96-049FB0CCECF4}" type="datetimeFigureOut">
              <a:rPr lang="fr-FR" smtClean="0"/>
              <a:t>25/10/2016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230EA3-F492-4FB8-A7C2-FAD08700AB1E}" type="slidenum">
              <a:rPr lang="fr-FR" smtClean="0"/>
              <a:t>‹N°›</a:t>
            </a:fld>
            <a:endParaRPr lang="fr-FR"/>
          </a:p>
        </p:txBody>
      </p:sp>
    </p:spTree>
    <p:extLst>
      <p:ext uri="{BB962C8B-B14F-4D97-AF65-F5344CB8AC3E}">
        <p14:creationId xmlns:p14="http://schemas.microsoft.com/office/powerpoint/2010/main" val="2834532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88213ED-63D2-4F61-8913-BF8D1D23395C}" type="slidenum">
              <a:rPr lang="fr-FR" smtClean="0"/>
              <a:t>1</a:t>
            </a:fld>
            <a:endParaRPr lang="fr-FR"/>
          </a:p>
        </p:txBody>
      </p:sp>
    </p:spTree>
    <p:extLst>
      <p:ext uri="{BB962C8B-B14F-4D97-AF65-F5344CB8AC3E}">
        <p14:creationId xmlns:p14="http://schemas.microsoft.com/office/powerpoint/2010/main" val="2188264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88213ED-63D2-4F61-8913-BF8D1D23395C}" type="slidenum">
              <a:rPr lang="fr-FR" smtClean="0"/>
              <a:t>16</a:t>
            </a:fld>
            <a:endParaRPr lang="fr-FR"/>
          </a:p>
        </p:txBody>
      </p:sp>
    </p:spTree>
    <p:extLst>
      <p:ext uri="{BB962C8B-B14F-4D97-AF65-F5344CB8AC3E}">
        <p14:creationId xmlns:p14="http://schemas.microsoft.com/office/powerpoint/2010/main" val="3003675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88213ED-63D2-4F61-8913-BF8D1D23395C}" type="slidenum">
              <a:rPr lang="fr-FR" smtClean="0"/>
              <a:t>2</a:t>
            </a:fld>
            <a:endParaRPr lang="fr-FR"/>
          </a:p>
        </p:txBody>
      </p:sp>
    </p:spTree>
    <p:extLst>
      <p:ext uri="{BB962C8B-B14F-4D97-AF65-F5344CB8AC3E}">
        <p14:creationId xmlns:p14="http://schemas.microsoft.com/office/powerpoint/2010/main" val="1389228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88213ED-63D2-4F61-8913-BF8D1D23395C}" type="slidenum">
              <a:rPr lang="fr-FR" smtClean="0"/>
              <a:t>4</a:t>
            </a:fld>
            <a:endParaRPr lang="fr-FR"/>
          </a:p>
        </p:txBody>
      </p:sp>
    </p:spTree>
    <p:extLst>
      <p:ext uri="{BB962C8B-B14F-4D97-AF65-F5344CB8AC3E}">
        <p14:creationId xmlns:p14="http://schemas.microsoft.com/office/powerpoint/2010/main" val="845143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88213ED-63D2-4F61-8913-BF8D1D23395C}" type="slidenum">
              <a:rPr lang="fr-FR" smtClean="0"/>
              <a:t>5</a:t>
            </a:fld>
            <a:endParaRPr lang="fr-FR"/>
          </a:p>
        </p:txBody>
      </p:sp>
    </p:spTree>
    <p:extLst>
      <p:ext uri="{BB962C8B-B14F-4D97-AF65-F5344CB8AC3E}">
        <p14:creationId xmlns:p14="http://schemas.microsoft.com/office/powerpoint/2010/main" val="3478198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88213ED-63D2-4F61-8913-BF8D1D23395C}" type="slidenum">
              <a:rPr lang="fr-FR" smtClean="0"/>
              <a:t>11</a:t>
            </a:fld>
            <a:endParaRPr lang="fr-FR"/>
          </a:p>
        </p:txBody>
      </p:sp>
    </p:spTree>
    <p:extLst>
      <p:ext uri="{BB962C8B-B14F-4D97-AF65-F5344CB8AC3E}">
        <p14:creationId xmlns:p14="http://schemas.microsoft.com/office/powerpoint/2010/main" val="4283763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88213ED-63D2-4F61-8913-BF8D1D23395C}" type="slidenum">
              <a:rPr lang="fr-FR" smtClean="0"/>
              <a:t>12</a:t>
            </a:fld>
            <a:endParaRPr lang="fr-FR"/>
          </a:p>
        </p:txBody>
      </p:sp>
    </p:spTree>
    <p:extLst>
      <p:ext uri="{BB962C8B-B14F-4D97-AF65-F5344CB8AC3E}">
        <p14:creationId xmlns:p14="http://schemas.microsoft.com/office/powerpoint/2010/main" val="871898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88213ED-63D2-4F61-8913-BF8D1D23395C}" type="slidenum">
              <a:rPr lang="fr-FR" smtClean="0"/>
              <a:t>13</a:t>
            </a:fld>
            <a:endParaRPr lang="fr-FR"/>
          </a:p>
        </p:txBody>
      </p:sp>
    </p:spTree>
    <p:extLst>
      <p:ext uri="{BB962C8B-B14F-4D97-AF65-F5344CB8AC3E}">
        <p14:creationId xmlns:p14="http://schemas.microsoft.com/office/powerpoint/2010/main" val="2342452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88213ED-63D2-4F61-8913-BF8D1D23395C}" type="slidenum">
              <a:rPr lang="fr-FR" smtClean="0"/>
              <a:t>14</a:t>
            </a:fld>
            <a:endParaRPr lang="fr-FR"/>
          </a:p>
        </p:txBody>
      </p:sp>
    </p:spTree>
    <p:extLst>
      <p:ext uri="{BB962C8B-B14F-4D97-AF65-F5344CB8AC3E}">
        <p14:creationId xmlns:p14="http://schemas.microsoft.com/office/powerpoint/2010/main" val="2356223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88213ED-63D2-4F61-8913-BF8D1D23395C}" type="slidenum">
              <a:rPr lang="fr-FR" smtClean="0"/>
              <a:t>15</a:t>
            </a:fld>
            <a:endParaRPr lang="fr-FR"/>
          </a:p>
        </p:txBody>
      </p:sp>
    </p:spTree>
    <p:extLst>
      <p:ext uri="{BB962C8B-B14F-4D97-AF65-F5344CB8AC3E}">
        <p14:creationId xmlns:p14="http://schemas.microsoft.com/office/powerpoint/2010/main" val="3003675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DFD6385-2B32-455C-954F-F3D975EEA247}" type="datetimeFigureOut">
              <a:rPr lang="fr-FR" smtClean="0"/>
              <a:t>25/10/2016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8A3B8A-8AFA-4FE5-A00A-51FD63BF160D}" type="slidenum">
              <a:rPr lang="fr-FR" smtClean="0"/>
              <a:t>‹N°›</a:t>
            </a:fld>
            <a:endParaRPr lang="fr-FR"/>
          </a:p>
        </p:txBody>
      </p:sp>
    </p:spTree>
    <p:extLst>
      <p:ext uri="{BB962C8B-B14F-4D97-AF65-F5344CB8AC3E}">
        <p14:creationId xmlns:p14="http://schemas.microsoft.com/office/powerpoint/2010/main" val="439049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FD6385-2B32-455C-954F-F3D975EEA247}" type="datetimeFigureOut">
              <a:rPr lang="fr-FR" smtClean="0"/>
              <a:t>25/10/2016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8A3B8A-8AFA-4FE5-A00A-51FD63BF160D}" type="slidenum">
              <a:rPr lang="fr-FR" smtClean="0"/>
              <a:t>‹N°›</a:t>
            </a:fld>
            <a:endParaRPr lang="fr-FR"/>
          </a:p>
        </p:txBody>
      </p:sp>
    </p:spTree>
    <p:extLst>
      <p:ext uri="{BB962C8B-B14F-4D97-AF65-F5344CB8AC3E}">
        <p14:creationId xmlns:p14="http://schemas.microsoft.com/office/powerpoint/2010/main" val="1389690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FD6385-2B32-455C-954F-F3D975EEA247}" type="datetimeFigureOut">
              <a:rPr lang="fr-FR" smtClean="0"/>
              <a:t>25/10/2016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8A3B8A-8AFA-4FE5-A00A-51FD63BF160D}" type="slidenum">
              <a:rPr lang="fr-FR" smtClean="0"/>
              <a:t>‹N°›</a:t>
            </a:fld>
            <a:endParaRPr lang="fr-FR"/>
          </a:p>
        </p:txBody>
      </p:sp>
    </p:spTree>
    <p:extLst>
      <p:ext uri="{BB962C8B-B14F-4D97-AF65-F5344CB8AC3E}">
        <p14:creationId xmlns:p14="http://schemas.microsoft.com/office/powerpoint/2010/main" val="3187720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FD6385-2B32-455C-954F-F3D975EEA247}" type="datetimeFigureOut">
              <a:rPr lang="fr-FR" smtClean="0"/>
              <a:t>25/10/2016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8A3B8A-8AFA-4FE5-A00A-51FD63BF160D}" type="slidenum">
              <a:rPr lang="fr-FR" smtClean="0"/>
              <a:t>‹N°›</a:t>
            </a:fld>
            <a:endParaRPr lang="fr-FR"/>
          </a:p>
        </p:txBody>
      </p:sp>
    </p:spTree>
    <p:extLst>
      <p:ext uri="{BB962C8B-B14F-4D97-AF65-F5344CB8AC3E}">
        <p14:creationId xmlns:p14="http://schemas.microsoft.com/office/powerpoint/2010/main" val="2537341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DFD6385-2B32-455C-954F-F3D975EEA247}" type="datetimeFigureOut">
              <a:rPr lang="fr-FR" smtClean="0"/>
              <a:t>25/10/2016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08A3B8A-8AFA-4FE5-A00A-51FD63BF160D}" type="slidenum">
              <a:rPr lang="fr-FR" smtClean="0"/>
              <a:t>‹N°›</a:t>
            </a:fld>
            <a:endParaRPr lang="fr-FR"/>
          </a:p>
        </p:txBody>
      </p:sp>
    </p:spTree>
    <p:extLst>
      <p:ext uri="{BB962C8B-B14F-4D97-AF65-F5344CB8AC3E}">
        <p14:creationId xmlns:p14="http://schemas.microsoft.com/office/powerpoint/2010/main" val="115207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DFD6385-2B32-455C-954F-F3D975EEA247}" type="datetimeFigureOut">
              <a:rPr lang="fr-FR" smtClean="0"/>
              <a:t>25/10/2016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08A3B8A-8AFA-4FE5-A00A-51FD63BF160D}" type="slidenum">
              <a:rPr lang="fr-FR" smtClean="0"/>
              <a:t>‹N°›</a:t>
            </a:fld>
            <a:endParaRPr lang="fr-FR"/>
          </a:p>
        </p:txBody>
      </p:sp>
    </p:spTree>
    <p:extLst>
      <p:ext uri="{BB962C8B-B14F-4D97-AF65-F5344CB8AC3E}">
        <p14:creationId xmlns:p14="http://schemas.microsoft.com/office/powerpoint/2010/main" val="236471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DFD6385-2B32-455C-954F-F3D975EEA247}" type="datetimeFigureOut">
              <a:rPr lang="fr-FR" smtClean="0"/>
              <a:t>25/10/2016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08A3B8A-8AFA-4FE5-A00A-51FD63BF160D}" type="slidenum">
              <a:rPr lang="fr-FR" smtClean="0"/>
              <a:t>‹N°›</a:t>
            </a:fld>
            <a:endParaRPr lang="fr-FR"/>
          </a:p>
        </p:txBody>
      </p:sp>
    </p:spTree>
    <p:extLst>
      <p:ext uri="{BB962C8B-B14F-4D97-AF65-F5344CB8AC3E}">
        <p14:creationId xmlns:p14="http://schemas.microsoft.com/office/powerpoint/2010/main" val="1196143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DFD6385-2B32-455C-954F-F3D975EEA247}" type="datetimeFigureOut">
              <a:rPr lang="fr-FR" smtClean="0"/>
              <a:t>25/10/2016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08A3B8A-8AFA-4FE5-A00A-51FD63BF160D}" type="slidenum">
              <a:rPr lang="fr-FR" smtClean="0"/>
              <a:t>‹N°›</a:t>
            </a:fld>
            <a:endParaRPr lang="fr-FR"/>
          </a:p>
        </p:txBody>
      </p:sp>
    </p:spTree>
    <p:extLst>
      <p:ext uri="{BB962C8B-B14F-4D97-AF65-F5344CB8AC3E}">
        <p14:creationId xmlns:p14="http://schemas.microsoft.com/office/powerpoint/2010/main" val="3068905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DFD6385-2B32-455C-954F-F3D975EEA247}" type="datetimeFigureOut">
              <a:rPr lang="fr-FR" smtClean="0"/>
              <a:t>25/10/2016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08A3B8A-8AFA-4FE5-A00A-51FD63BF160D}" type="slidenum">
              <a:rPr lang="fr-FR" smtClean="0"/>
              <a:t>‹N°›</a:t>
            </a:fld>
            <a:endParaRPr lang="fr-FR"/>
          </a:p>
        </p:txBody>
      </p:sp>
    </p:spTree>
    <p:extLst>
      <p:ext uri="{BB962C8B-B14F-4D97-AF65-F5344CB8AC3E}">
        <p14:creationId xmlns:p14="http://schemas.microsoft.com/office/powerpoint/2010/main" val="387879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DFD6385-2B32-455C-954F-F3D975EEA247}" type="datetimeFigureOut">
              <a:rPr lang="fr-FR" smtClean="0"/>
              <a:t>25/10/2016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08A3B8A-8AFA-4FE5-A00A-51FD63BF160D}" type="slidenum">
              <a:rPr lang="fr-FR" smtClean="0"/>
              <a:t>‹N°›</a:t>
            </a:fld>
            <a:endParaRPr lang="fr-FR"/>
          </a:p>
        </p:txBody>
      </p:sp>
    </p:spTree>
    <p:extLst>
      <p:ext uri="{BB962C8B-B14F-4D97-AF65-F5344CB8AC3E}">
        <p14:creationId xmlns:p14="http://schemas.microsoft.com/office/powerpoint/2010/main" val="3037049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DFD6385-2B32-455C-954F-F3D975EEA247}" type="datetimeFigureOut">
              <a:rPr lang="fr-FR" smtClean="0"/>
              <a:t>25/10/2016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08A3B8A-8AFA-4FE5-A00A-51FD63BF160D}" type="slidenum">
              <a:rPr lang="fr-FR" smtClean="0"/>
              <a:t>‹N°›</a:t>
            </a:fld>
            <a:endParaRPr lang="fr-FR"/>
          </a:p>
        </p:txBody>
      </p:sp>
    </p:spTree>
    <p:extLst>
      <p:ext uri="{BB962C8B-B14F-4D97-AF65-F5344CB8AC3E}">
        <p14:creationId xmlns:p14="http://schemas.microsoft.com/office/powerpoint/2010/main" val="319168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3000"/>
            <a:lum/>
          </a:blip>
          <a:srcRect/>
          <a:stretch>
            <a:fillRect l="-10000" r="-10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D6385-2B32-455C-954F-F3D975EEA247}" type="datetimeFigureOut">
              <a:rPr lang="fr-FR" smtClean="0"/>
              <a:t>25/10/2016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8A3B8A-8AFA-4FE5-A00A-51FD63BF160D}" type="slidenum">
              <a:rPr lang="fr-FR" smtClean="0"/>
              <a:t>‹N°›</a:t>
            </a:fld>
            <a:endParaRPr lang="fr-FR"/>
          </a:p>
        </p:txBody>
      </p:sp>
    </p:spTree>
    <p:extLst>
      <p:ext uri="{BB962C8B-B14F-4D97-AF65-F5344CB8AC3E}">
        <p14:creationId xmlns:p14="http://schemas.microsoft.com/office/powerpoint/2010/main" val="3261047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hyperlink" Target="http://eduscol.education.fr/cid99022/s-approprier-les-differents-themes-programme.html" TargetMode="External"/><Relationship Id="rId3" Type="http://schemas.openxmlformats.org/officeDocument/2006/relationships/hyperlink" Target="http://hist-geographie.dis.ac-guyane.fr/spip.php?article108" TargetMode="External"/><Relationship Id="rId7" Type="http://schemas.openxmlformats.org/officeDocument/2006/relationships/hyperlink" Target="http://eduscol.education.fr/cid98981/s-approprier-les-differents-themes-programme.html#lien1" TargetMode="External"/><Relationship Id="rId2" Type="http://schemas.openxmlformats.org/officeDocument/2006/relationships/hyperlink" Target="http://hist-geographie.dis.ac-guyane.fr/" TargetMode="External"/><Relationship Id="rId1" Type="http://schemas.openxmlformats.org/officeDocument/2006/relationships/slideLayout" Target="../slideLayouts/slideLayout7.xml"/><Relationship Id="rId6" Type="http://schemas.openxmlformats.org/officeDocument/2006/relationships/hyperlink" Target="http://www.education.gouv.fr/cid95812/au-bo-special-du-26-novembre-2015-programmes-d-enseignement-de-l-ecole-elementaire-et-du-college.html" TargetMode="External"/><Relationship Id="rId5" Type="http://schemas.openxmlformats.org/officeDocument/2006/relationships/hyperlink" Target="http://hist-geographie.dis.ac-guyane.fr/spip.php?article176" TargetMode="External"/><Relationship Id="rId4" Type="http://schemas.openxmlformats.org/officeDocument/2006/relationships/hyperlink" Target="http://hist-geographie.dis.ac-guyane.fr/spip.php?article168" TargetMode="External"/><Relationship Id="rId9" Type="http://schemas.openxmlformats.org/officeDocument/2006/relationships/hyperlink" Target="http://www.education.gouv.fr/pid285/bulletin_officiel.html?cid_bo=100720" TargetMode="External"/></Relationships>
</file>

<file path=ppt/slides/_rels/slide1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19.jpeg"/><Relationship Id="rId7"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13.xml"/><Relationship Id="rId5" Type="http://schemas.openxmlformats.org/officeDocument/2006/relationships/slide" Target="slide12.xml"/><Relationship Id="rId4" Type="http://schemas.microsoft.com/office/2007/relationships/hdphoto" Target="../media/hdphoto10.wdp"/><Relationship Id="rId9" Type="http://schemas.openxmlformats.org/officeDocument/2006/relationships/slide" Target="slide1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hyperlink" Target="http://www.academie-en-ligne.fr/default.aspx"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21.png"/><Relationship Id="rId4" Type="http://schemas.openxmlformats.org/officeDocument/2006/relationships/slide" Target="slide11.xml"/></Relationships>
</file>

<file path=ppt/slides/_rels/slide13.xml.rels><?xml version="1.0" encoding="UTF-8" standalone="yes"?>
<Relationships xmlns="http://schemas.openxmlformats.org/package/2006/relationships"><Relationship Id="rId3" Type="http://schemas.openxmlformats.org/officeDocument/2006/relationships/hyperlink" Target="http://eduscol.education.fr/bd/urtic/histgeo/" TargetMode="External"/><Relationship Id="rId7" Type="http://schemas.microsoft.com/office/2007/relationships/hdphoto" Target="../media/hdphoto11.wd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slide" Target="slide1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11.xml"/><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hist-geographie.dis.ac-guyane.fr/" TargetMode="External"/><Relationship Id="rId5" Type="http://schemas.microsoft.com/office/2007/relationships/hdphoto" Target="../media/hdphoto11.wdp"/><Relationship Id="rId4" Type="http://schemas.openxmlformats.org/officeDocument/2006/relationships/image" Target="../media/image21.png"/><Relationship Id="rId9" Type="http://schemas.openxmlformats.org/officeDocument/2006/relationships/hyperlink" Target="http://eduscol.education.fr/histoire-geographie"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5.png"/><Relationship Id="rId7" Type="http://schemas.microsoft.com/office/2007/relationships/hdphoto" Target="../media/hdphoto11.wdp"/><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slide" Target="slide11.xml"/><Relationship Id="rId4" Type="http://schemas.openxmlformats.org/officeDocument/2006/relationships/hyperlink" Target="http://www.edutheque.fr/accueil.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eduscol.education.fr/histoire-geographie" TargetMode="External"/><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11.wdp"/><Relationship Id="rId5" Type="http://schemas.openxmlformats.org/officeDocument/2006/relationships/image" Target="../media/image21.png"/><Relationship Id="rId4" Type="http://schemas.openxmlformats.org/officeDocument/2006/relationships/slide" Target="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5.wdp"/><Relationship Id="rId10" Type="http://schemas.openxmlformats.org/officeDocument/2006/relationships/image" Target="../media/image9.jpeg"/><Relationship Id="rId4" Type="http://schemas.openxmlformats.org/officeDocument/2006/relationships/image" Target="../media/image6.png"/><Relationship Id="rId9" Type="http://schemas.microsoft.com/office/2007/relationships/hdphoto" Target="../media/hdphoto7.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8.wdp"/></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9.wdp"/></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encatimini.e.n.pic.centerblog.net/bsz8lto6.gif"/>
          <p:cNvPicPr>
            <a:picLocks noChangeAspect="1" noChangeArrowheads="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728051" y="476672"/>
            <a:ext cx="4475905" cy="1754326"/>
          </a:xfrm>
          <a:prstGeom prst="rect">
            <a:avLst/>
          </a:prstGeom>
          <a:solidFill>
            <a:schemeClr val="accent6">
              <a:lumMod val="50000"/>
              <a:alpha val="30000"/>
            </a:schemeClr>
          </a:solidFill>
          <a:effectLst>
            <a:softEdge rad="127000"/>
          </a:effectLst>
        </p:spPr>
        <p:txBody>
          <a:bodyPr wrap="none" rtlCol="0">
            <a:spAutoFit/>
          </a:bodyPr>
          <a:lstStyle/>
          <a:p>
            <a:pPr algn="ctr"/>
            <a:r>
              <a:rPr lang="fr-FR"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John Handy LET" pitchFamily="2" charset="0"/>
              </a:rPr>
              <a:t>La leçon, </a:t>
            </a:r>
          </a:p>
          <a:p>
            <a:pPr algn="ctr"/>
            <a:r>
              <a:rPr lang="fr-FR"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John Handy LET" pitchFamily="2" charset="0"/>
              </a:rPr>
              <a:t>mode d’emploi</a:t>
            </a:r>
            <a:endParaRPr lang="fr-FR"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John Handy LET" pitchFamily="2" charset="0"/>
            </a:endParaRPr>
          </a:p>
        </p:txBody>
      </p:sp>
      <p:sp>
        <p:nvSpPr>
          <p:cNvPr id="3" name="Rectangle 2"/>
          <p:cNvSpPr/>
          <p:nvPr/>
        </p:nvSpPr>
        <p:spPr>
          <a:xfrm>
            <a:off x="467544" y="404664"/>
            <a:ext cx="5040560" cy="1826334"/>
          </a:xfrm>
          <a:prstGeom prst="rect">
            <a:avLst/>
          </a:prstGeom>
          <a:noFill/>
          <a:ln w="38100">
            <a:solidFill>
              <a:srgbClr val="FFCC66"/>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9"/>
          <p:cNvPicPr>
            <a:picLocks noChangeAspect="1" noChangeArrowheads="1"/>
          </p:cNvPicPr>
          <p:nvPr/>
        </p:nvPicPr>
        <p:blipFill rotWithShape="1">
          <a:blip r:embed="rId5">
            <a:clrChange>
              <a:clrFrom>
                <a:srgbClr val="FEFEFE"/>
              </a:clrFrom>
              <a:clrTo>
                <a:srgbClr val="FEFEFE">
                  <a:alpha val="0"/>
                </a:srgbClr>
              </a:clrTo>
            </a:clrChange>
            <a:extLst>
              <a:ext uri="{BEBA8EAE-BF5A-486C-A8C5-ECC9F3942E4B}">
                <a14:imgProps xmlns:a14="http://schemas.microsoft.com/office/drawing/2010/main">
                  <a14:imgLayer r:embed="rId6">
                    <a14:imgEffect>
                      <a14:backgroundRemoval t="39667" b="60889" l="28681" r="48750">
                        <a14:foregroundMark x1="43542" y1="40667" x2="43056" y2="42222"/>
                        <a14:foregroundMark x1="44167" y1="48444" x2="42153" y2="48778"/>
                        <a14:foregroundMark x1="32153" y1="53222" x2="32153" y2="54667"/>
                        <a14:foregroundMark x1="33542" y1="54000" x2="33611" y2="55000"/>
                        <a14:foregroundMark x1="34931" y1="53889" x2="34931" y2="55222"/>
                        <a14:foregroundMark x1="36319" y1="54667" x2="36389" y2="55556"/>
                        <a14:foregroundMark x1="29306" y1="48889" x2="29375" y2="49667"/>
                        <a14:foregroundMark x1="30764" y1="48333" x2="30833" y2="49444"/>
                        <a14:foregroundMark x1="32083" y1="48778" x2="32153" y2="49889"/>
                        <a14:foregroundMark x1="33472" y1="48667" x2="33542" y2="49333"/>
                        <a14:foregroundMark x1="34931" y1="48222" x2="34931" y2="49222"/>
                        <a14:foregroundMark x1="36319" y1="48444" x2="36319" y2="49000"/>
                        <a14:foregroundMark x1="35278" y1="47778" x2="35417" y2="47889"/>
                        <a14:foregroundMark x1="34931" y1="47222" x2="35347" y2="47111"/>
                        <a14:foregroundMark x1="38333" y1="47222" x2="38333" y2="47222"/>
                        <a14:foregroundMark x1="36458" y1="55667" x2="36528" y2="55778"/>
                        <a14:backgroundMark x1="36597" y1="54778" x2="36597" y2="55222"/>
                        <a14:backgroundMark x1="39444" y1="54000" x2="39444" y2="54333"/>
                        <a14:backgroundMark x1="29653" y1="48889" x2="29653" y2="49444"/>
                        <a14:backgroundMark x1="32500" y1="48889" x2="32431" y2="49667"/>
                        <a14:backgroundMark x1="35278" y1="48111" x2="35278" y2="48556"/>
                        <a14:backgroundMark x1="36528" y1="55333" x2="36528" y2="55444"/>
                      </a14:backgroundRemoval>
                    </a14:imgEffect>
                  </a14:imgLayer>
                </a14:imgProps>
              </a:ext>
              <a:ext uri="{28A0092B-C50C-407E-A947-70E740481C1C}">
                <a14:useLocalDpi xmlns:a14="http://schemas.microsoft.com/office/drawing/2010/main" val="0"/>
              </a:ext>
            </a:extLst>
          </a:blip>
          <a:srcRect l="27692" t="36640" r="50000" b="37368"/>
          <a:stretch/>
        </p:blipFill>
        <p:spPr bwMode="auto">
          <a:xfrm>
            <a:off x="6444208" y="4869160"/>
            <a:ext cx="2861782" cy="2084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2010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000"/>
                            </p:stCondLst>
                            <p:childTnLst>
                              <p:par>
                                <p:cTn id="12" presetID="21" presetClass="entr" presetSubtype="1"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par>
                          <p:cTn id="15" fill="hold">
                            <p:stCondLst>
                              <p:cond delay="4000"/>
                            </p:stCondLst>
                            <p:childTnLst>
                              <p:par>
                                <p:cTn id="16" presetID="9"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49733" y="68181"/>
            <a:ext cx="2044534" cy="307777"/>
          </a:xfrm>
          <a:prstGeom prst="rect">
            <a:avLst/>
          </a:prstGeom>
          <a:solidFill>
            <a:srgbClr val="996633"/>
          </a:solidFill>
          <a:ln w="12700">
            <a:solidFill>
              <a:schemeClr val="bg2"/>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fr-FR" sz="1400" b="1" dirty="0" smtClean="0">
                <a:solidFill>
                  <a:schemeClr val="bg1"/>
                </a:solidFill>
                <a:latin typeface="Tw Cen MT" panose="020B0602020104020603" pitchFamily="34" charset="0"/>
              </a:rPr>
              <a:t>Quelques adresses utiles</a:t>
            </a:r>
            <a:endParaRPr lang="fr-FR" sz="1400" b="1" dirty="0">
              <a:solidFill>
                <a:schemeClr val="bg1"/>
              </a:solidFill>
              <a:latin typeface="Tw Cen MT" panose="020B0602020104020603" pitchFamily="34" charset="0"/>
            </a:endParaRPr>
          </a:p>
        </p:txBody>
      </p:sp>
      <p:sp>
        <p:nvSpPr>
          <p:cNvPr id="3" name="ZoneTexte 2"/>
          <p:cNvSpPr txBox="1"/>
          <p:nvPr/>
        </p:nvSpPr>
        <p:spPr>
          <a:xfrm>
            <a:off x="179512" y="1412776"/>
            <a:ext cx="8784976" cy="2893100"/>
          </a:xfrm>
          <a:prstGeom prst="rect">
            <a:avLst/>
          </a:prstGeom>
          <a:solidFill>
            <a:srgbClr val="996633">
              <a:alpha val="66000"/>
            </a:srgbClr>
          </a:solidFill>
        </p:spPr>
        <p:txBody>
          <a:bodyPr wrap="square" rtlCol="0">
            <a:spAutoFit/>
          </a:bodyPr>
          <a:lstStyle/>
          <a:p>
            <a:r>
              <a:rPr lang="fr-FR" sz="1400" b="1" dirty="0" smtClean="0">
                <a:solidFill>
                  <a:schemeClr val="bg1"/>
                </a:solidFill>
                <a:latin typeface="Tw Cen MT" pitchFamily="34" charset="0"/>
              </a:rPr>
              <a:t>A partir du site disciplinaire </a:t>
            </a:r>
            <a:r>
              <a:rPr lang="fr-FR" sz="1400" b="1" dirty="0">
                <a:solidFill>
                  <a:schemeClr val="bg1"/>
                </a:solidFill>
                <a:latin typeface="Tw Cen MT" pitchFamily="34" charset="0"/>
              </a:rPr>
              <a:t>académique :  </a:t>
            </a:r>
            <a:r>
              <a:rPr lang="fr-FR" sz="1400" b="1" dirty="0">
                <a:solidFill>
                  <a:schemeClr val="bg1"/>
                </a:solidFill>
                <a:latin typeface="Tw Cen MT" pitchFamily="34" charset="0"/>
                <a:hlinkClick r:id="rId2"/>
              </a:rPr>
              <a:t>http://hist-geographie.dis.ac-guyane.fr</a:t>
            </a:r>
            <a:r>
              <a:rPr lang="fr-FR" sz="1400" b="1" dirty="0" smtClean="0">
                <a:solidFill>
                  <a:schemeClr val="bg1"/>
                </a:solidFill>
                <a:latin typeface="Tw Cen MT" pitchFamily="34" charset="0"/>
                <a:hlinkClick r:id="rId2"/>
              </a:rPr>
              <a:t>/</a:t>
            </a:r>
            <a:r>
              <a:rPr lang="fr-FR" sz="1400" b="1" dirty="0" smtClean="0">
                <a:solidFill>
                  <a:schemeClr val="bg1"/>
                </a:solidFill>
                <a:latin typeface="Tw Cen MT" pitchFamily="34" charset="0"/>
              </a:rPr>
              <a:t> </a:t>
            </a:r>
          </a:p>
          <a:p>
            <a:pPr marL="285750" indent="-285750">
              <a:buFontTx/>
              <a:buChar char="-"/>
            </a:pPr>
            <a:r>
              <a:rPr lang="fr-FR" sz="1400" b="1" dirty="0" smtClean="0">
                <a:solidFill>
                  <a:schemeClr val="bg1"/>
                </a:solidFill>
                <a:latin typeface="Tw Cen MT" pitchFamily="34" charset="0"/>
              </a:rPr>
              <a:t>Les </a:t>
            </a:r>
            <a:r>
              <a:rPr lang="fr-FR" sz="1400" b="1" dirty="0">
                <a:solidFill>
                  <a:schemeClr val="bg1"/>
                </a:solidFill>
                <a:latin typeface="Tw Cen MT" pitchFamily="34" charset="0"/>
              </a:rPr>
              <a:t>programmes (téléchargeable au format PDF) : </a:t>
            </a:r>
            <a:r>
              <a:rPr lang="fr-FR" sz="1400" b="1" dirty="0">
                <a:solidFill>
                  <a:schemeClr val="bg1"/>
                </a:solidFill>
                <a:latin typeface="Tw Cen MT" pitchFamily="34" charset="0"/>
                <a:hlinkClick r:id="rId3"/>
              </a:rPr>
              <a:t>http://</a:t>
            </a:r>
            <a:r>
              <a:rPr lang="fr-FR" sz="1400" b="1" dirty="0" smtClean="0">
                <a:solidFill>
                  <a:schemeClr val="bg1"/>
                </a:solidFill>
                <a:latin typeface="Tw Cen MT" pitchFamily="34" charset="0"/>
                <a:hlinkClick r:id="rId3"/>
              </a:rPr>
              <a:t>hist-geographie.dis.ac-guyane.fr/spip.php?article108</a:t>
            </a:r>
            <a:endParaRPr lang="fr-FR" sz="1400" b="1" dirty="0" smtClean="0">
              <a:solidFill>
                <a:schemeClr val="bg1"/>
              </a:solidFill>
              <a:latin typeface="Tw Cen MT" pitchFamily="34" charset="0"/>
            </a:endParaRPr>
          </a:p>
          <a:p>
            <a:pPr marL="285750" indent="-285750">
              <a:buFontTx/>
              <a:buChar char="-"/>
            </a:pPr>
            <a:r>
              <a:rPr lang="fr-FR" sz="1400" b="1" dirty="0" smtClean="0">
                <a:solidFill>
                  <a:schemeClr val="bg1"/>
                </a:solidFill>
                <a:latin typeface="Tw Cen MT" pitchFamily="34" charset="0"/>
              </a:rPr>
              <a:t>Les fiches </a:t>
            </a:r>
            <a:r>
              <a:rPr lang="fr-FR" sz="1400" b="1" dirty="0" err="1" smtClean="0">
                <a:solidFill>
                  <a:schemeClr val="bg1"/>
                </a:solidFill>
                <a:latin typeface="Tw Cen MT" pitchFamily="34" charset="0"/>
              </a:rPr>
              <a:t>Eduscol</a:t>
            </a:r>
            <a:r>
              <a:rPr lang="fr-FR" sz="1400" b="1" dirty="0">
                <a:solidFill>
                  <a:schemeClr val="bg1"/>
                </a:solidFill>
                <a:latin typeface="Tw Cen MT" pitchFamily="34" charset="0"/>
              </a:rPr>
              <a:t> : </a:t>
            </a:r>
            <a:r>
              <a:rPr lang="fr-FR" sz="1400" b="1" dirty="0">
                <a:solidFill>
                  <a:schemeClr val="bg1"/>
                </a:solidFill>
                <a:latin typeface="Tw Cen MT" pitchFamily="34" charset="0"/>
                <a:hlinkClick r:id="rId4"/>
              </a:rPr>
              <a:t>http://</a:t>
            </a:r>
            <a:r>
              <a:rPr lang="fr-FR" sz="1400" b="1" dirty="0" smtClean="0">
                <a:solidFill>
                  <a:schemeClr val="bg1"/>
                </a:solidFill>
                <a:latin typeface="Tw Cen MT" pitchFamily="34" charset="0"/>
                <a:hlinkClick r:id="rId4"/>
              </a:rPr>
              <a:t>hist-geographie.dis.ac-guyane.fr/spip.php?article168</a:t>
            </a:r>
            <a:endParaRPr lang="fr-FR" sz="1400" b="1" dirty="0" smtClean="0">
              <a:solidFill>
                <a:schemeClr val="bg1"/>
              </a:solidFill>
              <a:latin typeface="Tw Cen MT" pitchFamily="34" charset="0"/>
            </a:endParaRPr>
          </a:p>
          <a:p>
            <a:pPr marL="285750" indent="-285750">
              <a:buFontTx/>
              <a:buChar char="-"/>
            </a:pPr>
            <a:r>
              <a:rPr lang="fr-FR" sz="1400" b="1" dirty="0" smtClean="0">
                <a:solidFill>
                  <a:schemeClr val="bg1"/>
                </a:solidFill>
                <a:latin typeface="Tw Cen MT" pitchFamily="34" charset="0"/>
              </a:rPr>
              <a:t>La circulaire </a:t>
            </a:r>
            <a:r>
              <a:rPr lang="fr-FR" sz="1400" b="1" dirty="0">
                <a:solidFill>
                  <a:schemeClr val="bg1"/>
                </a:solidFill>
                <a:latin typeface="Tw Cen MT" pitchFamily="34" charset="0"/>
              </a:rPr>
              <a:t>de rentrée : </a:t>
            </a:r>
            <a:r>
              <a:rPr lang="fr-FR" sz="1400" b="1" dirty="0">
                <a:solidFill>
                  <a:schemeClr val="bg1"/>
                </a:solidFill>
                <a:latin typeface="Tw Cen MT" pitchFamily="34" charset="0"/>
                <a:hlinkClick r:id="rId5"/>
              </a:rPr>
              <a:t>http://</a:t>
            </a:r>
            <a:r>
              <a:rPr lang="fr-FR" sz="1400" b="1" dirty="0" smtClean="0">
                <a:solidFill>
                  <a:schemeClr val="bg1"/>
                </a:solidFill>
                <a:latin typeface="Tw Cen MT" pitchFamily="34" charset="0"/>
                <a:hlinkClick r:id="rId5"/>
              </a:rPr>
              <a:t>hist-geographie.dis.ac-guyane.fr/spip.php?article176</a:t>
            </a:r>
            <a:endParaRPr lang="fr-FR" sz="1400" b="1" dirty="0" smtClean="0">
              <a:solidFill>
                <a:schemeClr val="bg1"/>
              </a:solidFill>
              <a:latin typeface="Tw Cen MT" pitchFamily="34" charset="0"/>
            </a:endParaRPr>
          </a:p>
          <a:p>
            <a:endParaRPr lang="fr-FR" sz="1400" b="1" dirty="0" smtClean="0">
              <a:solidFill>
                <a:schemeClr val="bg1"/>
              </a:solidFill>
              <a:latin typeface="Tw Cen MT" pitchFamily="34" charset="0"/>
            </a:endParaRPr>
          </a:p>
          <a:p>
            <a:r>
              <a:rPr lang="fr-FR" sz="1400" b="1" dirty="0" smtClean="0">
                <a:solidFill>
                  <a:schemeClr val="bg1"/>
                </a:solidFill>
                <a:latin typeface="Tw Cen MT" pitchFamily="34" charset="0"/>
              </a:rPr>
              <a:t>A partir des sites institutionnels :</a:t>
            </a:r>
          </a:p>
          <a:p>
            <a:pPr marL="285750" indent="-285750">
              <a:buFontTx/>
              <a:buChar char="-"/>
            </a:pPr>
            <a:r>
              <a:rPr lang="fr-FR" sz="1400" b="1" dirty="0" smtClean="0">
                <a:solidFill>
                  <a:schemeClr val="bg1"/>
                </a:solidFill>
                <a:latin typeface="Tw Cen MT" pitchFamily="34" charset="0"/>
              </a:rPr>
              <a:t>Les programmes </a:t>
            </a:r>
            <a:r>
              <a:rPr lang="fr-FR" sz="1400" b="1" dirty="0">
                <a:solidFill>
                  <a:schemeClr val="bg1"/>
                </a:solidFill>
                <a:latin typeface="Tw Cen MT" pitchFamily="34" charset="0"/>
              </a:rPr>
              <a:t>: </a:t>
            </a:r>
            <a:r>
              <a:rPr lang="fr-FR" sz="1400" b="1" dirty="0" smtClean="0">
                <a:solidFill>
                  <a:schemeClr val="bg1"/>
                </a:solidFill>
                <a:latin typeface="Tw Cen MT" pitchFamily="34" charset="0"/>
                <a:hlinkClick r:id="rId6"/>
              </a:rPr>
              <a:t>http</a:t>
            </a:r>
            <a:r>
              <a:rPr lang="fr-FR" sz="1400" b="1" dirty="0">
                <a:solidFill>
                  <a:schemeClr val="bg1"/>
                </a:solidFill>
                <a:latin typeface="Tw Cen MT" pitchFamily="34" charset="0"/>
                <a:hlinkClick r:id="rId6"/>
              </a:rPr>
              <a:t>://</a:t>
            </a:r>
            <a:r>
              <a:rPr lang="fr-FR" sz="1400" b="1" dirty="0" smtClean="0">
                <a:solidFill>
                  <a:schemeClr val="bg1"/>
                </a:solidFill>
                <a:latin typeface="Tw Cen MT" pitchFamily="34" charset="0"/>
                <a:hlinkClick r:id="rId6"/>
              </a:rPr>
              <a:t>www.education.gouv.fr/cid95812/au-bo-special-du-26-novembre-2015-programmes-d-enseignement-de-l-ecole-elementaire-et-du-college.html</a:t>
            </a:r>
            <a:r>
              <a:rPr lang="fr-FR" sz="1400" b="1" dirty="0" smtClean="0">
                <a:solidFill>
                  <a:schemeClr val="bg1"/>
                </a:solidFill>
                <a:latin typeface="Tw Cen MT" pitchFamily="34" charset="0"/>
              </a:rPr>
              <a:t> </a:t>
            </a:r>
          </a:p>
          <a:p>
            <a:pPr marL="285750" indent="-285750">
              <a:buFontTx/>
              <a:buChar char="-"/>
            </a:pPr>
            <a:r>
              <a:rPr lang="fr-FR" sz="1400" b="1" dirty="0" smtClean="0">
                <a:solidFill>
                  <a:schemeClr val="bg1"/>
                </a:solidFill>
                <a:latin typeface="Tw Cen MT" pitchFamily="34" charset="0"/>
              </a:rPr>
              <a:t>Les fiches </a:t>
            </a:r>
            <a:r>
              <a:rPr lang="fr-FR" sz="1400" b="1" dirty="0" err="1" smtClean="0">
                <a:solidFill>
                  <a:schemeClr val="bg1"/>
                </a:solidFill>
                <a:latin typeface="Tw Cen MT" pitchFamily="34" charset="0"/>
              </a:rPr>
              <a:t>Eduscol</a:t>
            </a:r>
            <a:r>
              <a:rPr lang="fr-FR" sz="1400" b="1" dirty="0" smtClean="0">
                <a:solidFill>
                  <a:schemeClr val="bg1"/>
                </a:solidFill>
                <a:latin typeface="Tw Cen MT" pitchFamily="34" charset="0"/>
              </a:rPr>
              <a:t> </a:t>
            </a:r>
            <a:r>
              <a:rPr lang="fr-FR" sz="1400" b="1" dirty="0">
                <a:solidFill>
                  <a:schemeClr val="bg1"/>
                </a:solidFill>
                <a:latin typeface="Tw Cen MT" pitchFamily="34" charset="0"/>
              </a:rPr>
              <a:t>(cycle 3) :  </a:t>
            </a:r>
            <a:r>
              <a:rPr lang="fr-FR" sz="1400" b="1" dirty="0">
                <a:solidFill>
                  <a:schemeClr val="bg1"/>
                </a:solidFill>
                <a:latin typeface="Tw Cen MT" pitchFamily="34" charset="0"/>
                <a:hlinkClick r:id="rId7"/>
              </a:rPr>
              <a:t>http://</a:t>
            </a:r>
            <a:r>
              <a:rPr lang="fr-FR" sz="1400" b="1" dirty="0" smtClean="0">
                <a:solidFill>
                  <a:schemeClr val="bg1"/>
                </a:solidFill>
                <a:latin typeface="Tw Cen MT" pitchFamily="34" charset="0"/>
                <a:hlinkClick r:id="rId7"/>
              </a:rPr>
              <a:t>eduscol.education.fr/cid98981/s-approprier-les-differents-themes-programme.html#lien1</a:t>
            </a:r>
            <a:endParaRPr lang="fr-FR" sz="1400" b="1" dirty="0" smtClean="0">
              <a:solidFill>
                <a:schemeClr val="bg1"/>
              </a:solidFill>
              <a:latin typeface="Tw Cen MT" pitchFamily="34" charset="0"/>
            </a:endParaRPr>
          </a:p>
          <a:p>
            <a:pPr marL="285750" indent="-285750">
              <a:buFontTx/>
              <a:buChar char="-"/>
            </a:pPr>
            <a:r>
              <a:rPr lang="fr-FR" sz="1400" b="1" dirty="0" smtClean="0">
                <a:solidFill>
                  <a:schemeClr val="bg1"/>
                </a:solidFill>
                <a:latin typeface="Tw Cen MT" pitchFamily="34" charset="0"/>
              </a:rPr>
              <a:t>Les fiches </a:t>
            </a:r>
            <a:r>
              <a:rPr lang="fr-FR" sz="1400" b="1" dirty="0" err="1" smtClean="0">
                <a:solidFill>
                  <a:schemeClr val="bg1"/>
                </a:solidFill>
                <a:latin typeface="Tw Cen MT" pitchFamily="34" charset="0"/>
              </a:rPr>
              <a:t>Eduscol</a:t>
            </a:r>
            <a:r>
              <a:rPr lang="fr-FR" sz="1400" b="1" dirty="0" smtClean="0">
                <a:solidFill>
                  <a:schemeClr val="bg1"/>
                </a:solidFill>
                <a:latin typeface="Tw Cen MT" pitchFamily="34" charset="0"/>
              </a:rPr>
              <a:t> </a:t>
            </a:r>
            <a:r>
              <a:rPr lang="fr-FR" sz="1400" b="1" dirty="0">
                <a:solidFill>
                  <a:schemeClr val="bg1"/>
                </a:solidFill>
                <a:latin typeface="Tw Cen MT" pitchFamily="34" charset="0"/>
              </a:rPr>
              <a:t>(cycle 4) : </a:t>
            </a:r>
            <a:r>
              <a:rPr lang="fr-FR" sz="1400" b="1" dirty="0">
                <a:solidFill>
                  <a:schemeClr val="bg1"/>
                </a:solidFill>
                <a:latin typeface="Tw Cen MT" pitchFamily="34" charset="0"/>
                <a:hlinkClick r:id="rId8"/>
              </a:rPr>
              <a:t>http://</a:t>
            </a:r>
            <a:r>
              <a:rPr lang="fr-FR" sz="1400" b="1" dirty="0" smtClean="0">
                <a:solidFill>
                  <a:schemeClr val="bg1"/>
                </a:solidFill>
                <a:latin typeface="Tw Cen MT" pitchFamily="34" charset="0"/>
                <a:hlinkClick r:id="rId8"/>
              </a:rPr>
              <a:t>eduscol.education.fr/cid99022/s-approprier-les-differents-themes-programme.html</a:t>
            </a:r>
            <a:r>
              <a:rPr lang="fr-FR" sz="1400" b="1" dirty="0" smtClean="0">
                <a:solidFill>
                  <a:schemeClr val="bg1"/>
                </a:solidFill>
                <a:latin typeface="Tw Cen MT" pitchFamily="34" charset="0"/>
              </a:rPr>
              <a:t> </a:t>
            </a:r>
          </a:p>
          <a:p>
            <a:pPr marL="285750" indent="-285750">
              <a:buFontTx/>
              <a:buChar char="-"/>
            </a:pPr>
            <a:r>
              <a:rPr lang="fr-FR" sz="1400" b="1" dirty="0" smtClean="0">
                <a:solidFill>
                  <a:schemeClr val="bg1"/>
                </a:solidFill>
                <a:latin typeface="Tw Cen MT" pitchFamily="34" charset="0"/>
              </a:rPr>
              <a:t>La circulaire de </a:t>
            </a:r>
            <a:r>
              <a:rPr lang="fr-FR" sz="1400" b="1" dirty="0">
                <a:solidFill>
                  <a:schemeClr val="bg1"/>
                </a:solidFill>
                <a:latin typeface="Tw Cen MT" pitchFamily="34" charset="0"/>
              </a:rPr>
              <a:t>rentrée :  </a:t>
            </a:r>
            <a:r>
              <a:rPr lang="fr-FR" sz="1400" b="1" dirty="0">
                <a:solidFill>
                  <a:schemeClr val="bg1"/>
                </a:solidFill>
                <a:latin typeface="Tw Cen MT" pitchFamily="34" charset="0"/>
                <a:hlinkClick r:id="rId9"/>
              </a:rPr>
              <a:t>http://</a:t>
            </a:r>
            <a:r>
              <a:rPr lang="fr-FR" sz="1400" b="1" dirty="0" smtClean="0">
                <a:solidFill>
                  <a:schemeClr val="bg1"/>
                </a:solidFill>
                <a:latin typeface="Tw Cen MT" pitchFamily="34" charset="0"/>
                <a:hlinkClick r:id="rId9"/>
              </a:rPr>
              <a:t>www.education.gouv.fr/pid285/bulletin_officiel.html?cid_bo=100720</a:t>
            </a:r>
            <a:r>
              <a:rPr lang="fr-FR" sz="1400" b="1" dirty="0" smtClean="0">
                <a:solidFill>
                  <a:schemeClr val="bg1"/>
                </a:solidFill>
                <a:latin typeface="Tw Cen MT" pitchFamily="34" charset="0"/>
              </a:rPr>
              <a:t> </a:t>
            </a:r>
            <a:endParaRPr lang="fr-FR" sz="1400" b="1" dirty="0">
              <a:solidFill>
                <a:schemeClr val="bg1"/>
              </a:solidFill>
              <a:latin typeface="Tw Cen MT" pitchFamily="34" charset="0"/>
            </a:endParaRPr>
          </a:p>
        </p:txBody>
      </p:sp>
    </p:spTree>
    <p:extLst>
      <p:ext uri="{BB962C8B-B14F-4D97-AF65-F5344CB8AC3E}">
        <p14:creationId xmlns:p14="http://schemas.microsoft.com/office/powerpoint/2010/main" val="19459360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media.meltycampus.fr/article-1204114-ajust_930/la-bibliotheque-votre-deuxieme-maison.jpg"/>
          <p:cNvPicPr>
            <a:picLocks noChangeAspect="1" noChangeArrowheads="1"/>
          </p:cNvPicPr>
          <p:nvPr/>
        </p:nvPicPr>
        <p:blipFill>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1432089" y="2177258"/>
            <a:ext cx="6279823" cy="418654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4" name="Rectangle 33"/>
          <p:cNvSpPr/>
          <p:nvPr/>
        </p:nvSpPr>
        <p:spPr>
          <a:xfrm>
            <a:off x="6408000" y="1771200"/>
            <a:ext cx="2243012" cy="4824536"/>
          </a:xfrm>
          <a:prstGeom prst="rect">
            <a:avLst/>
          </a:prstGeom>
          <a:solidFill>
            <a:schemeClr val="accent2">
              <a:lumMod val="75000"/>
            </a:schemeClr>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cap="small" dirty="0" smtClean="0">
                <a:latin typeface="Tw Cen MT" panose="020B0602020104020603" pitchFamily="34" charset="0"/>
              </a:rPr>
              <a:t>Sur le terrain</a:t>
            </a:r>
          </a:p>
          <a:p>
            <a:pPr algn="ctr"/>
            <a:endParaRPr lang="fr-FR" sz="800"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p:txBody>
      </p:sp>
      <p:sp>
        <p:nvSpPr>
          <p:cNvPr id="30" name="Rectangle 29"/>
          <p:cNvSpPr/>
          <p:nvPr/>
        </p:nvSpPr>
        <p:spPr>
          <a:xfrm>
            <a:off x="539552" y="1772816"/>
            <a:ext cx="2243012" cy="4824536"/>
          </a:xfrm>
          <a:prstGeom prst="rect">
            <a:avLst/>
          </a:prstGeom>
          <a:solidFill>
            <a:schemeClr val="accent2">
              <a:lumMod val="75000"/>
            </a:schemeClr>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cap="small" dirty="0" smtClean="0">
                <a:latin typeface="Tw Cen MT" panose="020B0602020104020603" pitchFamily="34" charset="0"/>
              </a:rPr>
              <a:t>Internet</a:t>
            </a:r>
          </a:p>
          <a:p>
            <a:pPr algn="ctr"/>
            <a:endParaRPr lang="fr-FR" sz="800"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a:p>
            <a:pPr algn="ctr"/>
            <a:endParaRPr lang="fr-FR" dirty="0" smtClean="0"/>
          </a:p>
          <a:p>
            <a:pPr algn="ctr"/>
            <a:endParaRPr lang="fr-FR" dirty="0"/>
          </a:p>
        </p:txBody>
      </p:sp>
      <p:sp>
        <p:nvSpPr>
          <p:cNvPr id="2" name="ZoneTexte 1"/>
          <p:cNvSpPr txBox="1"/>
          <p:nvPr/>
        </p:nvSpPr>
        <p:spPr>
          <a:xfrm>
            <a:off x="179512" y="107921"/>
            <a:ext cx="8712968" cy="584775"/>
          </a:xfrm>
          <a:prstGeom prst="rect">
            <a:avLst/>
          </a:prstGeom>
          <a:noFill/>
          <a:effectLst>
            <a:softEdge rad="127000"/>
          </a:effectLst>
        </p:spPr>
        <p:txBody>
          <a:bodyPr wrap="square" rtlCol="0">
            <a:spAutoFit/>
          </a:bodyPr>
          <a:lstStyle/>
          <a:p>
            <a:pPr algn="ctr"/>
            <a:r>
              <a:rPr lang="fr-FR" sz="3200" b="1" u="sng" spc="50" dirty="0" smtClean="0">
                <a:ln w="12700" cmpd="sng">
                  <a:solidFill>
                    <a:schemeClr val="tx1"/>
                  </a:solidFill>
                  <a:prstDash val="solid"/>
                </a:ln>
                <a:solidFill>
                  <a:srgbClr val="996633"/>
                </a:solidFill>
                <a:effectLst>
                  <a:glow rad="53100">
                    <a:schemeClr val="accent6">
                      <a:satMod val="180000"/>
                      <a:alpha val="30000"/>
                    </a:schemeClr>
                  </a:glow>
                </a:effectLst>
                <a:latin typeface="John Handy LET" pitchFamily="2" charset="0"/>
              </a:rPr>
              <a:t>B. Outils de recherches et de documentation</a:t>
            </a:r>
            <a:endParaRPr lang="fr-FR" sz="3200" b="1" u="sng" spc="50" dirty="0">
              <a:ln w="12700" cmpd="sng">
                <a:solidFill>
                  <a:schemeClr val="tx1"/>
                </a:solidFill>
                <a:prstDash val="solid"/>
              </a:ln>
              <a:solidFill>
                <a:srgbClr val="996633"/>
              </a:solidFill>
              <a:effectLst>
                <a:glow rad="53100">
                  <a:schemeClr val="accent6">
                    <a:satMod val="180000"/>
                    <a:alpha val="30000"/>
                  </a:schemeClr>
                </a:glow>
              </a:effectLst>
              <a:latin typeface="John Handy LET" pitchFamily="2" charset="0"/>
            </a:endParaRPr>
          </a:p>
        </p:txBody>
      </p:sp>
      <p:sp>
        <p:nvSpPr>
          <p:cNvPr id="4" name="ZoneTexte 3"/>
          <p:cNvSpPr txBox="1"/>
          <p:nvPr/>
        </p:nvSpPr>
        <p:spPr>
          <a:xfrm>
            <a:off x="983341" y="836712"/>
            <a:ext cx="7177318" cy="738664"/>
          </a:xfrm>
          <a:prstGeom prst="rect">
            <a:avLst/>
          </a:prstGeom>
          <a:solidFill>
            <a:srgbClr val="996633"/>
          </a:solidFill>
          <a:ln w="12700">
            <a:solidFill>
              <a:schemeClr val="bg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dirty="0" smtClean="0">
                <a:solidFill>
                  <a:schemeClr val="bg1"/>
                </a:solidFill>
                <a:latin typeface="Tw Cen MT" panose="020B0602020104020603" pitchFamily="34" charset="0"/>
              </a:rPr>
              <a:t>Elaborer une leçon demande de réaliser un certain nombre de recherches. Les manuels, s’ils peuvent guider sa construction et apporter une aide précieuse, ne doivent pas constituer votre seule et unique source d’inspiration.</a:t>
            </a:r>
          </a:p>
        </p:txBody>
      </p:sp>
      <p:sp>
        <p:nvSpPr>
          <p:cNvPr id="6" name="Rectangle 5"/>
          <p:cNvSpPr/>
          <p:nvPr/>
        </p:nvSpPr>
        <p:spPr>
          <a:xfrm>
            <a:off x="673192" y="2167548"/>
            <a:ext cx="1944000" cy="540383"/>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smtClean="0">
                <a:solidFill>
                  <a:schemeClr val="tx1"/>
                </a:solidFill>
                <a:effectLst>
                  <a:outerShdw blurRad="38100" dist="38100" dir="2700000" algn="tl">
                    <a:srgbClr val="000000">
                      <a:alpha val="43137"/>
                    </a:srgbClr>
                  </a:outerShdw>
                </a:effectLst>
                <a:latin typeface="Tw Cen MT" panose="020B0602020104020603" pitchFamily="34" charset="0"/>
              </a:rPr>
              <a:t>Fiches ressources </a:t>
            </a:r>
            <a:r>
              <a:rPr lang="fr-FR" sz="1400" b="1" cap="small" dirty="0" err="1" smtClean="0">
                <a:solidFill>
                  <a:schemeClr val="tx1"/>
                </a:solidFill>
                <a:effectLst>
                  <a:outerShdw blurRad="38100" dist="38100" dir="2700000" algn="tl">
                    <a:srgbClr val="000000">
                      <a:alpha val="43137"/>
                    </a:srgbClr>
                  </a:outerShdw>
                </a:effectLst>
                <a:latin typeface="Tw Cen MT" panose="020B0602020104020603" pitchFamily="34" charset="0"/>
              </a:rPr>
              <a:t>Eduscol</a:t>
            </a:r>
            <a:endParaRPr lang="fr-FR" sz="1400" b="1" cap="small" dirty="0">
              <a:solidFill>
                <a:schemeClr val="tx1"/>
              </a:solidFill>
              <a:effectLst>
                <a:outerShdw blurRad="38100" dist="38100" dir="2700000" algn="tl">
                  <a:srgbClr val="000000">
                    <a:alpha val="43137"/>
                  </a:srgbClr>
                </a:outerShdw>
              </a:effectLst>
              <a:latin typeface="Tw Cen MT" panose="020B0602020104020603" pitchFamily="34" charset="0"/>
            </a:endParaRPr>
          </a:p>
        </p:txBody>
      </p:sp>
      <p:sp>
        <p:nvSpPr>
          <p:cNvPr id="7" name="Rectangle 6">
            <a:hlinkClick r:id="rId5" action="ppaction://hlinksldjump"/>
          </p:cNvPr>
          <p:cNvSpPr/>
          <p:nvPr/>
        </p:nvSpPr>
        <p:spPr>
          <a:xfrm>
            <a:off x="659382" y="5823424"/>
            <a:ext cx="1944000" cy="540383"/>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smtClean="0">
                <a:solidFill>
                  <a:schemeClr val="tx1"/>
                </a:solidFill>
                <a:effectLst>
                  <a:outerShdw blurRad="38100" dist="38100" dir="2700000" algn="tl">
                    <a:srgbClr val="000000">
                      <a:alpha val="43137"/>
                    </a:srgbClr>
                  </a:outerShdw>
                </a:effectLst>
                <a:latin typeface="Tw Cen MT" panose="020B0602020104020603" pitchFamily="34" charset="0"/>
              </a:rPr>
              <a:t>Académie en ligne (site du CNED)</a:t>
            </a:r>
            <a:endParaRPr lang="fr-FR" sz="1400" b="1" cap="small" dirty="0">
              <a:solidFill>
                <a:schemeClr val="tx1"/>
              </a:solidFill>
              <a:effectLst>
                <a:outerShdw blurRad="38100" dist="38100" dir="2700000" algn="tl">
                  <a:srgbClr val="000000">
                    <a:alpha val="43137"/>
                  </a:srgbClr>
                </a:outerShdw>
              </a:effectLst>
              <a:latin typeface="Tw Cen MT" panose="020B0602020104020603" pitchFamily="34" charset="0"/>
            </a:endParaRPr>
          </a:p>
        </p:txBody>
      </p:sp>
      <p:sp>
        <p:nvSpPr>
          <p:cNvPr id="8" name="Rectangle 7">
            <a:hlinkClick r:id="rId6" action="ppaction://hlinksldjump"/>
          </p:cNvPr>
          <p:cNvSpPr/>
          <p:nvPr/>
        </p:nvSpPr>
        <p:spPr>
          <a:xfrm>
            <a:off x="672804" y="3629898"/>
            <a:ext cx="1944000" cy="540383"/>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err="1" smtClean="0">
                <a:solidFill>
                  <a:schemeClr val="tx1"/>
                </a:solidFill>
                <a:effectLst>
                  <a:outerShdw blurRad="38100" dist="38100" dir="2700000" algn="tl">
                    <a:srgbClr val="000000">
                      <a:alpha val="43137"/>
                    </a:srgbClr>
                  </a:outerShdw>
                </a:effectLst>
                <a:latin typeface="Tw Cen MT" panose="020B0602020104020603" pitchFamily="34" charset="0"/>
              </a:rPr>
              <a:t>Edu’bases</a:t>
            </a:r>
            <a:r>
              <a:rPr lang="fr-FR" sz="1400" b="1" cap="small" dirty="0" smtClean="0">
                <a:solidFill>
                  <a:schemeClr val="tx1"/>
                </a:solidFill>
                <a:effectLst>
                  <a:outerShdw blurRad="38100" dist="38100" dir="2700000" algn="tl">
                    <a:srgbClr val="000000">
                      <a:alpha val="43137"/>
                    </a:srgbClr>
                  </a:outerShdw>
                </a:effectLst>
                <a:latin typeface="Tw Cen MT" panose="020B0602020104020603" pitchFamily="34" charset="0"/>
              </a:rPr>
              <a:t> Histoire Géographie</a:t>
            </a:r>
            <a:endParaRPr lang="fr-FR" sz="1400" b="1" cap="small" dirty="0">
              <a:solidFill>
                <a:schemeClr val="tx1"/>
              </a:solidFill>
              <a:effectLst>
                <a:outerShdw blurRad="38100" dist="38100" dir="2700000" algn="tl">
                  <a:srgbClr val="000000">
                    <a:alpha val="43137"/>
                  </a:srgbClr>
                </a:outerShdw>
              </a:effectLst>
              <a:latin typeface="Tw Cen MT" panose="020B0602020104020603" pitchFamily="34" charset="0"/>
            </a:endParaRPr>
          </a:p>
        </p:txBody>
      </p:sp>
      <p:sp>
        <p:nvSpPr>
          <p:cNvPr id="9" name="Rectangle 8">
            <a:hlinkClick r:id="rId7" action="ppaction://hlinksldjump"/>
          </p:cNvPr>
          <p:cNvSpPr/>
          <p:nvPr/>
        </p:nvSpPr>
        <p:spPr>
          <a:xfrm>
            <a:off x="670027" y="4361073"/>
            <a:ext cx="1944000" cy="540383"/>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smtClean="0">
                <a:solidFill>
                  <a:schemeClr val="tx1"/>
                </a:solidFill>
                <a:effectLst>
                  <a:outerShdw blurRad="38100" dist="38100" dir="2700000" algn="tl">
                    <a:srgbClr val="000000">
                      <a:alpha val="43137"/>
                    </a:srgbClr>
                  </a:outerShdw>
                </a:effectLst>
                <a:latin typeface="Tw Cen MT" panose="020B0602020104020603" pitchFamily="34" charset="0"/>
              </a:rPr>
              <a:t>Sites académiques disciplinaires</a:t>
            </a:r>
            <a:endParaRPr lang="fr-FR" sz="1400" b="1" cap="small" dirty="0">
              <a:solidFill>
                <a:schemeClr val="tx1"/>
              </a:solidFill>
              <a:effectLst>
                <a:outerShdw blurRad="38100" dist="38100" dir="2700000" algn="tl">
                  <a:srgbClr val="000000">
                    <a:alpha val="43137"/>
                  </a:srgbClr>
                </a:outerShdw>
              </a:effectLst>
              <a:latin typeface="Tw Cen MT" panose="020B0602020104020603" pitchFamily="34" charset="0"/>
            </a:endParaRPr>
          </a:p>
        </p:txBody>
      </p:sp>
      <p:sp>
        <p:nvSpPr>
          <p:cNvPr id="10" name="Rectangle 9"/>
          <p:cNvSpPr/>
          <p:nvPr/>
        </p:nvSpPr>
        <p:spPr>
          <a:xfrm>
            <a:off x="6564381" y="2167547"/>
            <a:ext cx="1944000" cy="540383"/>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smtClean="0">
                <a:solidFill>
                  <a:schemeClr val="tx1"/>
                </a:solidFill>
                <a:effectLst>
                  <a:outerShdw blurRad="38100" dist="38100" dir="2700000" algn="tl">
                    <a:srgbClr val="000000">
                      <a:alpha val="43137"/>
                    </a:srgbClr>
                  </a:outerShdw>
                </a:effectLst>
                <a:latin typeface="Tw Cen MT" panose="020B0602020104020603" pitchFamily="34" charset="0"/>
              </a:rPr>
              <a:t>Ressources du CDI</a:t>
            </a:r>
            <a:endParaRPr lang="fr-FR" sz="1400" b="1" cap="small" dirty="0">
              <a:solidFill>
                <a:schemeClr val="tx1"/>
              </a:solidFill>
              <a:effectLst>
                <a:outerShdw blurRad="38100" dist="38100" dir="2700000" algn="tl">
                  <a:srgbClr val="000000">
                    <a:alpha val="43137"/>
                  </a:srgbClr>
                </a:outerShdw>
              </a:effectLst>
              <a:latin typeface="Tw Cen MT" panose="020B0602020104020603" pitchFamily="34" charset="0"/>
            </a:endParaRPr>
          </a:p>
        </p:txBody>
      </p:sp>
      <p:sp>
        <p:nvSpPr>
          <p:cNvPr id="11" name="Rectangle 10"/>
          <p:cNvSpPr/>
          <p:nvPr/>
        </p:nvSpPr>
        <p:spPr>
          <a:xfrm>
            <a:off x="6564380" y="3395374"/>
            <a:ext cx="1944000" cy="540383"/>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smtClean="0">
                <a:solidFill>
                  <a:schemeClr val="tx1"/>
                </a:solidFill>
                <a:effectLst>
                  <a:outerShdw blurRad="38100" dist="38100" dir="2700000" algn="tl">
                    <a:srgbClr val="000000">
                      <a:alpha val="43137"/>
                    </a:srgbClr>
                  </a:outerShdw>
                </a:effectLst>
                <a:latin typeface="Tw Cen MT" panose="020B0602020104020603" pitchFamily="34" charset="0"/>
              </a:rPr>
              <a:t>Ressources du CNDP</a:t>
            </a:r>
            <a:endParaRPr lang="fr-FR" sz="1400" b="1" cap="small" dirty="0">
              <a:solidFill>
                <a:schemeClr val="tx1"/>
              </a:solidFill>
              <a:effectLst>
                <a:outerShdw blurRad="38100" dist="38100" dir="2700000" algn="tl">
                  <a:srgbClr val="000000">
                    <a:alpha val="43137"/>
                  </a:srgbClr>
                </a:outerShdw>
              </a:effectLst>
              <a:latin typeface="Tw Cen MT" panose="020B0602020104020603" pitchFamily="34" charset="0"/>
            </a:endParaRPr>
          </a:p>
        </p:txBody>
      </p:sp>
      <p:sp>
        <p:nvSpPr>
          <p:cNvPr id="12" name="Rectangle 11"/>
          <p:cNvSpPr/>
          <p:nvPr/>
        </p:nvSpPr>
        <p:spPr>
          <a:xfrm>
            <a:off x="6564381" y="4623201"/>
            <a:ext cx="1944000" cy="540383"/>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smtClean="0">
                <a:solidFill>
                  <a:schemeClr val="tx1"/>
                </a:solidFill>
                <a:effectLst>
                  <a:outerShdw blurRad="38100" dist="38100" dir="2700000" algn="tl">
                    <a:srgbClr val="000000">
                      <a:alpha val="43137"/>
                    </a:srgbClr>
                  </a:outerShdw>
                </a:effectLst>
                <a:latin typeface="Tw Cen MT" panose="020B0602020104020603" pitchFamily="34" charset="0"/>
              </a:rPr>
              <a:t>Bibliothèque universitaire/municipale</a:t>
            </a:r>
            <a:endParaRPr lang="fr-FR" sz="1400" b="1" cap="small" dirty="0">
              <a:solidFill>
                <a:schemeClr val="tx1"/>
              </a:solidFill>
              <a:effectLst>
                <a:outerShdw blurRad="38100" dist="38100" dir="2700000" algn="tl">
                  <a:srgbClr val="000000">
                    <a:alpha val="43137"/>
                  </a:srgbClr>
                </a:outerShdw>
              </a:effectLst>
              <a:latin typeface="Tw Cen MT" panose="020B0602020104020603" pitchFamily="34" charset="0"/>
            </a:endParaRPr>
          </a:p>
        </p:txBody>
      </p:sp>
      <p:sp>
        <p:nvSpPr>
          <p:cNvPr id="13" name="Rectangle 12"/>
          <p:cNvSpPr/>
          <p:nvPr/>
        </p:nvSpPr>
        <p:spPr>
          <a:xfrm>
            <a:off x="6564379" y="5851029"/>
            <a:ext cx="1944000" cy="540383"/>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smtClean="0">
                <a:solidFill>
                  <a:schemeClr val="tx1"/>
                </a:solidFill>
                <a:effectLst>
                  <a:outerShdw blurRad="38100" dist="38100" dir="2700000" algn="tl">
                    <a:srgbClr val="000000">
                      <a:alpha val="43137"/>
                    </a:srgbClr>
                  </a:outerShdw>
                </a:effectLst>
                <a:latin typeface="Tw Cen MT" panose="020B0602020104020603" pitchFamily="34" charset="0"/>
              </a:rPr>
              <a:t>Manuels </a:t>
            </a:r>
            <a:endParaRPr lang="fr-FR" sz="1400" b="1" cap="small" dirty="0">
              <a:solidFill>
                <a:schemeClr val="tx1"/>
              </a:solidFill>
              <a:effectLst>
                <a:outerShdw blurRad="38100" dist="38100" dir="2700000" algn="tl">
                  <a:srgbClr val="000000">
                    <a:alpha val="43137"/>
                  </a:srgbClr>
                </a:outerShdw>
              </a:effectLst>
              <a:latin typeface="Tw Cen MT" panose="020B0602020104020603" pitchFamily="34" charset="0"/>
            </a:endParaRPr>
          </a:p>
        </p:txBody>
      </p:sp>
      <p:grpSp>
        <p:nvGrpSpPr>
          <p:cNvPr id="22" name="Groupe 21"/>
          <p:cNvGrpSpPr/>
          <p:nvPr/>
        </p:nvGrpSpPr>
        <p:grpSpPr>
          <a:xfrm rot="10800000">
            <a:off x="5230837" y="2371440"/>
            <a:ext cx="1080122" cy="3843311"/>
            <a:chOff x="2843808" y="2348880"/>
            <a:chExt cx="1080122" cy="3843311"/>
          </a:xfrm>
        </p:grpSpPr>
        <p:sp>
          <p:nvSpPr>
            <p:cNvPr id="23" name="Flèche gauche 22"/>
            <p:cNvSpPr/>
            <p:nvPr/>
          </p:nvSpPr>
          <p:spPr>
            <a:xfrm>
              <a:off x="2843808" y="2348880"/>
              <a:ext cx="432048" cy="270191"/>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4" name="Flèche gauche 23"/>
            <p:cNvSpPr/>
            <p:nvPr/>
          </p:nvSpPr>
          <p:spPr>
            <a:xfrm>
              <a:off x="2843808" y="3539920"/>
              <a:ext cx="432048" cy="270191"/>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5" name="Flèche gauche 24"/>
            <p:cNvSpPr/>
            <p:nvPr/>
          </p:nvSpPr>
          <p:spPr>
            <a:xfrm>
              <a:off x="2844000" y="5922000"/>
              <a:ext cx="432048" cy="270191"/>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6" name="Flèche gauche 25"/>
            <p:cNvSpPr/>
            <p:nvPr/>
          </p:nvSpPr>
          <p:spPr>
            <a:xfrm>
              <a:off x="2844000" y="4730960"/>
              <a:ext cx="432048" cy="270191"/>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7" name="Rectangle 26"/>
            <p:cNvSpPr/>
            <p:nvPr/>
          </p:nvSpPr>
          <p:spPr>
            <a:xfrm>
              <a:off x="3131840" y="2437737"/>
              <a:ext cx="144016" cy="3683483"/>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8" name="Rectangle 27"/>
            <p:cNvSpPr/>
            <p:nvPr/>
          </p:nvSpPr>
          <p:spPr>
            <a:xfrm rot="16200000">
              <a:off x="3455878" y="3897052"/>
              <a:ext cx="144016" cy="79208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sp>
        <p:nvSpPr>
          <p:cNvPr id="29" name="Rectangle 28">
            <a:hlinkClick r:id="rId8" action="ppaction://hlinksldjump"/>
          </p:cNvPr>
          <p:cNvSpPr/>
          <p:nvPr/>
        </p:nvSpPr>
        <p:spPr>
          <a:xfrm>
            <a:off x="659382" y="5092248"/>
            <a:ext cx="1944000" cy="540383"/>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smtClean="0">
                <a:solidFill>
                  <a:schemeClr val="tx1"/>
                </a:solidFill>
                <a:effectLst>
                  <a:outerShdw blurRad="38100" dist="38100" dir="2700000" algn="tl">
                    <a:srgbClr val="000000">
                      <a:alpha val="43137"/>
                    </a:srgbClr>
                  </a:outerShdw>
                </a:effectLst>
                <a:latin typeface="Tw Cen MT" panose="020B0602020104020603" pitchFamily="34" charset="0"/>
              </a:rPr>
              <a:t>Le portail </a:t>
            </a:r>
            <a:r>
              <a:rPr lang="fr-FR" sz="1400" b="1" cap="small" dirty="0" err="1" smtClean="0">
                <a:solidFill>
                  <a:schemeClr val="tx1"/>
                </a:solidFill>
                <a:effectLst>
                  <a:outerShdw blurRad="38100" dist="38100" dir="2700000" algn="tl">
                    <a:srgbClr val="000000">
                      <a:alpha val="43137"/>
                    </a:srgbClr>
                  </a:outerShdw>
                </a:effectLst>
                <a:latin typeface="Tw Cen MT" panose="020B0602020104020603" pitchFamily="34" charset="0"/>
              </a:rPr>
              <a:t>Eduthèque</a:t>
            </a:r>
            <a:endParaRPr lang="fr-FR" sz="1400" b="1" cap="small" dirty="0">
              <a:solidFill>
                <a:schemeClr val="tx1"/>
              </a:solidFill>
              <a:effectLst>
                <a:outerShdw blurRad="38100" dist="38100" dir="2700000" algn="tl">
                  <a:srgbClr val="000000">
                    <a:alpha val="43137"/>
                  </a:srgbClr>
                </a:outerShdw>
              </a:effectLst>
              <a:latin typeface="Tw Cen MT" panose="020B0602020104020603" pitchFamily="34" charset="0"/>
            </a:endParaRPr>
          </a:p>
        </p:txBody>
      </p:sp>
      <p:sp>
        <p:nvSpPr>
          <p:cNvPr id="31" name="Rectangle 30">
            <a:hlinkClick r:id="rId9" action="ppaction://hlinksldjump"/>
          </p:cNvPr>
          <p:cNvSpPr/>
          <p:nvPr/>
        </p:nvSpPr>
        <p:spPr>
          <a:xfrm>
            <a:off x="686276" y="2898723"/>
            <a:ext cx="1944000" cy="540383"/>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smtClean="0">
                <a:solidFill>
                  <a:schemeClr val="tx1"/>
                </a:solidFill>
                <a:effectLst>
                  <a:outerShdw blurRad="38100" dist="38100" dir="2700000" algn="tl">
                    <a:srgbClr val="000000">
                      <a:alpha val="43137"/>
                    </a:srgbClr>
                  </a:outerShdw>
                </a:effectLst>
                <a:latin typeface="Tw Cen MT" panose="020B0602020104020603" pitchFamily="34" charset="0"/>
              </a:rPr>
              <a:t>Portail national des ressources H-G-ECJS</a:t>
            </a:r>
            <a:endParaRPr lang="fr-FR" sz="1400" b="1" cap="small" dirty="0">
              <a:solidFill>
                <a:schemeClr val="tx1"/>
              </a:solidFill>
              <a:effectLst>
                <a:outerShdw blurRad="38100" dist="38100" dir="2700000" algn="tl">
                  <a:srgbClr val="000000">
                    <a:alpha val="43137"/>
                  </a:srgbClr>
                </a:outerShdw>
              </a:effectLst>
              <a:latin typeface="Tw Cen MT" panose="020B0602020104020603" pitchFamily="34" charset="0"/>
            </a:endParaRPr>
          </a:p>
        </p:txBody>
      </p:sp>
      <p:grpSp>
        <p:nvGrpSpPr>
          <p:cNvPr id="21" name="Groupe 20"/>
          <p:cNvGrpSpPr/>
          <p:nvPr/>
        </p:nvGrpSpPr>
        <p:grpSpPr>
          <a:xfrm>
            <a:off x="2854572" y="2348879"/>
            <a:ext cx="1141364" cy="3843312"/>
            <a:chOff x="2854572" y="2348879"/>
            <a:chExt cx="1141364" cy="3843312"/>
          </a:xfrm>
        </p:grpSpPr>
        <p:sp>
          <p:nvSpPr>
            <p:cNvPr id="16" name="Flèche gauche 15"/>
            <p:cNvSpPr/>
            <p:nvPr/>
          </p:nvSpPr>
          <p:spPr>
            <a:xfrm>
              <a:off x="2854800" y="2348879"/>
              <a:ext cx="432048" cy="270191"/>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9" name="Flèche gauche 18"/>
            <p:cNvSpPr/>
            <p:nvPr/>
          </p:nvSpPr>
          <p:spPr>
            <a:xfrm>
              <a:off x="2854572" y="3778128"/>
              <a:ext cx="432048" cy="270191"/>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7" name="Flèche gauche 16"/>
            <p:cNvSpPr/>
            <p:nvPr/>
          </p:nvSpPr>
          <p:spPr>
            <a:xfrm>
              <a:off x="2854764" y="5922000"/>
              <a:ext cx="432048" cy="270191"/>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Flèche gauche 17"/>
            <p:cNvSpPr/>
            <p:nvPr/>
          </p:nvSpPr>
          <p:spPr>
            <a:xfrm>
              <a:off x="2854764" y="4492752"/>
              <a:ext cx="432048" cy="270191"/>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5" name="Rectangle 14"/>
            <p:cNvSpPr/>
            <p:nvPr/>
          </p:nvSpPr>
          <p:spPr>
            <a:xfrm>
              <a:off x="3142796" y="2428792"/>
              <a:ext cx="144016" cy="3683483"/>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0" name="Rectangle 19"/>
            <p:cNvSpPr/>
            <p:nvPr/>
          </p:nvSpPr>
          <p:spPr>
            <a:xfrm rot="16200000">
              <a:off x="3527884" y="3897052"/>
              <a:ext cx="144016" cy="79208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2" name="Flèche gauche 31"/>
            <p:cNvSpPr/>
            <p:nvPr/>
          </p:nvSpPr>
          <p:spPr>
            <a:xfrm>
              <a:off x="2854572" y="3063504"/>
              <a:ext cx="432048" cy="270191"/>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33" name="Flèche gauche 32"/>
            <p:cNvSpPr/>
            <p:nvPr/>
          </p:nvSpPr>
          <p:spPr>
            <a:xfrm>
              <a:off x="2854572" y="5207376"/>
              <a:ext cx="432048" cy="270191"/>
            </a:xfrm>
            <a:prstGeom prst="leftArrow">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sp>
        <p:nvSpPr>
          <p:cNvPr id="5" name="Ellipse 4"/>
          <p:cNvSpPr/>
          <p:nvPr/>
        </p:nvSpPr>
        <p:spPr>
          <a:xfrm>
            <a:off x="3790764" y="3752712"/>
            <a:ext cx="1584000" cy="972000"/>
          </a:xfrm>
          <a:prstGeom prst="ellipse">
            <a:avLst/>
          </a:prstGeom>
          <a:solidFill>
            <a:schemeClr val="accent2">
              <a:lumMod val="5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cap="small" dirty="0" smtClean="0">
                <a:solidFill>
                  <a:schemeClr val="accent2">
                    <a:lumMod val="20000"/>
                    <a:lumOff val="80000"/>
                  </a:schemeClr>
                </a:solidFill>
                <a:effectLst>
                  <a:outerShdw blurRad="38100" dist="38100" dir="2700000" algn="tl">
                    <a:srgbClr val="000000">
                      <a:alpha val="43137"/>
                    </a:srgbClr>
                  </a:outerShdw>
                </a:effectLst>
                <a:latin typeface="Tw Cen MT" panose="020B0602020104020603" pitchFamily="34" charset="0"/>
              </a:rPr>
              <a:t>Rechercher, se documenter</a:t>
            </a:r>
            <a:endParaRPr lang="fr-FR" sz="1400" b="1" cap="small" dirty="0">
              <a:solidFill>
                <a:schemeClr val="accent2">
                  <a:lumMod val="20000"/>
                  <a:lumOff val="80000"/>
                </a:schemeClr>
              </a:solidFill>
              <a:effectLst>
                <a:outerShdw blurRad="38100" dist="38100" dir="2700000" algn="tl">
                  <a:srgbClr val="000000">
                    <a:alpha val="43137"/>
                  </a:srgbClr>
                </a:outerShdw>
              </a:effectLst>
              <a:latin typeface="Tw Cen MT" panose="020B0602020104020603" pitchFamily="34" charset="0"/>
            </a:endParaRPr>
          </a:p>
        </p:txBody>
      </p:sp>
      <p:sp>
        <p:nvSpPr>
          <p:cNvPr id="14" name="Rectangle 13"/>
          <p:cNvSpPr/>
          <p:nvPr/>
        </p:nvSpPr>
        <p:spPr>
          <a:xfrm>
            <a:off x="2699791" y="6453360"/>
            <a:ext cx="3492000" cy="216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200" b="1" dirty="0" smtClean="0">
                <a:latin typeface="Tw Cen MT" pitchFamily="34" charset="0"/>
                <a:sym typeface="Wingdings 3"/>
              </a:rPr>
              <a:t></a:t>
            </a:r>
            <a:r>
              <a:rPr lang="fr-FR" sz="1200" b="1" i="1" dirty="0" smtClean="0">
                <a:latin typeface="Tw Cen MT" pitchFamily="34" charset="0"/>
                <a:sym typeface="Wingdings 3"/>
              </a:rPr>
              <a:t> </a:t>
            </a:r>
            <a:r>
              <a:rPr lang="fr-FR" sz="1200" b="1" i="1" dirty="0" smtClean="0">
                <a:latin typeface="Tw Cen MT" pitchFamily="34" charset="0"/>
              </a:rPr>
              <a:t>Cliquez sur les ressources internet pour en savoir plus</a:t>
            </a:r>
            <a:endParaRPr lang="fr-FR" sz="1200" b="1" i="1" dirty="0">
              <a:latin typeface="Tw Cen MT" pitchFamily="34" charset="0"/>
            </a:endParaRPr>
          </a:p>
        </p:txBody>
      </p:sp>
    </p:spTree>
    <p:extLst>
      <p:ext uri="{BB962C8B-B14F-4D97-AF65-F5344CB8AC3E}">
        <p14:creationId xmlns:p14="http://schemas.microsoft.com/office/powerpoint/2010/main" val="1018965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xit" presetSubtype="32" fill="hold" nodeType="clickEffect">
                                  <p:stCondLst>
                                    <p:cond delay="0"/>
                                  </p:stCondLst>
                                  <p:childTnLst>
                                    <p:anim calcmode="lin" valueType="num">
                                      <p:cBhvr>
                                        <p:cTn id="19" dur="500"/>
                                        <p:tgtEl>
                                          <p:spTgt spid="3"/>
                                        </p:tgtEl>
                                        <p:attrNameLst>
                                          <p:attrName>ppt_w</p:attrName>
                                        </p:attrNameLst>
                                      </p:cBhvr>
                                      <p:tavLst>
                                        <p:tav tm="0">
                                          <p:val>
                                            <p:strVal val="ppt_w"/>
                                          </p:val>
                                        </p:tav>
                                        <p:tav tm="100000">
                                          <p:val>
                                            <p:fltVal val="0"/>
                                          </p:val>
                                        </p:tav>
                                      </p:tavLst>
                                    </p:anim>
                                    <p:anim calcmode="lin" valueType="num">
                                      <p:cBhvr>
                                        <p:cTn id="20" dur="500"/>
                                        <p:tgtEl>
                                          <p:spTgt spid="3"/>
                                        </p:tgtEl>
                                        <p:attrNameLst>
                                          <p:attrName>ppt_h</p:attrName>
                                        </p:attrNameLst>
                                      </p:cBhvr>
                                      <p:tavLst>
                                        <p:tav tm="0">
                                          <p:val>
                                            <p:strVal val="ppt_h"/>
                                          </p:val>
                                        </p:tav>
                                        <p:tav tm="100000">
                                          <p:val>
                                            <p:fltVal val="0"/>
                                          </p:val>
                                        </p:tav>
                                      </p:tavLst>
                                    </p:anim>
                                    <p:animEffect transition="out" filter="fade">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000" fill="hold"/>
                                        <p:tgtEl>
                                          <p:spTgt spid="5"/>
                                        </p:tgtEl>
                                        <p:attrNameLst>
                                          <p:attrName>ppt_w</p:attrName>
                                        </p:attrNameLst>
                                      </p:cBhvr>
                                      <p:tavLst>
                                        <p:tav tm="0">
                                          <p:val>
                                            <p:fltVal val="0"/>
                                          </p:val>
                                        </p:tav>
                                        <p:tav tm="100000">
                                          <p:val>
                                            <p:strVal val="#ppt_w"/>
                                          </p:val>
                                        </p:tav>
                                      </p:tavLst>
                                    </p:anim>
                                    <p:anim calcmode="lin" valueType="num">
                                      <p:cBhvr>
                                        <p:cTn id="28" dur="1000" fill="hold"/>
                                        <p:tgtEl>
                                          <p:spTgt spid="5"/>
                                        </p:tgtEl>
                                        <p:attrNameLst>
                                          <p:attrName>ppt_h</p:attrName>
                                        </p:attrNameLst>
                                      </p:cBhvr>
                                      <p:tavLst>
                                        <p:tav tm="0">
                                          <p:val>
                                            <p:fltVal val="0"/>
                                          </p:val>
                                        </p:tav>
                                        <p:tav tm="100000">
                                          <p:val>
                                            <p:strVal val="#ppt_h"/>
                                          </p:val>
                                        </p:tav>
                                      </p:tavLst>
                                    </p:anim>
                                    <p:anim calcmode="lin" valueType="num">
                                      <p:cBhvr>
                                        <p:cTn id="29" dur="1000" fill="hold"/>
                                        <p:tgtEl>
                                          <p:spTgt spid="5"/>
                                        </p:tgtEl>
                                        <p:attrNameLst>
                                          <p:attrName>style.rotation</p:attrName>
                                        </p:attrNameLst>
                                      </p:cBhvr>
                                      <p:tavLst>
                                        <p:tav tm="0">
                                          <p:val>
                                            <p:fltVal val="90"/>
                                          </p:val>
                                        </p:tav>
                                        <p:tav tm="100000">
                                          <p:val>
                                            <p:fltVal val="0"/>
                                          </p:val>
                                        </p:tav>
                                      </p:tavLst>
                                    </p:anim>
                                    <p:animEffect transition="in" filter="fade">
                                      <p:cBhvr>
                                        <p:cTn id="30" dur="1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ppt_w</p:attrName>
                                        </p:attrNameLst>
                                      </p:cBhvr>
                                      <p:tavLst>
                                        <p:tav tm="0">
                                          <p:val>
                                            <p:fltVal val="0"/>
                                          </p:val>
                                        </p:tav>
                                        <p:tav tm="100000">
                                          <p:val>
                                            <p:strVal val="#ppt_w"/>
                                          </p:val>
                                        </p:tav>
                                      </p:tavLst>
                                    </p:anim>
                                    <p:anim calcmode="lin" valueType="num">
                                      <p:cBhvr>
                                        <p:cTn id="36" dur="1000" fill="hold"/>
                                        <p:tgtEl>
                                          <p:spTgt spid="22"/>
                                        </p:tgtEl>
                                        <p:attrNameLst>
                                          <p:attrName>ppt_h</p:attrName>
                                        </p:attrNameLst>
                                      </p:cBhvr>
                                      <p:tavLst>
                                        <p:tav tm="0">
                                          <p:val>
                                            <p:fltVal val="0"/>
                                          </p:val>
                                        </p:tav>
                                        <p:tav tm="100000">
                                          <p:val>
                                            <p:strVal val="#ppt_h"/>
                                          </p:val>
                                        </p:tav>
                                      </p:tavLst>
                                    </p:anim>
                                    <p:animEffect transition="in" filter="fade">
                                      <p:cBhvr>
                                        <p:cTn id="37" dur="1000"/>
                                        <p:tgtEl>
                                          <p:spTgt spid="22"/>
                                        </p:tgtEl>
                                      </p:cBhvr>
                                    </p:animEffect>
                                  </p:childTnLst>
                                </p:cTn>
                              </p:par>
                              <p:par>
                                <p:cTn id="38" presetID="53" presetClass="entr" presetSubtype="16"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Effect transition="in" filter="fade">
                                      <p:cBhvr>
                                        <p:cTn id="42" dur="10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41"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8" dur="500" fill="hold"/>
                                        <p:tgtEl>
                                          <p:spTgt spid="6"/>
                                        </p:tgtEl>
                                        <p:attrNameLst>
                                          <p:attrName>ppt_y</p:attrName>
                                        </p:attrNameLst>
                                      </p:cBhvr>
                                      <p:tavLst>
                                        <p:tav tm="0">
                                          <p:val>
                                            <p:strVal val="#ppt_y"/>
                                          </p:val>
                                        </p:tav>
                                        <p:tav tm="100000">
                                          <p:val>
                                            <p:strVal val="#ppt_y"/>
                                          </p:val>
                                        </p:tav>
                                      </p:tavLst>
                                    </p:anim>
                                    <p:anim calcmode="lin" valueType="num">
                                      <p:cBhvr>
                                        <p:cTn id="4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1" dur="500" tmFilter="0,0; .5, 1; 1, 1"/>
                                        <p:tgtEl>
                                          <p:spTgt spid="6"/>
                                        </p:tgtEl>
                                      </p:cBhvr>
                                    </p:animEffect>
                                  </p:childTnLst>
                                </p:cTn>
                              </p:par>
                              <p:par>
                                <p:cTn id="52" presetID="41" presetClass="entr" presetSubtype="0" fill="hold" grpId="0"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5" dur="500" fill="hold"/>
                                        <p:tgtEl>
                                          <p:spTgt spid="7"/>
                                        </p:tgtEl>
                                        <p:attrNameLst>
                                          <p:attrName>ppt_y</p:attrName>
                                        </p:attrNameLst>
                                      </p:cBhvr>
                                      <p:tavLst>
                                        <p:tav tm="0">
                                          <p:val>
                                            <p:strVal val="#ppt_y"/>
                                          </p:val>
                                        </p:tav>
                                        <p:tav tm="100000">
                                          <p:val>
                                            <p:strVal val="#ppt_y"/>
                                          </p:val>
                                        </p:tav>
                                      </p:tavLst>
                                    </p:anim>
                                    <p:anim calcmode="lin" valueType="num">
                                      <p:cBhvr>
                                        <p:cTn id="5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8" dur="500" tmFilter="0,0; .5, 1; 1, 1"/>
                                        <p:tgtEl>
                                          <p:spTgt spid="7"/>
                                        </p:tgtEl>
                                      </p:cBhvr>
                                    </p:animEffect>
                                  </p:childTnLst>
                                </p:cTn>
                              </p:par>
                              <p:par>
                                <p:cTn id="59" presetID="41"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8"/>
                                        </p:tgtEl>
                                        <p:attrNameLst>
                                          <p:attrName>ppt_y</p:attrName>
                                        </p:attrNameLst>
                                      </p:cBhvr>
                                      <p:tavLst>
                                        <p:tav tm="0">
                                          <p:val>
                                            <p:strVal val="#ppt_y"/>
                                          </p:val>
                                        </p:tav>
                                        <p:tav tm="100000">
                                          <p:val>
                                            <p:strVal val="#ppt_y"/>
                                          </p:val>
                                        </p:tav>
                                      </p:tavLst>
                                    </p:anim>
                                    <p:anim calcmode="lin" valueType="num">
                                      <p:cBhvr>
                                        <p:cTn id="63"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8"/>
                                        </p:tgtEl>
                                      </p:cBhvr>
                                    </p:animEffect>
                                  </p:childTnLst>
                                </p:cTn>
                              </p:par>
                              <p:par>
                                <p:cTn id="66" presetID="41" presetClass="entr" presetSubtype="0"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p:cTn id="68"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9"/>
                                        </p:tgtEl>
                                        <p:attrNameLst>
                                          <p:attrName>ppt_y</p:attrName>
                                        </p:attrNameLst>
                                      </p:cBhvr>
                                      <p:tavLst>
                                        <p:tav tm="0">
                                          <p:val>
                                            <p:strVal val="#ppt_y"/>
                                          </p:val>
                                        </p:tav>
                                        <p:tav tm="100000">
                                          <p:val>
                                            <p:strVal val="#ppt_y"/>
                                          </p:val>
                                        </p:tav>
                                      </p:tavLst>
                                    </p:anim>
                                    <p:anim calcmode="lin" valueType="num">
                                      <p:cBhvr>
                                        <p:cTn id="70"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9"/>
                                        </p:tgtEl>
                                      </p:cBhvr>
                                    </p:animEffect>
                                  </p:childTnLst>
                                </p:cTn>
                              </p:par>
                              <p:par>
                                <p:cTn id="73" presetID="41"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29"/>
                                        </p:tgtEl>
                                        <p:attrNameLst>
                                          <p:attrName>ppt_y</p:attrName>
                                        </p:attrNameLst>
                                      </p:cBhvr>
                                      <p:tavLst>
                                        <p:tav tm="0">
                                          <p:val>
                                            <p:strVal val="#ppt_y"/>
                                          </p:val>
                                        </p:tav>
                                        <p:tav tm="100000">
                                          <p:val>
                                            <p:strVal val="#ppt_y"/>
                                          </p:val>
                                        </p:tav>
                                      </p:tavLst>
                                    </p:anim>
                                    <p:anim calcmode="lin" valueType="num">
                                      <p:cBhvr>
                                        <p:cTn id="77"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29"/>
                                        </p:tgtEl>
                                      </p:cBhvr>
                                    </p:animEffect>
                                  </p:childTnLst>
                                </p:cTn>
                              </p:par>
                              <p:par>
                                <p:cTn id="80" presetID="41"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3" dur="500" fill="hold"/>
                                        <p:tgtEl>
                                          <p:spTgt spid="31"/>
                                        </p:tgtEl>
                                        <p:attrNameLst>
                                          <p:attrName>ppt_y</p:attrName>
                                        </p:attrNameLst>
                                      </p:cBhvr>
                                      <p:tavLst>
                                        <p:tav tm="0">
                                          <p:val>
                                            <p:strVal val="#ppt_y"/>
                                          </p:val>
                                        </p:tav>
                                        <p:tav tm="100000">
                                          <p:val>
                                            <p:strVal val="#ppt_y"/>
                                          </p:val>
                                        </p:tav>
                                      </p:tavLst>
                                    </p:anim>
                                    <p:anim calcmode="lin" valueType="num">
                                      <p:cBhvr>
                                        <p:cTn id="84"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85"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86" dur="500" tmFilter="0,0; .5, 1; 1, 1"/>
                                        <p:tgtEl>
                                          <p:spTgt spid="31"/>
                                        </p:tgtEl>
                                      </p:cBhvr>
                                    </p:animEffect>
                                  </p:childTnLst>
                                </p:cTn>
                              </p:par>
                            </p:childTnLst>
                          </p:cTn>
                        </p:par>
                      </p:childTnLst>
                    </p:cTn>
                  </p:par>
                  <p:par>
                    <p:cTn id="87" fill="hold">
                      <p:stCondLst>
                        <p:cond delay="indefinite"/>
                      </p:stCondLst>
                      <p:childTnLst>
                        <p:par>
                          <p:cTn id="88" fill="hold">
                            <p:stCondLst>
                              <p:cond delay="0"/>
                            </p:stCondLst>
                            <p:childTnLst>
                              <p:par>
                                <p:cTn id="89" presetID="41" presetClass="entr" presetSubtype="0"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p:cTn id="9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10"/>
                                        </p:tgtEl>
                                        <p:attrNameLst>
                                          <p:attrName>ppt_y</p:attrName>
                                        </p:attrNameLst>
                                      </p:cBhvr>
                                      <p:tavLst>
                                        <p:tav tm="0">
                                          <p:val>
                                            <p:strVal val="#ppt_y"/>
                                          </p:val>
                                        </p:tav>
                                        <p:tav tm="100000">
                                          <p:val>
                                            <p:strVal val="#ppt_y"/>
                                          </p:val>
                                        </p:tav>
                                      </p:tavLst>
                                    </p:anim>
                                    <p:anim calcmode="lin" valueType="num">
                                      <p:cBhvr>
                                        <p:cTn id="9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10"/>
                                        </p:tgtEl>
                                      </p:cBhvr>
                                    </p:animEffect>
                                  </p:childTnLst>
                                </p:cTn>
                              </p:par>
                              <p:par>
                                <p:cTn id="96" presetID="41" presetClass="entr" presetSubtype="0" fill="hold" grpId="0" nodeType="withEffect">
                                  <p:stCondLst>
                                    <p:cond delay="0"/>
                                  </p:stCondLst>
                                  <p:childTnLst>
                                    <p:set>
                                      <p:cBhvr>
                                        <p:cTn id="97" dur="1" fill="hold">
                                          <p:stCondLst>
                                            <p:cond delay="0"/>
                                          </p:stCondLst>
                                        </p:cTn>
                                        <p:tgtEl>
                                          <p:spTgt spid="11"/>
                                        </p:tgtEl>
                                        <p:attrNameLst>
                                          <p:attrName>style.visibility</p:attrName>
                                        </p:attrNameLst>
                                      </p:cBhvr>
                                      <p:to>
                                        <p:strVal val="visible"/>
                                      </p:to>
                                    </p:set>
                                    <p:anim calcmode="lin" valueType="num">
                                      <p:cBhvr>
                                        <p:cTn id="98"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99" dur="500" fill="hold"/>
                                        <p:tgtEl>
                                          <p:spTgt spid="11"/>
                                        </p:tgtEl>
                                        <p:attrNameLst>
                                          <p:attrName>ppt_y</p:attrName>
                                        </p:attrNameLst>
                                      </p:cBhvr>
                                      <p:tavLst>
                                        <p:tav tm="0">
                                          <p:val>
                                            <p:strVal val="#ppt_y"/>
                                          </p:val>
                                        </p:tav>
                                        <p:tav tm="100000">
                                          <p:val>
                                            <p:strVal val="#ppt_y"/>
                                          </p:val>
                                        </p:tav>
                                      </p:tavLst>
                                    </p:anim>
                                    <p:anim calcmode="lin" valueType="num">
                                      <p:cBhvr>
                                        <p:cTn id="100"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01"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02" dur="500" tmFilter="0,0; .5, 1; 1, 1"/>
                                        <p:tgtEl>
                                          <p:spTgt spid="11"/>
                                        </p:tgtEl>
                                      </p:cBhvr>
                                    </p:animEffect>
                                  </p:childTnLst>
                                </p:cTn>
                              </p:par>
                              <p:par>
                                <p:cTn id="103" presetID="41" presetClass="entr" presetSubtype="0" fill="hold" grpId="0" nodeType="with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p:cTn id="10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06" dur="500" fill="hold"/>
                                        <p:tgtEl>
                                          <p:spTgt spid="12"/>
                                        </p:tgtEl>
                                        <p:attrNameLst>
                                          <p:attrName>ppt_y</p:attrName>
                                        </p:attrNameLst>
                                      </p:cBhvr>
                                      <p:tavLst>
                                        <p:tav tm="0">
                                          <p:val>
                                            <p:strVal val="#ppt_y"/>
                                          </p:val>
                                        </p:tav>
                                        <p:tav tm="100000">
                                          <p:val>
                                            <p:strVal val="#ppt_y"/>
                                          </p:val>
                                        </p:tav>
                                      </p:tavLst>
                                    </p:anim>
                                    <p:anim calcmode="lin" valueType="num">
                                      <p:cBhvr>
                                        <p:cTn id="10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0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09" dur="500" tmFilter="0,0; .5, 1; 1, 1"/>
                                        <p:tgtEl>
                                          <p:spTgt spid="12"/>
                                        </p:tgtEl>
                                      </p:cBhvr>
                                    </p:animEffect>
                                  </p:childTnLst>
                                </p:cTn>
                              </p:par>
                              <p:par>
                                <p:cTn id="110" presetID="41" presetClass="entr" presetSubtype="0"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p:cTn id="11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13" dur="500" fill="hold"/>
                                        <p:tgtEl>
                                          <p:spTgt spid="13"/>
                                        </p:tgtEl>
                                        <p:attrNameLst>
                                          <p:attrName>ppt_y</p:attrName>
                                        </p:attrNameLst>
                                      </p:cBhvr>
                                      <p:tavLst>
                                        <p:tav tm="0">
                                          <p:val>
                                            <p:strVal val="#ppt_y"/>
                                          </p:val>
                                        </p:tav>
                                        <p:tav tm="100000">
                                          <p:val>
                                            <p:strVal val="#ppt_y"/>
                                          </p:val>
                                        </p:tav>
                                      </p:tavLst>
                                    </p:anim>
                                    <p:anim calcmode="lin" valueType="num">
                                      <p:cBhvr>
                                        <p:cTn id="11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1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6" dur="500" tmFilter="0,0; .5, 1; 1, 1"/>
                                        <p:tgtEl>
                                          <p:spTgt spid="13"/>
                                        </p:tgtEl>
                                      </p:cBhvr>
                                    </p:animEffect>
                                  </p:childTnLst>
                                </p:cTn>
                              </p:par>
                            </p:childTnLst>
                          </p:cTn>
                        </p:par>
                      </p:childTnLst>
                    </p:cTn>
                  </p:par>
                  <p:par>
                    <p:cTn id="117" fill="hold">
                      <p:stCondLst>
                        <p:cond delay="indefinite"/>
                      </p:stCondLst>
                      <p:childTnLst>
                        <p:par>
                          <p:cTn id="118" fill="hold">
                            <p:stCondLst>
                              <p:cond delay="0"/>
                            </p:stCondLst>
                            <p:childTnLst>
                              <p:par>
                                <p:cTn id="119" presetID="9" presetClass="entr" presetSubtype="0" fill="hold" grpId="0" nodeType="click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dissolve">
                                      <p:cBhvr>
                                        <p:cTn id="121" dur="500"/>
                                        <p:tgtEl>
                                          <p:spTgt spid="30"/>
                                        </p:tgtEl>
                                      </p:cBhvr>
                                    </p:animEffect>
                                  </p:childTnLst>
                                </p:cTn>
                              </p:par>
                            </p:childTnLst>
                          </p:cTn>
                        </p:par>
                      </p:childTnLst>
                    </p:cTn>
                  </p:par>
                  <p:par>
                    <p:cTn id="122" fill="hold">
                      <p:stCondLst>
                        <p:cond delay="indefinite"/>
                      </p:stCondLst>
                      <p:childTnLst>
                        <p:par>
                          <p:cTn id="123" fill="hold">
                            <p:stCondLst>
                              <p:cond delay="0"/>
                            </p:stCondLst>
                            <p:childTnLst>
                              <p:par>
                                <p:cTn id="124" presetID="9" presetClass="entr" presetSubtype="0" fill="hold" grpId="0" nodeType="clickEffect">
                                  <p:stCondLst>
                                    <p:cond delay="0"/>
                                  </p:stCondLst>
                                  <p:childTnLst>
                                    <p:set>
                                      <p:cBhvr>
                                        <p:cTn id="125" dur="1" fill="hold">
                                          <p:stCondLst>
                                            <p:cond delay="0"/>
                                          </p:stCondLst>
                                        </p:cTn>
                                        <p:tgtEl>
                                          <p:spTgt spid="34"/>
                                        </p:tgtEl>
                                        <p:attrNameLst>
                                          <p:attrName>style.visibility</p:attrName>
                                        </p:attrNameLst>
                                      </p:cBhvr>
                                      <p:to>
                                        <p:strVal val="visible"/>
                                      </p:to>
                                    </p:set>
                                    <p:animEffect transition="in" filter="dissolve">
                                      <p:cBhvr>
                                        <p:cTn id="126" dur="500"/>
                                        <p:tgtEl>
                                          <p:spTgt spid="34"/>
                                        </p:tgtEl>
                                      </p:cBhvr>
                                    </p:animEffect>
                                  </p:childTnLst>
                                </p:cTn>
                              </p:par>
                            </p:childTnLst>
                          </p:cTn>
                        </p:par>
                        <p:par>
                          <p:cTn id="127" fill="hold">
                            <p:stCondLst>
                              <p:cond delay="500"/>
                            </p:stCondLst>
                            <p:childTnLst>
                              <p:par>
                                <p:cTn id="128" presetID="2" presetClass="entr" presetSubtype="4" fill="hold" grpId="0" nodeType="afterEffect">
                                  <p:stCondLst>
                                    <p:cond delay="0"/>
                                  </p:stCondLst>
                                  <p:childTnLst>
                                    <p:set>
                                      <p:cBhvr>
                                        <p:cTn id="129" dur="1" fill="hold">
                                          <p:stCondLst>
                                            <p:cond delay="0"/>
                                          </p:stCondLst>
                                        </p:cTn>
                                        <p:tgtEl>
                                          <p:spTgt spid="14"/>
                                        </p:tgtEl>
                                        <p:attrNameLst>
                                          <p:attrName>style.visibility</p:attrName>
                                        </p:attrNameLst>
                                      </p:cBhvr>
                                      <p:to>
                                        <p:strVal val="visible"/>
                                      </p:to>
                                    </p:set>
                                    <p:anim calcmode="lin" valueType="num">
                                      <p:cBhvr additive="base">
                                        <p:cTn id="130" dur="500" fill="hold"/>
                                        <p:tgtEl>
                                          <p:spTgt spid="14"/>
                                        </p:tgtEl>
                                        <p:attrNameLst>
                                          <p:attrName>ppt_x</p:attrName>
                                        </p:attrNameLst>
                                      </p:cBhvr>
                                      <p:tavLst>
                                        <p:tav tm="0">
                                          <p:val>
                                            <p:strVal val="#ppt_x"/>
                                          </p:val>
                                        </p:tav>
                                        <p:tav tm="100000">
                                          <p:val>
                                            <p:strVal val="#ppt_x"/>
                                          </p:val>
                                        </p:tav>
                                      </p:tavLst>
                                    </p:anim>
                                    <p:anim calcmode="lin" valueType="num">
                                      <p:cBhvr additive="base">
                                        <p:cTn id="1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0" grpId="0" animBg="1"/>
      <p:bldP spid="2" grpId="0"/>
      <p:bldP spid="4" grpId="0" animBg="1"/>
      <p:bldP spid="6" grpId="0" animBg="1"/>
      <p:bldP spid="7" grpId="0" animBg="1"/>
      <p:bldP spid="8" grpId="0" animBg="1"/>
      <p:bldP spid="9" grpId="0" animBg="1"/>
      <p:bldP spid="10" grpId="0" animBg="1"/>
      <p:bldP spid="11" grpId="0" animBg="1"/>
      <p:bldP spid="12" grpId="0" animBg="1"/>
      <p:bldP spid="13" grpId="0" animBg="1"/>
      <p:bldP spid="29" grpId="0" animBg="1"/>
      <p:bldP spid="31" grpId="0" animBg="1"/>
      <p:bldP spid="5"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1176" t="9477" r="42255" b="6862"/>
          <a:stretch/>
        </p:blipFill>
        <p:spPr>
          <a:xfrm>
            <a:off x="179512" y="1088385"/>
            <a:ext cx="6696744" cy="5570870"/>
          </a:xfrm>
          <a:prstGeom prst="rect">
            <a:avLst/>
          </a:prstGeom>
          <a:ln>
            <a:solidFill>
              <a:schemeClr val="tx1"/>
            </a:solidFill>
          </a:ln>
        </p:spPr>
      </p:pic>
      <p:sp>
        <p:nvSpPr>
          <p:cNvPr id="2" name="ZoneTexte 1"/>
          <p:cNvSpPr txBox="1"/>
          <p:nvPr/>
        </p:nvSpPr>
        <p:spPr>
          <a:xfrm>
            <a:off x="179512" y="107921"/>
            <a:ext cx="8712968" cy="461665"/>
          </a:xfrm>
          <a:prstGeom prst="rect">
            <a:avLst/>
          </a:prstGeom>
          <a:solidFill>
            <a:schemeClr val="accent6">
              <a:lumMod val="50000"/>
              <a:alpha val="30000"/>
            </a:schemeClr>
          </a:solidFill>
          <a:effectLst>
            <a:softEdge rad="127000"/>
          </a:effectLst>
        </p:spPr>
        <p:txBody>
          <a:bodyPr wrap="square" rtlCol="0">
            <a:spAutoFit/>
          </a:bodyPr>
          <a:lstStyle/>
          <a:p>
            <a:pPr algn="ctr"/>
            <a:r>
              <a:rPr lang="fr-FR" sz="2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John Handy LET" pitchFamily="2" charset="0"/>
              </a:rPr>
              <a:t>Académie en ligne (ressources CNED)</a:t>
            </a:r>
            <a:endParaRPr lang="fr-FR"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John Handy LET" pitchFamily="2" charset="0"/>
            </a:endParaRPr>
          </a:p>
        </p:txBody>
      </p:sp>
      <p:pic>
        <p:nvPicPr>
          <p:cNvPr id="3" name="Picture 6" descr="http://artic.ac-besancon.fr/lp_lettres/IUFM/tice2007/politique/habillage/bouton%20fl%C3%A8che%20droite.gif">
            <a:hlinkClick r:id="rId4" action="ppaction://hlinksldjump"/>
          </p:cNvPr>
          <p:cNvPicPr>
            <a:picLocks noChangeAspect="1" noChangeArrowheads="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artisticLineDrawing/>
                    </a14:imgEffect>
                    <a14:imgEffect>
                      <a14:sharpenSoften amount="50000"/>
                    </a14:imgEffect>
                    <a14:imgEffect>
                      <a14:colorTemperature colorTemp="11200"/>
                    </a14:imgEffect>
                    <a14:imgEffect>
                      <a14:brightnessContrast bright="-20000" contrast="20000"/>
                    </a14:imgEffect>
                  </a14:imgLayer>
                </a14:imgProps>
              </a:ext>
            </a:extLst>
          </a:blip>
          <a:srcRect/>
          <a:stretch>
            <a:fillRect/>
          </a:stretch>
        </p:blipFill>
        <p:spPr bwMode="auto">
          <a:xfrm flipH="1" flipV="1">
            <a:off x="107504" y="80664"/>
            <a:ext cx="324000" cy="324000"/>
          </a:xfrm>
          <a:prstGeom prst="ellipse">
            <a:avLst/>
          </a:prstGeom>
          <a:noFill/>
          <a:scene3d>
            <a:camera prst="orthographicFront"/>
            <a:lightRig rig="threePt" dir="t"/>
          </a:scene3d>
          <a:sp3d contourW="12700">
            <a:contourClr>
              <a:schemeClr val="accent6">
                <a:lumMod val="50000"/>
              </a:schemeClr>
            </a:contourClr>
          </a:sp3d>
        </p:spPr>
      </p:pic>
      <p:sp>
        <p:nvSpPr>
          <p:cNvPr id="4" name="Rectangle 3"/>
          <p:cNvSpPr/>
          <p:nvPr/>
        </p:nvSpPr>
        <p:spPr>
          <a:xfrm>
            <a:off x="179512" y="672951"/>
            <a:ext cx="8784976" cy="307777"/>
          </a:xfrm>
          <a:prstGeom prst="rect">
            <a:avLst/>
          </a:prstGeom>
          <a:solidFill>
            <a:schemeClr val="bg2">
              <a:lumMod val="90000"/>
            </a:schemeClr>
          </a:solidFill>
          <a:ln>
            <a:solidFill>
              <a:schemeClr val="bg1"/>
            </a:solidFill>
          </a:ln>
        </p:spPr>
        <p:txBody>
          <a:bodyPr wrap="square">
            <a:spAutoFit/>
          </a:bodyPr>
          <a:lstStyle/>
          <a:p>
            <a:pPr algn="ctr"/>
            <a:r>
              <a:rPr lang="fr-FR" sz="1400" b="1" dirty="0">
                <a:solidFill>
                  <a:schemeClr val="accent2">
                    <a:lumMod val="20000"/>
                    <a:lumOff val="80000"/>
                  </a:schemeClr>
                </a:solidFill>
                <a:latin typeface="Tw Cen MT" panose="020B0602020104020603" pitchFamily="34" charset="0"/>
                <a:hlinkClick r:id="rId7"/>
              </a:rPr>
              <a:t>http://www.academie-en-ligne.fr/default.aspx</a:t>
            </a:r>
            <a:endParaRPr lang="fr-FR" sz="1400" b="1" dirty="0">
              <a:solidFill>
                <a:schemeClr val="accent2">
                  <a:lumMod val="20000"/>
                  <a:lumOff val="80000"/>
                </a:schemeClr>
              </a:solidFill>
              <a:latin typeface="Tw Cen MT" panose="020B0602020104020603" pitchFamily="34" charset="0"/>
            </a:endParaRPr>
          </a:p>
        </p:txBody>
      </p:sp>
      <p:sp>
        <p:nvSpPr>
          <p:cNvPr id="6" name="Rectangle 5"/>
          <p:cNvSpPr/>
          <p:nvPr/>
        </p:nvSpPr>
        <p:spPr>
          <a:xfrm>
            <a:off x="252000" y="3672000"/>
            <a:ext cx="2484000" cy="187200"/>
          </a:xfrm>
          <a:prstGeom prst="rect">
            <a:avLst/>
          </a:prstGeom>
          <a:solidFill>
            <a:srgbClr val="C00000">
              <a:alpha val="28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2750400" y="4024800"/>
            <a:ext cx="1526400" cy="176400"/>
          </a:xfrm>
          <a:prstGeom prst="rect">
            <a:avLst/>
          </a:prstGeom>
          <a:solidFill>
            <a:srgbClr val="C00000">
              <a:alpha val="28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ZoneTexte 7"/>
          <p:cNvSpPr txBox="1"/>
          <p:nvPr/>
        </p:nvSpPr>
        <p:spPr>
          <a:xfrm>
            <a:off x="6444208" y="5364095"/>
            <a:ext cx="2357471" cy="1257643"/>
          </a:xfrm>
          <a:prstGeom prst="rect">
            <a:avLst/>
          </a:prstGeom>
          <a:solidFill>
            <a:schemeClr val="accent2">
              <a:lumMod val="60000"/>
              <a:lumOff val="40000"/>
            </a:schemeClr>
          </a:solidFill>
          <a:ln>
            <a:solidFill>
              <a:schemeClr val="tx1"/>
            </a:solidFill>
          </a:ln>
        </p:spPr>
        <p:txBody>
          <a:bodyPr wrap="square" lIns="36000" tIns="36000" rIns="36000" bIns="36000" rtlCol="0">
            <a:spAutoFit/>
          </a:bodyPr>
          <a:lstStyle/>
          <a:p>
            <a:pPr algn="ctr"/>
            <a:r>
              <a:rPr lang="fr-FR" sz="1100" b="1" dirty="0" smtClean="0">
                <a:latin typeface="Tw Cen MT" panose="020B0602020104020603" pitchFamily="34" charset="0"/>
              </a:rPr>
              <a:t>Il suffit de suivre le menu déroulant : de nombreuses activités et des mises au point sur les notions sont incluses dans des dossiers thématiques.</a:t>
            </a:r>
          </a:p>
          <a:p>
            <a:pPr marL="171450" indent="-171450" algn="ctr">
              <a:buFontTx/>
              <a:buChar char="-"/>
            </a:pPr>
            <a:endParaRPr lang="fr-FR" sz="1100" b="1" dirty="0" smtClean="0">
              <a:latin typeface="Tw Cen MT" panose="020B0602020104020603" pitchFamily="34" charset="0"/>
            </a:endParaRPr>
          </a:p>
          <a:p>
            <a:pPr algn="ctr"/>
            <a:r>
              <a:rPr lang="fr-FR" sz="1100" b="1" u="sng" dirty="0" smtClean="0">
                <a:effectLst>
                  <a:outerShdw blurRad="38100" dist="38100" dir="2700000" algn="tl">
                    <a:srgbClr val="000000">
                      <a:alpha val="43137"/>
                    </a:srgbClr>
                  </a:outerShdw>
                </a:effectLst>
                <a:latin typeface="Tw Cen MT" panose="020B0602020104020603" pitchFamily="34" charset="0"/>
              </a:rPr>
              <a:t>NB</a:t>
            </a:r>
            <a:r>
              <a:rPr lang="fr-FR" sz="1100" b="1" dirty="0" smtClean="0">
                <a:latin typeface="Tw Cen MT" panose="020B0602020104020603" pitchFamily="34" charset="0"/>
              </a:rPr>
              <a:t> : toutes les thématiques ne sont pas traitées/Anciens programmes</a:t>
            </a:r>
            <a:endParaRPr lang="fr-FR" sz="1100" b="1" dirty="0">
              <a:latin typeface="Tw Cen MT" panose="020B0602020104020603" pitchFamily="34" charset="0"/>
            </a:endParaRPr>
          </a:p>
        </p:txBody>
      </p:sp>
    </p:spTree>
    <p:extLst>
      <p:ext uri="{BB962C8B-B14F-4D97-AF65-F5344CB8AC3E}">
        <p14:creationId xmlns:p14="http://schemas.microsoft.com/office/powerpoint/2010/main" val="135295237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1"/>
          <p:cNvSpPr txBox="1"/>
          <p:nvPr/>
        </p:nvSpPr>
        <p:spPr>
          <a:xfrm>
            <a:off x="179512" y="107921"/>
            <a:ext cx="8712968" cy="461665"/>
          </a:xfrm>
          <a:prstGeom prst="rect">
            <a:avLst/>
          </a:prstGeom>
          <a:solidFill>
            <a:schemeClr val="accent6">
              <a:lumMod val="50000"/>
              <a:alpha val="30000"/>
            </a:schemeClr>
          </a:solidFill>
          <a:effectLst>
            <a:softEdge rad="127000"/>
          </a:effectLst>
        </p:spPr>
        <p:txBody>
          <a:bodyPr wrap="square" rtlCol="0">
            <a:spAutoFit/>
          </a:bodyPr>
          <a:lstStyle/>
          <a:p>
            <a:pPr algn="ctr"/>
            <a:r>
              <a:rPr lang="fr-FR" sz="24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John Handy LET" pitchFamily="2" charset="0"/>
              </a:rPr>
              <a:t>Edu’Bases</a:t>
            </a:r>
            <a:r>
              <a:rPr lang="fr-FR" sz="2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John Handy LET" pitchFamily="2" charset="0"/>
              </a:rPr>
              <a:t> Histoire Géographie</a:t>
            </a:r>
            <a:endParaRPr lang="fr-FR"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John Handy LET" pitchFamily="2" charset="0"/>
            </a:endParaRPr>
          </a:p>
        </p:txBody>
      </p:sp>
      <p:sp>
        <p:nvSpPr>
          <p:cNvPr id="3" name="Rectangle 2"/>
          <p:cNvSpPr/>
          <p:nvPr/>
        </p:nvSpPr>
        <p:spPr>
          <a:xfrm>
            <a:off x="179512" y="672951"/>
            <a:ext cx="8784976" cy="307777"/>
          </a:xfrm>
          <a:prstGeom prst="rect">
            <a:avLst/>
          </a:prstGeom>
          <a:solidFill>
            <a:schemeClr val="bg2">
              <a:lumMod val="90000"/>
            </a:schemeClr>
          </a:solidFill>
          <a:ln>
            <a:solidFill>
              <a:schemeClr val="bg1"/>
            </a:solidFill>
          </a:ln>
        </p:spPr>
        <p:txBody>
          <a:bodyPr wrap="square">
            <a:spAutoFit/>
          </a:bodyPr>
          <a:lstStyle/>
          <a:p>
            <a:pPr algn="ctr"/>
            <a:r>
              <a:rPr lang="fr-FR" sz="1400" b="1" dirty="0">
                <a:solidFill>
                  <a:schemeClr val="accent2">
                    <a:lumMod val="20000"/>
                    <a:lumOff val="80000"/>
                  </a:schemeClr>
                </a:solidFill>
                <a:latin typeface="Tw Cen MT" panose="020B0602020104020603" pitchFamily="34" charset="0"/>
                <a:hlinkClick r:id="rId3"/>
              </a:rPr>
              <a:t>http://eduscol.education.fr/bd/urtic/histgeo/</a:t>
            </a:r>
            <a:endParaRPr lang="fr-FR" sz="1400" b="1" dirty="0">
              <a:solidFill>
                <a:schemeClr val="accent2">
                  <a:lumMod val="20000"/>
                  <a:lumOff val="80000"/>
                </a:schemeClr>
              </a:solidFill>
              <a:latin typeface="Tw Cen MT" panose="020B0602020104020603" pitchFamily="34" charset="0"/>
            </a:endParaRP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36" t="9645" r="2745" b="5883"/>
          <a:stretch/>
        </p:blipFill>
        <p:spPr bwMode="auto">
          <a:xfrm>
            <a:off x="179795" y="1124744"/>
            <a:ext cx="8784411" cy="483440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421200" y="3830400"/>
            <a:ext cx="1872207" cy="846000"/>
          </a:xfrm>
          <a:prstGeom prst="rect">
            <a:avLst/>
          </a:prstGeom>
          <a:solidFill>
            <a:srgbClr val="00B0F0">
              <a:alpha val="28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 name="Picture 6" descr="http://artic.ac-besancon.fr/lp_lettres/IUFM/tice2007/politique/habillage/bouton%20fl%C3%A8che%20droite.gif">
            <a:hlinkClick r:id="rId5" action="ppaction://hlinksldjump"/>
          </p:cNvPr>
          <p:cNvPicPr>
            <a:picLocks noChangeAspect="1" noChangeArrowheads="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artisticLineDrawing/>
                    </a14:imgEffect>
                    <a14:imgEffect>
                      <a14:sharpenSoften amount="50000"/>
                    </a14:imgEffect>
                    <a14:imgEffect>
                      <a14:colorTemperature colorTemp="11200"/>
                    </a14:imgEffect>
                    <a14:imgEffect>
                      <a14:brightnessContrast bright="-20000" contrast="20000"/>
                    </a14:imgEffect>
                  </a14:imgLayer>
                </a14:imgProps>
              </a:ext>
            </a:extLst>
          </a:blip>
          <a:srcRect/>
          <a:stretch>
            <a:fillRect/>
          </a:stretch>
        </p:blipFill>
        <p:spPr bwMode="auto">
          <a:xfrm flipH="1" flipV="1">
            <a:off x="107504" y="80664"/>
            <a:ext cx="324000" cy="324000"/>
          </a:xfrm>
          <a:prstGeom prst="ellipse">
            <a:avLst/>
          </a:prstGeom>
          <a:noFill/>
          <a:scene3d>
            <a:camera prst="orthographicFront"/>
            <a:lightRig rig="threePt" dir="t"/>
          </a:scene3d>
          <a:sp3d contourW="12700">
            <a:contourClr>
              <a:schemeClr val="accent6">
                <a:lumMod val="50000"/>
              </a:schemeClr>
            </a:contourClr>
          </a:sp3d>
        </p:spPr>
      </p:pic>
      <p:sp>
        <p:nvSpPr>
          <p:cNvPr id="8" name="ZoneTexte 7"/>
          <p:cNvSpPr txBox="1"/>
          <p:nvPr/>
        </p:nvSpPr>
        <p:spPr>
          <a:xfrm>
            <a:off x="6228184" y="5364096"/>
            <a:ext cx="2357471" cy="749812"/>
          </a:xfrm>
          <a:prstGeom prst="rect">
            <a:avLst/>
          </a:prstGeom>
          <a:solidFill>
            <a:schemeClr val="accent5">
              <a:lumMod val="60000"/>
              <a:lumOff val="40000"/>
            </a:schemeClr>
          </a:solidFill>
          <a:ln>
            <a:solidFill>
              <a:schemeClr val="tx1"/>
            </a:solidFill>
          </a:ln>
        </p:spPr>
        <p:txBody>
          <a:bodyPr wrap="square" lIns="36000" tIns="36000" rIns="36000" bIns="36000" rtlCol="0">
            <a:spAutoFit/>
          </a:bodyPr>
          <a:lstStyle/>
          <a:p>
            <a:pPr algn="ctr"/>
            <a:r>
              <a:rPr lang="fr-FR" sz="1100" b="1" dirty="0" smtClean="0">
                <a:latin typeface="Tw Cen MT" panose="020B0602020104020603" pitchFamily="34" charset="0"/>
              </a:rPr>
              <a:t>Un choix important de fiches, d’études, d’études de cas, de leçons élaborées par les différentes académies et mises en ligne régulièrement par les IA </a:t>
            </a:r>
            <a:r>
              <a:rPr lang="fr-FR" sz="1100" b="1" dirty="0" err="1" smtClean="0">
                <a:latin typeface="Tw Cen MT" panose="020B0602020104020603" pitchFamily="34" charset="0"/>
              </a:rPr>
              <a:t>Tice</a:t>
            </a:r>
            <a:r>
              <a:rPr lang="fr-FR" sz="1100" b="1" dirty="0" smtClean="0">
                <a:latin typeface="Tw Cen MT" panose="020B0602020104020603" pitchFamily="34" charset="0"/>
              </a:rPr>
              <a:t>. </a:t>
            </a:r>
            <a:endParaRPr lang="fr-FR" sz="1100" b="1" dirty="0">
              <a:latin typeface="Tw Cen MT" panose="020B0602020104020603" pitchFamily="34" charset="0"/>
            </a:endParaRPr>
          </a:p>
        </p:txBody>
      </p:sp>
    </p:spTree>
    <p:extLst>
      <p:ext uri="{BB962C8B-B14F-4D97-AF65-F5344CB8AC3E}">
        <p14:creationId xmlns:p14="http://schemas.microsoft.com/office/powerpoint/2010/main" val="341094182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ZoneTexte 1"/>
          <p:cNvSpPr txBox="1"/>
          <p:nvPr/>
        </p:nvSpPr>
        <p:spPr>
          <a:xfrm>
            <a:off x="179512" y="107921"/>
            <a:ext cx="8712968" cy="461665"/>
          </a:xfrm>
          <a:prstGeom prst="rect">
            <a:avLst/>
          </a:prstGeom>
          <a:solidFill>
            <a:schemeClr val="accent6">
              <a:lumMod val="50000"/>
              <a:alpha val="30000"/>
            </a:schemeClr>
          </a:solidFill>
          <a:effectLst>
            <a:softEdge rad="127000"/>
          </a:effectLst>
        </p:spPr>
        <p:txBody>
          <a:bodyPr wrap="square" rtlCol="0">
            <a:spAutoFit/>
          </a:bodyPr>
          <a:lstStyle/>
          <a:p>
            <a:pPr algn="ctr"/>
            <a:r>
              <a:rPr lang="fr-FR" sz="2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John Handy LET" pitchFamily="2" charset="0"/>
              </a:rPr>
              <a:t>Sites académiques disciplinaires</a:t>
            </a:r>
            <a:endParaRPr lang="fr-FR"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John Handy LET" pitchFamily="2" charset="0"/>
            </a:endParaRPr>
          </a:p>
        </p:txBody>
      </p:sp>
      <p:pic>
        <p:nvPicPr>
          <p:cNvPr id="3" name="Picture 6" descr="http://artic.ac-besancon.fr/lp_lettres/IUFM/tice2007/politique/habillage/bouton%20fl%C3%A8che%20droite.gif">
            <a:hlinkClick r:id="rId3" action="ppaction://hlinksldjump"/>
          </p:cNvPr>
          <p:cNvPicPr>
            <a:picLocks noChangeAspect="1" noChangeArrowheads="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artisticLineDrawing/>
                    </a14:imgEffect>
                    <a14:imgEffect>
                      <a14:sharpenSoften amount="50000"/>
                    </a14:imgEffect>
                    <a14:imgEffect>
                      <a14:colorTemperature colorTemp="11200"/>
                    </a14:imgEffect>
                    <a14:imgEffect>
                      <a14:brightnessContrast bright="-20000" contrast="20000"/>
                    </a14:imgEffect>
                  </a14:imgLayer>
                </a14:imgProps>
              </a:ext>
            </a:extLst>
          </a:blip>
          <a:srcRect/>
          <a:stretch>
            <a:fillRect/>
          </a:stretch>
        </p:blipFill>
        <p:spPr bwMode="auto">
          <a:xfrm flipH="1" flipV="1">
            <a:off x="107504" y="80664"/>
            <a:ext cx="324000" cy="324000"/>
          </a:xfrm>
          <a:prstGeom prst="ellipse">
            <a:avLst/>
          </a:prstGeom>
          <a:noFill/>
          <a:scene3d>
            <a:camera prst="orthographicFront"/>
            <a:lightRig rig="threePt" dir="t"/>
          </a:scene3d>
          <a:sp3d contourW="12700">
            <a:contourClr>
              <a:schemeClr val="accent6">
                <a:lumMod val="50000"/>
              </a:schemeClr>
            </a:contourClr>
          </a:sp3d>
        </p:spPr>
      </p:pic>
      <p:sp>
        <p:nvSpPr>
          <p:cNvPr id="4" name="Rectangle 3"/>
          <p:cNvSpPr/>
          <p:nvPr/>
        </p:nvSpPr>
        <p:spPr>
          <a:xfrm>
            <a:off x="179512" y="672951"/>
            <a:ext cx="8784976" cy="307777"/>
          </a:xfrm>
          <a:prstGeom prst="rect">
            <a:avLst/>
          </a:prstGeom>
          <a:solidFill>
            <a:schemeClr val="bg2">
              <a:lumMod val="90000"/>
            </a:schemeClr>
          </a:solidFill>
          <a:ln>
            <a:solidFill>
              <a:schemeClr val="bg1"/>
            </a:solidFill>
          </a:ln>
        </p:spPr>
        <p:txBody>
          <a:bodyPr wrap="square">
            <a:spAutoFit/>
          </a:bodyPr>
          <a:lstStyle/>
          <a:p>
            <a:r>
              <a:rPr lang="fr-FR" sz="1400" b="1" dirty="0">
                <a:solidFill>
                  <a:schemeClr val="accent2">
                    <a:lumMod val="20000"/>
                    <a:lumOff val="80000"/>
                  </a:schemeClr>
                </a:solidFill>
                <a:latin typeface="Tw Cen MT" panose="020B0602020104020603" pitchFamily="34" charset="0"/>
                <a:hlinkClick r:id="rId6"/>
              </a:rPr>
              <a:t>http://hist-geographie.dis.ac-guyane.fr</a:t>
            </a:r>
            <a:r>
              <a:rPr lang="fr-FR" sz="1400" b="1" dirty="0" smtClean="0">
                <a:solidFill>
                  <a:schemeClr val="accent2">
                    <a:lumMod val="20000"/>
                    <a:lumOff val="80000"/>
                  </a:schemeClr>
                </a:solidFill>
                <a:latin typeface="Tw Cen MT" panose="020B0602020104020603" pitchFamily="34" charset="0"/>
                <a:hlinkClick r:id="rId6"/>
              </a:rPr>
              <a:t>/</a:t>
            </a:r>
            <a:r>
              <a:rPr lang="fr-FR" sz="1400" b="1" dirty="0" smtClean="0">
                <a:solidFill>
                  <a:schemeClr val="accent2">
                    <a:lumMod val="20000"/>
                    <a:lumOff val="80000"/>
                  </a:schemeClr>
                </a:solidFill>
                <a:latin typeface="Tw Cen MT" panose="020B0602020104020603" pitchFamily="34" charset="0"/>
              </a:rPr>
              <a:t> </a:t>
            </a:r>
            <a:endParaRPr lang="fr-FR" sz="1400" b="1" dirty="0">
              <a:solidFill>
                <a:schemeClr val="accent2">
                  <a:lumMod val="20000"/>
                  <a:lumOff val="80000"/>
                </a:schemeClr>
              </a:solidFill>
              <a:latin typeface="Tw Cen MT" panose="020B0602020104020603" pitchFamily="34" charset="0"/>
            </a:endParaRPr>
          </a:p>
        </p:txBody>
      </p:sp>
      <p:pic>
        <p:nvPicPr>
          <p:cNvPr id="7" name="Image 6"/>
          <p:cNvPicPr>
            <a:picLocks noChangeAspect="1"/>
          </p:cNvPicPr>
          <p:nvPr/>
        </p:nvPicPr>
        <p:blipFill rotWithShape="1">
          <a:blip r:embed="rId7">
            <a:extLst>
              <a:ext uri="{28A0092B-C50C-407E-A947-70E740481C1C}">
                <a14:useLocalDpi xmlns:a14="http://schemas.microsoft.com/office/drawing/2010/main" val="0"/>
              </a:ext>
            </a:extLst>
          </a:blip>
          <a:srcRect l="24097" t="5823" r="25181" b="6359"/>
          <a:stretch/>
        </p:blipFill>
        <p:spPr>
          <a:xfrm>
            <a:off x="179512" y="1140676"/>
            <a:ext cx="5688632" cy="5539999"/>
          </a:xfrm>
          <a:prstGeom prst="rect">
            <a:avLst/>
          </a:prstGeom>
          <a:ln>
            <a:solidFill>
              <a:schemeClr val="tx1"/>
            </a:solidFill>
          </a:ln>
        </p:spPr>
      </p:pic>
      <p:sp>
        <p:nvSpPr>
          <p:cNvPr id="5" name="Ellipse 4"/>
          <p:cNvSpPr/>
          <p:nvPr/>
        </p:nvSpPr>
        <p:spPr>
          <a:xfrm>
            <a:off x="3647710" y="2835067"/>
            <a:ext cx="2417058" cy="302401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rotWithShape="1">
          <a:blip r:embed="rId8">
            <a:extLst>
              <a:ext uri="{28A0092B-C50C-407E-A947-70E740481C1C}">
                <a14:useLocalDpi xmlns:a14="http://schemas.microsoft.com/office/drawing/2010/main" val="0"/>
              </a:ext>
            </a:extLst>
          </a:blip>
          <a:srcRect l="22048" t="8393" r="22772" b="7927"/>
          <a:stretch/>
        </p:blipFill>
        <p:spPr>
          <a:xfrm>
            <a:off x="3910906" y="490579"/>
            <a:ext cx="5045725" cy="4304043"/>
          </a:xfrm>
          <a:prstGeom prst="rect">
            <a:avLst/>
          </a:prstGeom>
          <a:ln>
            <a:solidFill>
              <a:schemeClr val="accent2">
                <a:lumMod val="50000"/>
              </a:schemeClr>
            </a:solidFill>
          </a:ln>
        </p:spPr>
      </p:pic>
      <p:sp>
        <p:nvSpPr>
          <p:cNvPr id="6" name="ZoneTexte 5"/>
          <p:cNvSpPr txBox="1"/>
          <p:nvPr/>
        </p:nvSpPr>
        <p:spPr>
          <a:xfrm>
            <a:off x="6064769" y="5053767"/>
            <a:ext cx="2899720" cy="1596197"/>
          </a:xfrm>
          <a:prstGeom prst="rect">
            <a:avLst/>
          </a:prstGeom>
          <a:solidFill>
            <a:schemeClr val="accent5">
              <a:lumMod val="60000"/>
              <a:lumOff val="40000"/>
            </a:schemeClr>
          </a:solidFill>
          <a:ln>
            <a:solidFill>
              <a:schemeClr val="tx1"/>
            </a:solidFill>
          </a:ln>
        </p:spPr>
        <p:txBody>
          <a:bodyPr wrap="square" lIns="36000" tIns="36000" rIns="36000" bIns="36000" rtlCol="0">
            <a:spAutoFit/>
          </a:bodyPr>
          <a:lstStyle/>
          <a:p>
            <a:pPr algn="ctr"/>
            <a:r>
              <a:rPr lang="fr-FR" sz="1100" b="1" dirty="0" smtClean="0">
                <a:latin typeface="Tw Cen MT" panose="020B0602020104020603" pitchFamily="34" charset="0"/>
              </a:rPr>
              <a:t>Les ressources des sites disciplinaires présentent l’avantage d’avoir été validées par les IA IPR avant parution donc de répondre aux exigences de l’institution. Il est possible d’y accéder par le portail national : </a:t>
            </a:r>
          </a:p>
          <a:p>
            <a:pPr algn="ctr"/>
            <a:r>
              <a:rPr lang="fr-FR" sz="1100" b="1" dirty="0">
                <a:latin typeface="Tw Cen MT" panose="020B0602020104020603" pitchFamily="34" charset="0"/>
                <a:hlinkClick r:id="rId9"/>
              </a:rPr>
              <a:t>http://</a:t>
            </a:r>
            <a:r>
              <a:rPr lang="fr-FR" sz="1100" b="1" dirty="0" smtClean="0">
                <a:latin typeface="Tw Cen MT" panose="020B0602020104020603" pitchFamily="34" charset="0"/>
                <a:hlinkClick r:id="rId9"/>
              </a:rPr>
              <a:t>eduscol.education.fr/histoire-geographie</a:t>
            </a:r>
            <a:r>
              <a:rPr lang="fr-FR" sz="1100" b="1" dirty="0" smtClean="0">
                <a:latin typeface="Tw Cen MT" panose="020B0602020104020603" pitchFamily="34" charset="0"/>
              </a:rPr>
              <a:t> </a:t>
            </a:r>
          </a:p>
          <a:p>
            <a:pPr algn="ctr"/>
            <a:endParaRPr lang="fr-FR" sz="1100" b="1" dirty="0">
              <a:latin typeface="Tw Cen MT" panose="020B0602020104020603" pitchFamily="34" charset="0"/>
            </a:endParaRPr>
          </a:p>
          <a:p>
            <a:pPr algn="ctr"/>
            <a:r>
              <a:rPr lang="fr-FR" sz="1100" b="1" dirty="0" smtClean="0">
                <a:latin typeface="Tw Cen MT" panose="020B0602020104020603" pitchFamily="34" charset="0"/>
              </a:rPr>
              <a:t>A préférer aux blogs et sites de mutualisation qui n’offrent pas cette garantie. </a:t>
            </a:r>
          </a:p>
        </p:txBody>
      </p:sp>
    </p:spTree>
    <p:extLst>
      <p:ext uri="{BB962C8B-B14F-4D97-AF65-F5344CB8AC3E}">
        <p14:creationId xmlns:p14="http://schemas.microsoft.com/office/powerpoint/2010/main" val="278539194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479" t="10899" r="14637" b="4695"/>
          <a:stretch/>
        </p:blipFill>
        <p:spPr bwMode="auto">
          <a:xfrm>
            <a:off x="971600" y="1268760"/>
            <a:ext cx="7200800" cy="52844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ZoneTexte 3"/>
          <p:cNvSpPr txBox="1"/>
          <p:nvPr/>
        </p:nvSpPr>
        <p:spPr>
          <a:xfrm>
            <a:off x="179512" y="107921"/>
            <a:ext cx="8712968" cy="461665"/>
          </a:xfrm>
          <a:prstGeom prst="rect">
            <a:avLst/>
          </a:prstGeom>
          <a:solidFill>
            <a:schemeClr val="accent6">
              <a:lumMod val="50000"/>
              <a:alpha val="30000"/>
            </a:schemeClr>
          </a:solidFill>
          <a:effectLst>
            <a:softEdge rad="127000"/>
          </a:effectLst>
        </p:spPr>
        <p:txBody>
          <a:bodyPr wrap="square" rtlCol="0">
            <a:spAutoFit/>
          </a:bodyPr>
          <a:lstStyle/>
          <a:p>
            <a:pPr algn="ctr"/>
            <a:r>
              <a:rPr lang="fr-FR" sz="2400" b="1" u="sng"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John Handy LET" pitchFamily="2" charset="0"/>
              </a:rPr>
              <a:t>Le portail </a:t>
            </a:r>
            <a:r>
              <a:rPr lang="fr-FR" sz="2400" b="1" u="sng"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John Handy LET" pitchFamily="2" charset="0"/>
              </a:rPr>
              <a:t>Eduthèque</a:t>
            </a:r>
            <a:endParaRPr lang="fr-FR"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John Handy LET" pitchFamily="2" charset="0"/>
            </a:endParaRPr>
          </a:p>
        </p:txBody>
      </p:sp>
      <p:sp>
        <p:nvSpPr>
          <p:cNvPr id="5" name="Rectangle 4"/>
          <p:cNvSpPr/>
          <p:nvPr/>
        </p:nvSpPr>
        <p:spPr>
          <a:xfrm>
            <a:off x="179512" y="672951"/>
            <a:ext cx="8784976" cy="307777"/>
          </a:xfrm>
          <a:prstGeom prst="rect">
            <a:avLst/>
          </a:prstGeom>
          <a:solidFill>
            <a:schemeClr val="bg2">
              <a:lumMod val="90000"/>
            </a:schemeClr>
          </a:solidFill>
          <a:ln>
            <a:solidFill>
              <a:schemeClr val="bg1"/>
            </a:solidFill>
          </a:ln>
        </p:spPr>
        <p:txBody>
          <a:bodyPr wrap="square">
            <a:spAutoFit/>
          </a:bodyPr>
          <a:lstStyle/>
          <a:p>
            <a:pPr algn="ctr"/>
            <a:r>
              <a:rPr lang="fr-FR" sz="1400" b="1" dirty="0">
                <a:solidFill>
                  <a:schemeClr val="accent2">
                    <a:lumMod val="20000"/>
                    <a:lumOff val="80000"/>
                  </a:schemeClr>
                </a:solidFill>
                <a:latin typeface="Tw Cen MT" panose="020B0602020104020603" pitchFamily="34" charset="0"/>
                <a:hlinkClick r:id="rId4"/>
              </a:rPr>
              <a:t>http://www.edutheque.fr/accueil.html</a:t>
            </a:r>
            <a:endParaRPr lang="fr-FR" sz="1400" b="1" dirty="0">
              <a:solidFill>
                <a:schemeClr val="accent2">
                  <a:lumMod val="20000"/>
                  <a:lumOff val="80000"/>
                </a:schemeClr>
              </a:solidFill>
              <a:latin typeface="Tw Cen MT" panose="020B0602020104020603" pitchFamily="34" charset="0"/>
            </a:endParaRPr>
          </a:p>
        </p:txBody>
      </p:sp>
      <p:sp>
        <p:nvSpPr>
          <p:cNvPr id="2" name="ZoneTexte 1"/>
          <p:cNvSpPr txBox="1"/>
          <p:nvPr/>
        </p:nvSpPr>
        <p:spPr>
          <a:xfrm>
            <a:off x="6599161" y="3578705"/>
            <a:ext cx="2357471" cy="2442583"/>
          </a:xfrm>
          <a:prstGeom prst="rect">
            <a:avLst/>
          </a:prstGeom>
          <a:solidFill>
            <a:schemeClr val="accent5">
              <a:lumMod val="60000"/>
              <a:lumOff val="40000"/>
            </a:schemeClr>
          </a:solidFill>
          <a:ln>
            <a:solidFill>
              <a:schemeClr val="tx1"/>
            </a:solidFill>
          </a:ln>
        </p:spPr>
        <p:txBody>
          <a:bodyPr wrap="square" lIns="36000" tIns="36000" rIns="36000" bIns="36000" rtlCol="0">
            <a:spAutoFit/>
          </a:bodyPr>
          <a:lstStyle/>
          <a:p>
            <a:pPr algn="ctr"/>
            <a:r>
              <a:rPr lang="fr-FR" sz="1100" b="1" dirty="0">
                <a:latin typeface="Tw Cen MT" panose="020B0602020104020603" pitchFamily="34" charset="0"/>
              </a:rPr>
              <a:t>Ce portail </a:t>
            </a:r>
            <a:r>
              <a:rPr lang="fr-FR" sz="1100" b="1" dirty="0" smtClean="0">
                <a:latin typeface="Tw Cen MT" panose="020B0602020104020603" pitchFamily="34" charset="0"/>
              </a:rPr>
              <a:t>rassemble </a:t>
            </a:r>
            <a:r>
              <a:rPr lang="fr-FR" sz="1100" b="1" dirty="0">
                <a:latin typeface="Tw Cen MT" panose="020B0602020104020603" pitchFamily="34" charset="0"/>
              </a:rPr>
              <a:t>des ressources pédagogiques </a:t>
            </a:r>
            <a:r>
              <a:rPr lang="fr-FR" sz="1100" b="1" dirty="0" smtClean="0">
                <a:latin typeface="Tw Cen MT" panose="020B0602020104020603" pitchFamily="34" charset="0"/>
              </a:rPr>
              <a:t>à </a:t>
            </a:r>
            <a:r>
              <a:rPr lang="fr-FR" sz="1100" b="1" dirty="0">
                <a:latin typeface="Tw Cen MT" panose="020B0602020104020603" pitchFamily="34" charset="0"/>
              </a:rPr>
              <a:t>caractère culturel et </a:t>
            </a:r>
            <a:r>
              <a:rPr lang="fr-FR" sz="1100" b="1" dirty="0" smtClean="0">
                <a:latin typeface="Tw Cen MT" panose="020B0602020104020603" pitchFamily="34" charset="0"/>
              </a:rPr>
              <a:t>scientifique. </a:t>
            </a:r>
          </a:p>
          <a:p>
            <a:pPr algn="ctr"/>
            <a:endParaRPr lang="fr-FR" sz="1100" b="1" dirty="0">
              <a:latin typeface="Tw Cen MT" panose="020B0602020104020603" pitchFamily="34" charset="0"/>
            </a:endParaRPr>
          </a:p>
          <a:p>
            <a:pPr algn="ctr"/>
            <a:r>
              <a:rPr lang="fr-FR" sz="1100" b="1" dirty="0" smtClean="0">
                <a:latin typeface="Tw Cen MT" panose="020B0602020104020603" pitchFamily="34" charset="0"/>
              </a:rPr>
              <a:t>Ouvert depuis </a:t>
            </a:r>
            <a:r>
              <a:rPr lang="fr-FR" sz="1100" b="1" dirty="0">
                <a:latin typeface="Tw Cen MT" panose="020B0602020104020603" pitchFamily="34" charset="0"/>
              </a:rPr>
              <a:t>la rentrée </a:t>
            </a:r>
            <a:r>
              <a:rPr lang="fr-FR" sz="1100" b="1" dirty="0" smtClean="0">
                <a:latin typeface="Tw Cen MT" panose="020B0602020104020603" pitchFamily="34" charset="0"/>
              </a:rPr>
              <a:t>2013, ce </a:t>
            </a:r>
            <a:r>
              <a:rPr lang="fr-FR" sz="1100" b="1" dirty="0">
                <a:latin typeface="Tw Cen MT" panose="020B0602020104020603" pitchFamily="34" charset="0"/>
              </a:rPr>
              <a:t>service s’inscrit dans la stratégie globale du ministère de l’éducation nationale pour faire entrer l’École dans l’ère du numérique. </a:t>
            </a:r>
            <a:endParaRPr lang="fr-FR" sz="1100" b="1" dirty="0" smtClean="0">
              <a:latin typeface="Tw Cen MT" panose="020B0602020104020603" pitchFamily="34" charset="0"/>
            </a:endParaRPr>
          </a:p>
          <a:p>
            <a:pPr algn="ctr"/>
            <a:endParaRPr lang="fr-FR" sz="1100" b="1" dirty="0">
              <a:latin typeface="Tw Cen MT" panose="020B0602020104020603" pitchFamily="34" charset="0"/>
            </a:endParaRPr>
          </a:p>
          <a:p>
            <a:pPr algn="ctr"/>
            <a:r>
              <a:rPr lang="fr-FR" sz="1100" b="1" dirty="0" err="1" smtClean="0">
                <a:latin typeface="Tw Cen MT" panose="020B0602020104020603" pitchFamily="34" charset="0"/>
              </a:rPr>
              <a:t>ll</a:t>
            </a:r>
            <a:r>
              <a:rPr lang="fr-FR" sz="1100" b="1" dirty="0" smtClean="0">
                <a:latin typeface="Tw Cen MT" panose="020B0602020104020603" pitchFamily="34" charset="0"/>
              </a:rPr>
              <a:t> offre des ressources conçue </a:t>
            </a:r>
            <a:r>
              <a:rPr lang="fr-FR" sz="1100" b="1" dirty="0">
                <a:latin typeface="Tw Cen MT" panose="020B0602020104020603" pitchFamily="34" charset="0"/>
              </a:rPr>
              <a:t>avec les </a:t>
            </a:r>
            <a:r>
              <a:rPr lang="fr-FR" sz="1100" b="1" u="sng" dirty="0">
                <a:latin typeface="Tw Cen MT" panose="020B0602020104020603" pitchFamily="34" charset="0"/>
              </a:rPr>
              <a:t>partenaires</a:t>
            </a:r>
            <a:r>
              <a:rPr lang="fr-FR" sz="1100" b="1" dirty="0">
                <a:latin typeface="Tw Cen MT" panose="020B0602020104020603" pitchFamily="34" charset="0"/>
              </a:rPr>
              <a:t> et donne la possibilité d’usages pédagogiques pluri ou transdisciplinaires. </a:t>
            </a:r>
          </a:p>
        </p:txBody>
      </p:sp>
      <p:pic>
        <p:nvPicPr>
          <p:cNvPr id="6" name="Picture 6" descr="http://artic.ac-besancon.fr/lp_lettres/IUFM/tice2007/politique/habillage/bouton%20fl%C3%A8che%20droite.gif">
            <a:hlinkClick r:id="rId5" action="ppaction://hlinksldjump"/>
          </p:cNvPr>
          <p:cNvPicPr>
            <a:picLocks noChangeAspect="1" noChangeArrowheads="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artisticLineDrawing/>
                    </a14:imgEffect>
                    <a14:imgEffect>
                      <a14:sharpenSoften amount="50000"/>
                    </a14:imgEffect>
                    <a14:imgEffect>
                      <a14:colorTemperature colorTemp="11200"/>
                    </a14:imgEffect>
                    <a14:imgEffect>
                      <a14:brightnessContrast bright="-20000" contrast="20000"/>
                    </a14:imgEffect>
                  </a14:imgLayer>
                </a14:imgProps>
              </a:ext>
            </a:extLst>
          </a:blip>
          <a:srcRect/>
          <a:stretch>
            <a:fillRect/>
          </a:stretch>
        </p:blipFill>
        <p:spPr bwMode="auto">
          <a:xfrm flipH="1" flipV="1">
            <a:off x="107504" y="80664"/>
            <a:ext cx="324000" cy="324000"/>
          </a:xfrm>
          <a:prstGeom prst="ellipse">
            <a:avLst/>
          </a:prstGeom>
          <a:noFill/>
          <a:scene3d>
            <a:camera prst="orthographicFront"/>
            <a:lightRig rig="threePt" dir="t"/>
          </a:scene3d>
          <a:sp3d contourW="12700">
            <a:contourClr>
              <a:schemeClr val="accent6">
                <a:lumMod val="50000"/>
              </a:schemeClr>
            </a:contourClr>
          </a:sp3d>
        </p:spPr>
      </p:pic>
      <p:pic>
        <p:nvPicPr>
          <p:cNvPr id="1027"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15652" t="34087" r="41595" b="19999"/>
          <a:stretch/>
        </p:blipFill>
        <p:spPr bwMode="auto">
          <a:xfrm>
            <a:off x="5813581" y="1268760"/>
            <a:ext cx="3150907" cy="21148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3591563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1000" fill="hold"/>
                                        <p:tgtEl>
                                          <p:spTgt spid="1027"/>
                                        </p:tgtEl>
                                        <p:attrNameLst>
                                          <p:attrName>ppt_w</p:attrName>
                                        </p:attrNameLst>
                                      </p:cBhvr>
                                      <p:tavLst>
                                        <p:tav tm="0">
                                          <p:val>
                                            <p:fltVal val="0"/>
                                          </p:val>
                                        </p:tav>
                                        <p:tav tm="100000">
                                          <p:val>
                                            <p:strVal val="#ppt_w"/>
                                          </p:val>
                                        </p:tav>
                                      </p:tavLst>
                                    </p:anim>
                                    <p:anim calcmode="lin" valueType="num">
                                      <p:cBhvr>
                                        <p:cTn id="13" dur="1000" fill="hold"/>
                                        <p:tgtEl>
                                          <p:spTgt spid="1027"/>
                                        </p:tgtEl>
                                        <p:attrNameLst>
                                          <p:attrName>ppt_h</p:attrName>
                                        </p:attrNameLst>
                                      </p:cBhvr>
                                      <p:tavLst>
                                        <p:tav tm="0">
                                          <p:val>
                                            <p:fltVal val="0"/>
                                          </p:val>
                                        </p:tav>
                                        <p:tav tm="100000">
                                          <p:val>
                                            <p:strVal val="#ppt_h"/>
                                          </p:val>
                                        </p:tav>
                                      </p:tavLst>
                                    </p:anim>
                                    <p:animEffect transition="in" filter="fade">
                                      <p:cBhvr>
                                        <p:cTn id="14"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ZoneTexte 3"/>
          <p:cNvSpPr txBox="1"/>
          <p:nvPr/>
        </p:nvSpPr>
        <p:spPr>
          <a:xfrm>
            <a:off x="179512" y="107921"/>
            <a:ext cx="8712968" cy="461665"/>
          </a:xfrm>
          <a:prstGeom prst="rect">
            <a:avLst/>
          </a:prstGeom>
          <a:solidFill>
            <a:schemeClr val="accent6">
              <a:lumMod val="50000"/>
              <a:alpha val="30000"/>
            </a:schemeClr>
          </a:solidFill>
          <a:effectLst>
            <a:softEdge rad="127000"/>
          </a:effectLst>
        </p:spPr>
        <p:txBody>
          <a:bodyPr wrap="square" rtlCol="0">
            <a:spAutoFit/>
          </a:bodyPr>
          <a:lstStyle/>
          <a:p>
            <a:pPr algn="ctr"/>
            <a:r>
              <a:rPr lang="fr-FR" sz="2400"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John Handy LET" pitchFamily="2" charset="0"/>
              </a:rPr>
              <a:t>Portail national des ressources H-G-ECJS</a:t>
            </a:r>
          </a:p>
        </p:txBody>
      </p:sp>
      <p:sp>
        <p:nvSpPr>
          <p:cNvPr id="5" name="Rectangle 4"/>
          <p:cNvSpPr/>
          <p:nvPr/>
        </p:nvSpPr>
        <p:spPr>
          <a:xfrm>
            <a:off x="179512" y="672951"/>
            <a:ext cx="8784976" cy="307777"/>
          </a:xfrm>
          <a:prstGeom prst="rect">
            <a:avLst/>
          </a:prstGeom>
          <a:solidFill>
            <a:schemeClr val="bg2">
              <a:lumMod val="90000"/>
            </a:schemeClr>
          </a:solidFill>
          <a:ln>
            <a:solidFill>
              <a:schemeClr val="bg1"/>
            </a:solidFill>
          </a:ln>
        </p:spPr>
        <p:txBody>
          <a:bodyPr wrap="square">
            <a:spAutoFit/>
          </a:bodyPr>
          <a:lstStyle/>
          <a:p>
            <a:pPr algn="ctr"/>
            <a:r>
              <a:rPr lang="fr-FR" sz="1400" b="1" dirty="0">
                <a:solidFill>
                  <a:schemeClr val="accent2">
                    <a:lumMod val="20000"/>
                    <a:lumOff val="80000"/>
                  </a:schemeClr>
                </a:solidFill>
                <a:latin typeface="Tw Cen MT" panose="020B0602020104020603" pitchFamily="34" charset="0"/>
                <a:hlinkClick r:id="rId3"/>
              </a:rPr>
              <a:t>http://eduscol.education.fr/histoire-geographie</a:t>
            </a:r>
            <a:r>
              <a:rPr lang="fr-FR" sz="1400" b="1" dirty="0">
                <a:solidFill>
                  <a:schemeClr val="accent2">
                    <a:lumMod val="20000"/>
                    <a:lumOff val="80000"/>
                  </a:schemeClr>
                </a:solidFill>
                <a:latin typeface="Tw Cen MT" panose="020B0602020104020603" pitchFamily="34" charset="0"/>
              </a:rPr>
              <a:t>/</a:t>
            </a:r>
          </a:p>
        </p:txBody>
      </p:sp>
      <p:pic>
        <p:nvPicPr>
          <p:cNvPr id="6" name="Picture 6" descr="http://artic.ac-besancon.fr/lp_lettres/IUFM/tice2007/politique/habillage/bouton%20fl%C3%A8che%20droite.gif">
            <a:hlinkClick r:id="rId4" action="ppaction://hlinksldjump"/>
          </p:cNvPr>
          <p:cNvPicPr>
            <a:picLocks noChangeAspect="1" noChangeArrowheads="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artisticLineDrawing/>
                    </a14:imgEffect>
                    <a14:imgEffect>
                      <a14:sharpenSoften amount="50000"/>
                    </a14:imgEffect>
                    <a14:imgEffect>
                      <a14:colorTemperature colorTemp="11200"/>
                    </a14:imgEffect>
                    <a14:imgEffect>
                      <a14:brightnessContrast bright="-20000" contrast="20000"/>
                    </a14:imgEffect>
                  </a14:imgLayer>
                </a14:imgProps>
              </a:ext>
            </a:extLst>
          </a:blip>
          <a:srcRect/>
          <a:stretch>
            <a:fillRect/>
          </a:stretch>
        </p:blipFill>
        <p:spPr bwMode="auto">
          <a:xfrm flipH="1" flipV="1">
            <a:off x="107504" y="80664"/>
            <a:ext cx="324000" cy="324000"/>
          </a:xfrm>
          <a:prstGeom prst="ellipse">
            <a:avLst/>
          </a:prstGeom>
          <a:noFill/>
          <a:scene3d>
            <a:camera prst="orthographicFront"/>
            <a:lightRig rig="threePt" dir="t"/>
          </a:scene3d>
          <a:sp3d contourW="12700">
            <a:contourClr>
              <a:schemeClr val="accent6">
                <a:lumMod val="50000"/>
              </a:schemeClr>
            </a:contourClr>
          </a:sp3d>
        </p:spPr>
      </p:pic>
      <p:pic>
        <p:nvPicPr>
          <p:cNvPr id="3" name="Image 2"/>
          <p:cNvPicPr>
            <a:picLocks noChangeAspect="1"/>
          </p:cNvPicPr>
          <p:nvPr/>
        </p:nvPicPr>
        <p:blipFill rotWithShape="1">
          <a:blip r:embed="rId7">
            <a:extLst>
              <a:ext uri="{28A0092B-C50C-407E-A947-70E740481C1C}">
                <a14:useLocalDpi xmlns:a14="http://schemas.microsoft.com/office/drawing/2010/main" val="0"/>
              </a:ext>
            </a:extLst>
          </a:blip>
          <a:srcRect l="24097" t="5823" r="25181" b="6359"/>
          <a:stretch/>
        </p:blipFill>
        <p:spPr>
          <a:xfrm>
            <a:off x="1727684" y="1156769"/>
            <a:ext cx="5688632" cy="5539999"/>
          </a:xfrm>
          <a:prstGeom prst="rect">
            <a:avLst/>
          </a:prstGeom>
          <a:ln>
            <a:solidFill>
              <a:schemeClr val="tx1"/>
            </a:solidFill>
          </a:ln>
        </p:spPr>
      </p:pic>
      <p:sp>
        <p:nvSpPr>
          <p:cNvPr id="9" name="ZoneTexte 8"/>
          <p:cNvSpPr txBox="1"/>
          <p:nvPr/>
        </p:nvSpPr>
        <p:spPr>
          <a:xfrm>
            <a:off x="410789" y="2852936"/>
            <a:ext cx="2357471" cy="1257643"/>
          </a:xfrm>
          <a:prstGeom prst="rect">
            <a:avLst/>
          </a:prstGeom>
          <a:solidFill>
            <a:schemeClr val="accent5">
              <a:lumMod val="60000"/>
              <a:lumOff val="40000"/>
            </a:schemeClr>
          </a:solidFill>
          <a:ln>
            <a:solidFill>
              <a:schemeClr val="tx1"/>
            </a:solidFill>
          </a:ln>
        </p:spPr>
        <p:txBody>
          <a:bodyPr wrap="square" lIns="36000" tIns="36000" rIns="36000" bIns="36000" rtlCol="0">
            <a:spAutoFit/>
          </a:bodyPr>
          <a:lstStyle/>
          <a:p>
            <a:pPr algn="ctr"/>
            <a:r>
              <a:rPr lang="fr-FR" sz="1100" b="1" dirty="0" smtClean="0">
                <a:latin typeface="Tw Cen MT" panose="020B0602020104020603" pitchFamily="34" charset="0"/>
              </a:rPr>
              <a:t>Ce portail spécifique à l’histoire-géographie referme des outils précieux dans les domaines de l’enseignement de nos disciplines (ressources multiples et variées, mises au point scientifiques…) comme de la formation (concours). </a:t>
            </a:r>
          </a:p>
        </p:txBody>
      </p:sp>
    </p:spTree>
    <p:extLst>
      <p:ext uri="{BB962C8B-B14F-4D97-AF65-F5344CB8AC3E}">
        <p14:creationId xmlns:p14="http://schemas.microsoft.com/office/powerpoint/2010/main" val="217749003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6512" y="35913"/>
            <a:ext cx="9180512" cy="584775"/>
          </a:xfrm>
          <a:prstGeom prst="rect">
            <a:avLst/>
          </a:prstGeom>
          <a:noFill/>
          <a:effectLst>
            <a:softEdge rad="127000"/>
          </a:effectLst>
        </p:spPr>
        <p:txBody>
          <a:bodyPr wrap="square" rtlCol="0">
            <a:spAutoFit/>
          </a:bodyPr>
          <a:lstStyle/>
          <a:p>
            <a:pPr algn="r"/>
            <a:r>
              <a:rPr lang="fr-FR" sz="3200" b="1" u="sng" dirty="0" smtClean="0">
                <a:ln w="10541" cmpd="sng">
                  <a:solidFill>
                    <a:schemeClr val="tx1"/>
                  </a:solidFill>
                  <a:prstDash val="solid"/>
                </a:ln>
                <a:solidFill>
                  <a:srgbClr val="996633"/>
                </a:solidFill>
                <a:latin typeface="John Handy LET" pitchFamily="2" charset="0"/>
              </a:rPr>
              <a:t>Avant propos</a:t>
            </a:r>
            <a:endParaRPr lang="fr-FR" sz="3200" b="1" u="sng" dirty="0">
              <a:ln w="10541" cmpd="sng">
                <a:solidFill>
                  <a:schemeClr val="tx1"/>
                </a:solidFill>
                <a:prstDash val="solid"/>
              </a:ln>
              <a:solidFill>
                <a:srgbClr val="996633"/>
              </a:solidFill>
              <a:latin typeface="John Handy LET" pitchFamily="2" charset="0"/>
            </a:endParaRPr>
          </a:p>
        </p:txBody>
      </p:sp>
      <p:pic>
        <p:nvPicPr>
          <p:cNvPr id="1028" name="Picture 4" descr="http://media.maginea.com/m2/products/00/01/15/50/M20001155019_2.jpg"/>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31500" b="69250" l="917" r="99417">
                        <a14:foregroundMark x1="4750" y1="33417" x2="4750" y2="64917"/>
                        <a14:foregroundMark x1="9250" y1="35250" x2="9750" y2="64917"/>
                        <a14:foregroundMark x1="16417" y1="56583" x2="15750" y2="66417"/>
                        <a14:foregroundMark x1="54583" y1="35250" x2="54750" y2="39083"/>
                      </a14:backgroundRemoval>
                    </a14:imgEffect>
                    <a14:imgEffect>
                      <a14:artisticPaintBrush/>
                    </a14:imgEffect>
                  </a14:imgLayer>
                </a14:imgProps>
              </a:ext>
              <a:ext uri="{28A0092B-C50C-407E-A947-70E740481C1C}">
                <a14:useLocalDpi xmlns:a14="http://schemas.microsoft.com/office/drawing/2010/main" val="0"/>
              </a:ext>
            </a:extLst>
          </a:blip>
          <a:srcRect t="31937" b="30127"/>
          <a:stretch/>
        </p:blipFill>
        <p:spPr bwMode="auto">
          <a:xfrm>
            <a:off x="-143480" y="3501008"/>
            <a:ext cx="9396000" cy="356453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554321" y="502069"/>
            <a:ext cx="3657639" cy="1169551"/>
          </a:xfrm>
          <a:prstGeom prst="rect">
            <a:avLst/>
          </a:prstGeom>
          <a:solidFill>
            <a:srgbClr val="996633"/>
          </a:solidFill>
          <a:ln w="12700">
            <a:solidFill>
              <a:schemeClr val="bg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dirty="0">
                <a:solidFill>
                  <a:schemeClr val="bg1"/>
                </a:solidFill>
                <a:latin typeface="Tw Cen MT" panose="020B0602020104020603" pitchFamily="34" charset="0"/>
              </a:rPr>
              <a:t>La leçon est au cœur de l’activité de l’enseignant. Par </a:t>
            </a:r>
            <a:r>
              <a:rPr lang="fr-FR" sz="1400" b="1" dirty="0" smtClean="0">
                <a:solidFill>
                  <a:schemeClr val="bg1"/>
                </a:solidFill>
                <a:latin typeface="Tw Cen MT" panose="020B0602020104020603" pitchFamily="34" charset="0"/>
              </a:rPr>
              <a:t>sa construction et </a:t>
            </a:r>
            <a:r>
              <a:rPr lang="fr-FR" sz="1400" b="1" dirty="0">
                <a:solidFill>
                  <a:schemeClr val="bg1"/>
                </a:solidFill>
                <a:latin typeface="Tw Cen MT" panose="020B0602020104020603" pitchFamily="34" charset="0"/>
              </a:rPr>
              <a:t>son séquençage, </a:t>
            </a:r>
            <a:r>
              <a:rPr lang="fr-FR" sz="1400" b="1" dirty="0" smtClean="0">
                <a:solidFill>
                  <a:schemeClr val="bg1"/>
                </a:solidFill>
                <a:latin typeface="Tw Cen MT" panose="020B0602020104020603" pitchFamily="34" charset="0"/>
              </a:rPr>
              <a:t>elle permet de transmettre à ses élèves des </a:t>
            </a:r>
            <a:r>
              <a:rPr lang="fr-FR" sz="1400" b="1" dirty="0">
                <a:solidFill>
                  <a:schemeClr val="bg1"/>
                </a:solidFill>
                <a:latin typeface="Tw Cen MT" panose="020B0602020104020603" pitchFamily="34" charset="0"/>
              </a:rPr>
              <a:t>savoirs cognitifs </a:t>
            </a:r>
            <a:r>
              <a:rPr lang="fr-FR" sz="1400" b="1" dirty="0" smtClean="0">
                <a:solidFill>
                  <a:schemeClr val="bg1"/>
                </a:solidFill>
                <a:latin typeface="Tw Cen MT" panose="020B0602020104020603" pitchFamily="34" charset="0"/>
              </a:rPr>
              <a:t>et </a:t>
            </a:r>
            <a:r>
              <a:rPr lang="fr-FR" sz="1400" b="1" dirty="0">
                <a:solidFill>
                  <a:schemeClr val="bg1"/>
                </a:solidFill>
                <a:latin typeface="Tw Cen MT" panose="020B0602020104020603" pitchFamily="34" charset="0"/>
              </a:rPr>
              <a:t>des </a:t>
            </a:r>
            <a:r>
              <a:rPr lang="fr-FR" sz="1400" b="1" dirty="0" smtClean="0">
                <a:solidFill>
                  <a:schemeClr val="bg1"/>
                </a:solidFill>
                <a:latin typeface="Tw Cen MT" panose="020B0602020104020603" pitchFamily="34" charset="0"/>
              </a:rPr>
              <a:t>savoir-faire comme des </a:t>
            </a:r>
            <a:r>
              <a:rPr lang="fr-FR" sz="1400" b="1" dirty="0">
                <a:solidFill>
                  <a:schemeClr val="bg1"/>
                </a:solidFill>
                <a:latin typeface="Tw Cen MT" panose="020B0602020104020603" pitchFamily="34" charset="0"/>
              </a:rPr>
              <a:t>savoirs-être. </a:t>
            </a:r>
            <a:endParaRPr lang="fr-FR" sz="1400" b="1" dirty="0" smtClean="0">
              <a:solidFill>
                <a:schemeClr val="bg1"/>
              </a:solidFill>
              <a:latin typeface="Tw Cen MT" panose="020B0602020104020603" pitchFamily="34" charset="0"/>
            </a:endParaRPr>
          </a:p>
        </p:txBody>
      </p:sp>
      <p:sp>
        <p:nvSpPr>
          <p:cNvPr id="6" name="ZoneTexte 5"/>
          <p:cNvSpPr txBox="1"/>
          <p:nvPr/>
        </p:nvSpPr>
        <p:spPr>
          <a:xfrm>
            <a:off x="4644008" y="1395933"/>
            <a:ext cx="3657639" cy="1384995"/>
          </a:xfrm>
          <a:prstGeom prst="rect">
            <a:avLst/>
          </a:prstGeom>
          <a:solidFill>
            <a:srgbClr val="996633"/>
          </a:solidFill>
          <a:ln w="12700">
            <a:solidFill>
              <a:schemeClr val="bg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dirty="0" smtClean="0">
                <a:solidFill>
                  <a:schemeClr val="bg1"/>
                </a:solidFill>
                <a:latin typeface="Tw Cen MT" panose="020B0602020104020603" pitchFamily="34" charset="0"/>
              </a:rPr>
              <a:t>Avant d’élaborer une leçon, plusieurs étapes s’imposent. Elles vont de la lecture du programme à la recherche de connaissances pour monter la séquence  en passant par la réalisation d’une programmation, indispensable pour planifier l’année. </a:t>
            </a:r>
            <a:endParaRPr lang="fr-FR" sz="1400" b="1" dirty="0">
              <a:solidFill>
                <a:schemeClr val="bg1"/>
              </a:solidFill>
              <a:latin typeface="Tw Cen MT" panose="020B0602020104020603" pitchFamily="34" charset="0"/>
            </a:endParaRPr>
          </a:p>
        </p:txBody>
      </p:sp>
      <p:sp>
        <p:nvSpPr>
          <p:cNvPr id="7" name="ZoneTexte 6"/>
          <p:cNvSpPr txBox="1"/>
          <p:nvPr/>
        </p:nvSpPr>
        <p:spPr>
          <a:xfrm>
            <a:off x="541064" y="2201774"/>
            <a:ext cx="3657639" cy="1169551"/>
          </a:xfrm>
          <a:prstGeom prst="rect">
            <a:avLst/>
          </a:prstGeom>
          <a:solidFill>
            <a:srgbClr val="996633"/>
          </a:solidFill>
          <a:ln w="12700">
            <a:solidFill>
              <a:schemeClr val="bg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u="sng" cap="small" dirty="0" smtClean="0">
                <a:solidFill>
                  <a:schemeClr val="bg1"/>
                </a:solidFill>
                <a:latin typeface="Tw Cen MT" panose="020B0602020104020603" pitchFamily="34" charset="0"/>
              </a:rPr>
              <a:t>Remarque</a:t>
            </a:r>
          </a:p>
          <a:p>
            <a:pPr algn="ctr"/>
            <a:r>
              <a:rPr lang="fr-FR" sz="1400" b="1" dirty="0" smtClean="0">
                <a:solidFill>
                  <a:schemeClr val="bg1"/>
                </a:solidFill>
                <a:latin typeface="Tw Cen MT" panose="020B0602020104020603" pitchFamily="34" charset="0"/>
              </a:rPr>
              <a:t>Les thématiques embrassées par les programmes sont vastes et variées si bien que le professeur ne peut être spécialiste de l’ensemble des sujets à traiter.</a:t>
            </a:r>
          </a:p>
        </p:txBody>
      </p:sp>
    </p:spTree>
    <p:extLst>
      <p:ext uri="{BB962C8B-B14F-4D97-AF65-F5344CB8AC3E}">
        <p14:creationId xmlns:p14="http://schemas.microsoft.com/office/powerpoint/2010/main" val="19003677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left)">
                                      <p:cBhvr>
                                        <p:cTn id="12" dur="500"/>
                                        <p:tgtEl>
                                          <p:spTgt spid="5">
                                            <p:bg/>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left)">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rme libre 8"/>
          <p:cNvSpPr/>
          <p:nvPr/>
        </p:nvSpPr>
        <p:spPr>
          <a:xfrm>
            <a:off x="251520" y="826509"/>
            <a:ext cx="7088736" cy="4855942"/>
          </a:xfrm>
          <a:custGeom>
            <a:avLst/>
            <a:gdLst>
              <a:gd name="connsiteX0" fmla="*/ 7827940 w 7827942"/>
              <a:gd name="connsiteY0" fmla="*/ 4702744 h 4822071"/>
              <a:gd name="connsiteX1" fmla="*/ 6296023 w 7827942"/>
              <a:gd name="connsiteY1" fmla="*/ 3396459 h 4822071"/>
              <a:gd name="connsiteX2" fmla="*/ 6961041 w 7827942"/>
              <a:gd name="connsiteY2" fmla="*/ 2434557 h 4822071"/>
              <a:gd name="connsiteX3" fmla="*/ 6984792 w 7827942"/>
              <a:gd name="connsiteY3" fmla="*/ 1472656 h 4822071"/>
              <a:gd name="connsiteX4" fmla="*/ 6284148 w 7827942"/>
              <a:gd name="connsiteY4" fmla="*/ 617633 h 4822071"/>
              <a:gd name="connsiteX5" fmla="*/ 4835358 w 7827942"/>
              <a:gd name="connsiteY5" fmla="*/ 106994 h 4822071"/>
              <a:gd name="connsiteX6" fmla="*/ 3861582 w 7827942"/>
              <a:gd name="connsiteY6" fmla="*/ 116 h 4822071"/>
              <a:gd name="connsiteX7" fmla="*/ 2115909 w 7827942"/>
              <a:gd name="connsiteY7" fmla="*/ 106994 h 4822071"/>
              <a:gd name="connsiteX8" fmla="*/ 702745 w 7827942"/>
              <a:gd name="connsiteY8" fmla="*/ 688885 h 4822071"/>
              <a:gd name="connsiteX9" fmla="*/ 85228 w 7827942"/>
              <a:gd name="connsiteY9" fmla="*/ 1353903 h 4822071"/>
              <a:gd name="connsiteX10" fmla="*/ 13977 w 7827942"/>
              <a:gd name="connsiteY10" fmla="*/ 2066422 h 4822071"/>
              <a:gd name="connsiteX11" fmla="*/ 168356 w 7827942"/>
              <a:gd name="connsiteY11" fmla="*/ 3669591 h 4822071"/>
              <a:gd name="connsiteX12" fmla="*/ 275234 w 7827942"/>
              <a:gd name="connsiteY12" fmla="*/ 4655243 h 4822071"/>
              <a:gd name="connsiteX13" fmla="*/ 1534018 w 7827942"/>
              <a:gd name="connsiteY13" fmla="*/ 4809622 h 4822071"/>
              <a:gd name="connsiteX14" fmla="*/ 3030309 w 7827942"/>
              <a:gd name="connsiteY14" fmla="*/ 4714620 h 4822071"/>
              <a:gd name="connsiteX15" fmla="*/ 4870984 w 7827942"/>
              <a:gd name="connsiteY15" fmla="*/ 3942724 h 4822071"/>
              <a:gd name="connsiteX16" fmla="*/ 6307899 w 7827942"/>
              <a:gd name="connsiteY16" fmla="*/ 3942724 h 4822071"/>
              <a:gd name="connsiteX17" fmla="*/ 7827940 w 7827942"/>
              <a:gd name="connsiteY17" fmla="*/ 4702744 h 4822071"/>
              <a:gd name="connsiteX0" fmla="*/ 7836233 w 7836235"/>
              <a:gd name="connsiteY0" fmla="*/ 4702744 h 4822071"/>
              <a:gd name="connsiteX1" fmla="*/ 6304316 w 7836235"/>
              <a:gd name="connsiteY1" fmla="*/ 3396459 h 4822071"/>
              <a:gd name="connsiteX2" fmla="*/ 6969334 w 7836235"/>
              <a:gd name="connsiteY2" fmla="*/ 2434557 h 4822071"/>
              <a:gd name="connsiteX3" fmla="*/ 6993085 w 7836235"/>
              <a:gd name="connsiteY3" fmla="*/ 1472656 h 4822071"/>
              <a:gd name="connsiteX4" fmla="*/ 6292441 w 7836235"/>
              <a:gd name="connsiteY4" fmla="*/ 617633 h 4822071"/>
              <a:gd name="connsiteX5" fmla="*/ 4843651 w 7836235"/>
              <a:gd name="connsiteY5" fmla="*/ 106994 h 4822071"/>
              <a:gd name="connsiteX6" fmla="*/ 3869875 w 7836235"/>
              <a:gd name="connsiteY6" fmla="*/ 116 h 4822071"/>
              <a:gd name="connsiteX7" fmla="*/ 2124202 w 7836235"/>
              <a:gd name="connsiteY7" fmla="*/ 106994 h 4822071"/>
              <a:gd name="connsiteX8" fmla="*/ 711038 w 7836235"/>
              <a:gd name="connsiteY8" fmla="*/ 688885 h 4822071"/>
              <a:gd name="connsiteX9" fmla="*/ 93521 w 7836235"/>
              <a:gd name="connsiteY9" fmla="*/ 1353903 h 4822071"/>
              <a:gd name="connsiteX10" fmla="*/ 22270 w 7836235"/>
              <a:gd name="connsiteY10" fmla="*/ 2066422 h 4822071"/>
              <a:gd name="connsiteX11" fmla="*/ 22270 w 7836235"/>
              <a:gd name="connsiteY11" fmla="*/ 3669591 h 4822071"/>
              <a:gd name="connsiteX12" fmla="*/ 283527 w 7836235"/>
              <a:gd name="connsiteY12" fmla="*/ 4655243 h 4822071"/>
              <a:gd name="connsiteX13" fmla="*/ 1542311 w 7836235"/>
              <a:gd name="connsiteY13" fmla="*/ 4809622 h 4822071"/>
              <a:gd name="connsiteX14" fmla="*/ 3038602 w 7836235"/>
              <a:gd name="connsiteY14" fmla="*/ 4714620 h 4822071"/>
              <a:gd name="connsiteX15" fmla="*/ 4879277 w 7836235"/>
              <a:gd name="connsiteY15" fmla="*/ 3942724 h 4822071"/>
              <a:gd name="connsiteX16" fmla="*/ 6316192 w 7836235"/>
              <a:gd name="connsiteY16" fmla="*/ 3942724 h 4822071"/>
              <a:gd name="connsiteX17" fmla="*/ 7836233 w 7836235"/>
              <a:gd name="connsiteY17" fmla="*/ 4702744 h 4822071"/>
              <a:gd name="connsiteX0" fmla="*/ 7836233 w 7842086"/>
              <a:gd name="connsiteY0" fmla="*/ 4702744 h 4822071"/>
              <a:gd name="connsiteX1" fmla="*/ 6304316 w 7842086"/>
              <a:gd name="connsiteY1" fmla="*/ 3396459 h 4822071"/>
              <a:gd name="connsiteX2" fmla="*/ 6969334 w 7842086"/>
              <a:gd name="connsiteY2" fmla="*/ 2434557 h 4822071"/>
              <a:gd name="connsiteX3" fmla="*/ 6993085 w 7842086"/>
              <a:gd name="connsiteY3" fmla="*/ 1472656 h 4822071"/>
              <a:gd name="connsiteX4" fmla="*/ 6292441 w 7842086"/>
              <a:gd name="connsiteY4" fmla="*/ 617633 h 4822071"/>
              <a:gd name="connsiteX5" fmla="*/ 4843651 w 7842086"/>
              <a:gd name="connsiteY5" fmla="*/ 106994 h 4822071"/>
              <a:gd name="connsiteX6" fmla="*/ 3869875 w 7842086"/>
              <a:gd name="connsiteY6" fmla="*/ 116 h 4822071"/>
              <a:gd name="connsiteX7" fmla="*/ 2124202 w 7842086"/>
              <a:gd name="connsiteY7" fmla="*/ 106994 h 4822071"/>
              <a:gd name="connsiteX8" fmla="*/ 711038 w 7842086"/>
              <a:gd name="connsiteY8" fmla="*/ 688885 h 4822071"/>
              <a:gd name="connsiteX9" fmla="*/ 93521 w 7842086"/>
              <a:gd name="connsiteY9" fmla="*/ 1353903 h 4822071"/>
              <a:gd name="connsiteX10" fmla="*/ 22270 w 7842086"/>
              <a:gd name="connsiteY10" fmla="*/ 2066422 h 4822071"/>
              <a:gd name="connsiteX11" fmla="*/ 22270 w 7842086"/>
              <a:gd name="connsiteY11" fmla="*/ 3669591 h 4822071"/>
              <a:gd name="connsiteX12" fmla="*/ 283527 w 7842086"/>
              <a:gd name="connsiteY12" fmla="*/ 4655243 h 4822071"/>
              <a:gd name="connsiteX13" fmla="*/ 1542311 w 7842086"/>
              <a:gd name="connsiteY13" fmla="*/ 4809622 h 4822071"/>
              <a:gd name="connsiteX14" fmla="*/ 3038602 w 7842086"/>
              <a:gd name="connsiteY14" fmla="*/ 4714620 h 4822071"/>
              <a:gd name="connsiteX15" fmla="*/ 4879277 w 7842086"/>
              <a:gd name="connsiteY15" fmla="*/ 3942724 h 4822071"/>
              <a:gd name="connsiteX16" fmla="*/ 5639298 w 7842086"/>
              <a:gd name="connsiteY16" fmla="*/ 3871472 h 4822071"/>
              <a:gd name="connsiteX17" fmla="*/ 7836233 w 7842086"/>
              <a:gd name="connsiteY17" fmla="*/ 4702744 h 4822071"/>
              <a:gd name="connsiteX0" fmla="*/ 6470571 w 7067411"/>
              <a:gd name="connsiteY0" fmla="*/ 4025850 h 4822071"/>
              <a:gd name="connsiteX1" fmla="*/ 6304316 w 7067411"/>
              <a:gd name="connsiteY1" fmla="*/ 3396459 h 4822071"/>
              <a:gd name="connsiteX2" fmla="*/ 6969334 w 7067411"/>
              <a:gd name="connsiteY2" fmla="*/ 2434557 h 4822071"/>
              <a:gd name="connsiteX3" fmla="*/ 6993085 w 7067411"/>
              <a:gd name="connsiteY3" fmla="*/ 1472656 h 4822071"/>
              <a:gd name="connsiteX4" fmla="*/ 6292441 w 7067411"/>
              <a:gd name="connsiteY4" fmla="*/ 617633 h 4822071"/>
              <a:gd name="connsiteX5" fmla="*/ 4843651 w 7067411"/>
              <a:gd name="connsiteY5" fmla="*/ 106994 h 4822071"/>
              <a:gd name="connsiteX6" fmla="*/ 3869875 w 7067411"/>
              <a:gd name="connsiteY6" fmla="*/ 116 h 4822071"/>
              <a:gd name="connsiteX7" fmla="*/ 2124202 w 7067411"/>
              <a:gd name="connsiteY7" fmla="*/ 106994 h 4822071"/>
              <a:gd name="connsiteX8" fmla="*/ 711038 w 7067411"/>
              <a:gd name="connsiteY8" fmla="*/ 688885 h 4822071"/>
              <a:gd name="connsiteX9" fmla="*/ 93521 w 7067411"/>
              <a:gd name="connsiteY9" fmla="*/ 1353903 h 4822071"/>
              <a:gd name="connsiteX10" fmla="*/ 22270 w 7067411"/>
              <a:gd name="connsiteY10" fmla="*/ 2066422 h 4822071"/>
              <a:gd name="connsiteX11" fmla="*/ 22270 w 7067411"/>
              <a:gd name="connsiteY11" fmla="*/ 3669591 h 4822071"/>
              <a:gd name="connsiteX12" fmla="*/ 283527 w 7067411"/>
              <a:gd name="connsiteY12" fmla="*/ 4655243 h 4822071"/>
              <a:gd name="connsiteX13" fmla="*/ 1542311 w 7067411"/>
              <a:gd name="connsiteY13" fmla="*/ 4809622 h 4822071"/>
              <a:gd name="connsiteX14" fmla="*/ 3038602 w 7067411"/>
              <a:gd name="connsiteY14" fmla="*/ 4714620 h 4822071"/>
              <a:gd name="connsiteX15" fmla="*/ 4879277 w 7067411"/>
              <a:gd name="connsiteY15" fmla="*/ 3942724 h 4822071"/>
              <a:gd name="connsiteX16" fmla="*/ 5639298 w 7067411"/>
              <a:gd name="connsiteY16" fmla="*/ 3871472 h 4822071"/>
              <a:gd name="connsiteX17" fmla="*/ 6470571 w 7067411"/>
              <a:gd name="connsiteY17" fmla="*/ 4025850 h 4822071"/>
              <a:gd name="connsiteX0" fmla="*/ 6470571 w 7085872"/>
              <a:gd name="connsiteY0" fmla="*/ 4025850 h 4822071"/>
              <a:gd name="connsiteX1" fmla="*/ 5995558 w 7085872"/>
              <a:gd name="connsiteY1" fmla="*/ 3538963 h 4822071"/>
              <a:gd name="connsiteX2" fmla="*/ 6969334 w 7085872"/>
              <a:gd name="connsiteY2" fmla="*/ 2434557 h 4822071"/>
              <a:gd name="connsiteX3" fmla="*/ 6993085 w 7085872"/>
              <a:gd name="connsiteY3" fmla="*/ 1472656 h 4822071"/>
              <a:gd name="connsiteX4" fmla="*/ 6292441 w 7085872"/>
              <a:gd name="connsiteY4" fmla="*/ 617633 h 4822071"/>
              <a:gd name="connsiteX5" fmla="*/ 4843651 w 7085872"/>
              <a:gd name="connsiteY5" fmla="*/ 106994 h 4822071"/>
              <a:gd name="connsiteX6" fmla="*/ 3869875 w 7085872"/>
              <a:gd name="connsiteY6" fmla="*/ 116 h 4822071"/>
              <a:gd name="connsiteX7" fmla="*/ 2124202 w 7085872"/>
              <a:gd name="connsiteY7" fmla="*/ 106994 h 4822071"/>
              <a:gd name="connsiteX8" fmla="*/ 711038 w 7085872"/>
              <a:gd name="connsiteY8" fmla="*/ 688885 h 4822071"/>
              <a:gd name="connsiteX9" fmla="*/ 93521 w 7085872"/>
              <a:gd name="connsiteY9" fmla="*/ 1353903 h 4822071"/>
              <a:gd name="connsiteX10" fmla="*/ 22270 w 7085872"/>
              <a:gd name="connsiteY10" fmla="*/ 2066422 h 4822071"/>
              <a:gd name="connsiteX11" fmla="*/ 22270 w 7085872"/>
              <a:gd name="connsiteY11" fmla="*/ 3669591 h 4822071"/>
              <a:gd name="connsiteX12" fmla="*/ 283527 w 7085872"/>
              <a:gd name="connsiteY12" fmla="*/ 4655243 h 4822071"/>
              <a:gd name="connsiteX13" fmla="*/ 1542311 w 7085872"/>
              <a:gd name="connsiteY13" fmla="*/ 4809622 h 4822071"/>
              <a:gd name="connsiteX14" fmla="*/ 3038602 w 7085872"/>
              <a:gd name="connsiteY14" fmla="*/ 4714620 h 4822071"/>
              <a:gd name="connsiteX15" fmla="*/ 4879277 w 7085872"/>
              <a:gd name="connsiteY15" fmla="*/ 3942724 h 4822071"/>
              <a:gd name="connsiteX16" fmla="*/ 5639298 w 7085872"/>
              <a:gd name="connsiteY16" fmla="*/ 3871472 h 4822071"/>
              <a:gd name="connsiteX17" fmla="*/ 6470571 w 7085872"/>
              <a:gd name="connsiteY17" fmla="*/ 4025850 h 4822071"/>
              <a:gd name="connsiteX0" fmla="*/ 6473435 w 7088736"/>
              <a:gd name="connsiteY0" fmla="*/ 4025850 h 4822071"/>
              <a:gd name="connsiteX1" fmla="*/ 5998422 w 7088736"/>
              <a:gd name="connsiteY1" fmla="*/ 3538963 h 4822071"/>
              <a:gd name="connsiteX2" fmla="*/ 6972198 w 7088736"/>
              <a:gd name="connsiteY2" fmla="*/ 2434557 h 4822071"/>
              <a:gd name="connsiteX3" fmla="*/ 6995949 w 7088736"/>
              <a:gd name="connsiteY3" fmla="*/ 1472656 h 4822071"/>
              <a:gd name="connsiteX4" fmla="*/ 6295305 w 7088736"/>
              <a:gd name="connsiteY4" fmla="*/ 617633 h 4822071"/>
              <a:gd name="connsiteX5" fmla="*/ 4846515 w 7088736"/>
              <a:gd name="connsiteY5" fmla="*/ 106994 h 4822071"/>
              <a:gd name="connsiteX6" fmla="*/ 3872739 w 7088736"/>
              <a:gd name="connsiteY6" fmla="*/ 116 h 4822071"/>
              <a:gd name="connsiteX7" fmla="*/ 2127066 w 7088736"/>
              <a:gd name="connsiteY7" fmla="*/ 106994 h 4822071"/>
              <a:gd name="connsiteX8" fmla="*/ 713902 w 7088736"/>
              <a:gd name="connsiteY8" fmla="*/ 688885 h 4822071"/>
              <a:gd name="connsiteX9" fmla="*/ 96385 w 7088736"/>
              <a:gd name="connsiteY9" fmla="*/ 1353903 h 4822071"/>
              <a:gd name="connsiteX10" fmla="*/ 25134 w 7088736"/>
              <a:gd name="connsiteY10" fmla="*/ 2066422 h 4822071"/>
              <a:gd name="connsiteX11" fmla="*/ 333892 w 7088736"/>
              <a:gd name="connsiteY11" fmla="*/ 2778942 h 4822071"/>
              <a:gd name="connsiteX12" fmla="*/ 25134 w 7088736"/>
              <a:gd name="connsiteY12" fmla="*/ 3669591 h 4822071"/>
              <a:gd name="connsiteX13" fmla="*/ 286391 w 7088736"/>
              <a:gd name="connsiteY13" fmla="*/ 4655243 h 4822071"/>
              <a:gd name="connsiteX14" fmla="*/ 1545175 w 7088736"/>
              <a:gd name="connsiteY14" fmla="*/ 4809622 h 4822071"/>
              <a:gd name="connsiteX15" fmla="*/ 3041466 w 7088736"/>
              <a:gd name="connsiteY15" fmla="*/ 4714620 h 4822071"/>
              <a:gd name="connsiteX16" fmla="*/ 4882141 w 7088736"/>
              <a:gd name="connsiteY16" fmla="*/ 3942724 h 4822071"/>
              <a:gd name="connsiteX17" fmla="*/ 5642162 w 7088736"/>
              <a:gd name="connsiteY17" fmla="*/ 3871472 h 4822071"/>
              <a:gd name="connsiteX18" fmla="*/ 6473435 w 7088736"/>
              <a:gd name="connsiteY18" fmla="*/ 4025850 h 4822071"/>
              <a:gd name="connsiteX0" fmla="*/ 6473435 w 7088736"/>
              <a:gd name="connsiteY0" fmla="*/ 4025850 h 4855942"/>
              <a:gd name="connsiteX1" fmla="*/ 5998422 w 7088736"/>
              <a:gd name="connsiteY1" fmla="*/ 3538963 h 4855942"/>
              <a:gd name="connsiteX2" fmla="*/ 6972198 w 7088736"/>
              <a:gd name="connsiteY2" fmla="*/ 2434557 h 4855942"/>
              <a:gd name="connsiteX3" fmla="*/ 6995949 w 7088736"/>
              <a:gd name="connsiteY3" fmla="*/ 1472656 h 4855942"/>
              <a:gd name="connsiteX4" fmla="*/ 6295305 w 7088736"/>
              <a:gd name="connsiteY4" fmla="*/ 617633 h 4855942"/>
              <a:gd name="connsiteX5" fmla="*/ 4846515 w 7088736"/>
              <a:gd name="connsiteY5" fmla="*/ 106994 h 4855942"/>
              <a:gd name="connsiteX6" fmla="*/ 3872739 w 7088736"/>
              <a:gd name="connsiteY6" fmla="*/ 116 h 4855942"/>
              <a:gd name="connsiteX7" fmla="*/ 2127066 w 7088736"/>
              <a:gd name="connsiteY7" fmla="*/ 106994 h 4855942"/>
              <a:gd name="connsiteX8" fmla="*/ 713902 w 7088736"/>
              <a:gd name="connsiteY8" fmla="*/ 688885 h 4855942"/>
              <a:gd name="connsiteX9" fmla="*/ 96385 w 7088736"/>
              <a:gd name="connsiteY9" fmla="*/ 1353903 h 4855942"/>
              <a:gd name="connsiteX10" fmla="*/ 25134 w 7088736"/>
              <a:gd name="connsiteY10" fmla="*/ 2066422 h 4855942"/>
              <a:gd name="connsiteX11" fmla="*/ 333892 w 7088736"/>
              <a:gd name="connsiteY11" fmla="*/ 2778942 h 4855942"/>
              <a:gd name="connsiteX12" fmla="*/ 25134 w 7088736"/>
              <a:gd name="connsiteY12" fmla="*/ 3669591 h 4855942"/>
              <a:gd name="connsiteX13" fmla="*/ 286391 w 7088736"/>
              <a:gd name="connsiteY13" fmla="*/ 4655243 h 4855942"/>
              <a:gd name="connsiteX14" fmla="*/ 1545175 w 7088736"/>
              <a:gd name="connsiteY14" fmla="*/ 4809622 h 4855942"/>
              <a:gd name="connsiteX15" fmla="*/ 3100843 w 7088736"/>
              <a:gd name="connsiteY15" fmla="*/ 4061477 h 4855942"/>
              <a:gd name="connsiteX16" fmla="*/ 4882141 w 7088736"/>
              <a:gd name="connsiteY16" fmla="*/ 3942724 h 4855942"/>
              <a:gd name="connsiteX17" fmla="*/ 5642162 w 7088736"/>
              <a:gd name="connsiteY17" fmla="*/ 3871472 h 4855942"/>
              <a:gd name="connsiteX18" fmla="*/ 6473435 w 7088736"/>
              <a:gd name="connsiteY18" fmla="*/ 4025850 h 4855942"/>
              <a:gd name="connsiteX0" fmla="*/ 6473435 w 7088736"/>
              <a:gd name="connsiteY0" fmla="*/ 4025850 h 4855942"/>
              <a:gd name="connsiteX1" fmla="*/ 5998422 w 7088736"/>
              <a:gd name="connsiteY1" fmla="*/ 3538963 h 4855942"/>
              <a:gd name="connsiteX2" fmla="*/ 6972198 w 7088736"/>
              <a:gd name="connsiteY2" fmla="*/ 2434557 h 4855942"/>
              <a:gd name="connsiteX3" fmla="*/ 6995949 w 7088736"/>
              <a:gd name="connsiteY3" fmla="*/ 1472656 h 4855942"/>
              <a:gd name="connsiteX4" fmla="*/ 6295305 w 7088736"/>
              <a:gd name="connsiteY4" fmla="*/ 617633 h 4855942"/>
              <a:gd name="connsiteX5" fmla="*/ 4846515 w 7088736"/>
              <a:gd name="connsiteY5" fmla="*/ 106994 h 4855942"/>
              <a:gd name="connsiteX6" fmla="*/ 3872739 w 7088736"/>
              <a:gd name="connsiteY6" fmla="*/ 116 h 4855942"/>
              <a:gd name="connsiteX7" fmla="*/ 2127066 w 7088736"/>
              <a:gd name="connsiteY7" fmla="*/ 106994 h 4855942"/>
              <a:gd name="connsiteX8" fmla="*/ 713902 w 7088736"/>
              <a:gd name="connsiteY8" fmla="*/ 688885 h 4855942"/>
              <a:gd name="connsiteX9" fmla="*/ 96385 w 7088736"/>
              <a:gd name="connsiteY9" fmla="*/ 1353903 h 4855942"/>
              <a:gd name="connsiteX10" fmla="*/ 25134 w 7088736"/>
              <a:gd name="connsiteY10" fmla="*/ 2066422 h 4855942"/>
              <a:gd name="connsiteX11" fmla="*/ 333892 w 7088736"/>
              <a:gd name="connsiteY11" fmla="*/ 2778942 h 4855942"/>
              <a:gd name="connsiteX12" fmla="*/ 25134 w 7088736"/>
              <a:gd name="connsiteY12" fmla="*/ 3669591 h 4855942"/>
              <a:gd name="connsiteX13" fmla="*/ 286391 w 7088736"/>
              <a:gd name="connsiteY13" fmla="*/ 4655243 h 4855942"/>
              <a:gd name="connsiteX14" fmla="*/ 1545175 w 7088736"/>
              <a:gd name="connsiteY14" fmla="*/ 4809622 h 4855942"/>
              <a:gd name="connsiteX15" fmla="*/ 3100843 w 7088736"/>
              <a:gd name="connsiteY15" fmla="*/ 4061477 h 4855942"/>
              <a:gd name="connsiteX16" fmla="*/ 4894016 w 7088736"/>
              <a:gd name="connsiteY16" fmla="*/ 3657716 h 4855942"/>
              <a:gd name="connsiteX17" fmla="*/ 5642162 w 7088736"/>
              <a:gd name="connsiteY17" fmla="*/ 3871472 h 4855942"/>
              <a:gd name="connsiteX18" fmla="*/ 6473435 w 7088736"/>
              <a:gd name="connsiteY18" fmla="*/ 4025850 h 4855942"/>
              <a:gd name="connsiteX0" fmla="*/ 6473435 w 7088736"/>
              <a:gd name="connsiteY0" fmla="*/ 4025850 h 4855942"/>
              <a:gd name="connsiteX1" fmla="*/ 5998422 w 7088736"/>
              <a:gd name="connsiteY1" fmla="*/ 3538963 h 4855942"/>
              <a:gd name="connsiteX2" fmla="*/ 6972198 w 7088736"/>
              <a:gd name="connsiteY2" fmla="*/ 2434557 h 4855942"/>
              <a:gd name="connsiteX3" fmla="*/ 6995949 w 7088736"/>
              <a:gd name="connsiteY3" fmla="*/ 1472656 h 4855942"/>
              <a:gd name="connsiteX4" fmla="*/ 6295305 w 7088736"/>
              <a:gd name="connsiteY4" fmla="*/ 617633 h 4855942"/>
              <a:gd name="connsiteX5" fmla="*/ 4846515 w 7088736"/>
              <a:gd name="connsiteY5" fmla="*/ 106994 h 4855942"/>
              <a:gd name="connsiteX6" fmla="*/ 3872739 w 7088736"/>
              <a:gd name="connsiteY6" fmla="*/ 116 h 4855942"/>
              <a:gd name="connsiteX7" fmla="*/ 2127066 w 7088736"/>
              <a:gd name="connsiteY7" fmla="*/ 106994 h 4855942"/>
              <a:gd name="connsiteX8" fmla="*/ 713902 w 7088736"/>
              <a:gd name="connsiteY8" fmla="*/ 688885 h 4855942"/>
              <a:gd name="connsiteX9" fmla="*/ 96385 w 7088736"/>
              <a:gd name="connsiteY9" fmla="*/ 1353903 h 4855942"/>
              <a:gd name="connsiteX10" fmla="*/ 25134 w 7088736"/>
              <a:gd name="connsiteY10" fmla="*/ 2066422 h 4855942"/>
              <a:gd name="connsiteX11" fmla="*/ 333892 w 7088736"/>
              <a:gd name="connsiteY11" fmla="*/ 2778942 h 4855942"/>
              <a:gd name="connsiteX12" fmla="*/ 25134 w 7088736"/>
              <a:gd name="connsiteY12" fmla="*/ 3669591 h 4855942"/>
              <a:gd name="connsiteX13" fmla="*/ 286391 w 7088736"/>
              <a:gd name="connsiteY13" fmla="*/ 4655243 h 4855942"/>
              <a:gd name="connsiteX14" fmla="*/ 1545175 w 7088736"/>
              <a:gd name="connsiteY14" fmla="*/ 4809622 h 4855942"/>
              <a:gd name="connsiteX15" fmla="*/ 3100843 w 7088736"/>
              <a:gd name="connsiteY15" fmla="*/ 4061477 h 4855942"/>
              <a:gd name="connsiteX16" fmla="*/ 4894016 w 7088736"/>
              <a:gd name="connsiteY16" fmla="*/ 3657716 h 4855942"/>
              <a:gd name="connsiteX17" fmla="*/ 5725289 w 7088736"/>
              <a:gd name="connsiteY17" fmla="*/ 3800220 h 4855942"/>
              <a:gd name="connsiteX18" fmla="*/ 6473435 w 7088736"/>
              <a:gd name="connsiteY18" fmla="*/ 4025850 h 4855942"/>
              <a:gd name="connsiteX0" fmla="*/ 6473435 w 7088736"/>
              <a:gd name="connsiteY0" fmla="*/ 4025850 h 4855942"/>
              <a:gd name="connsiteX1" fmla="*/ 5998422 w 7088736"/>
              <a:gd name="connsiteY1" fmla="*/ 3538963 h 4855942"/>
              <a:gd name="connsiteX2" fmla="*/ 6972198 w 7088736"/>
              <a:gd name="connsiteY2" fmla="*/ 2434557 h 4855942"/>
              <a:gd name="connsiteX3" fmla="*/ 6995949 w 7088736"/>
              <a:gd name="connsiteY3" fmla="*/ 1472656 h 4855942"/>
              <a:gd name="connsiteX4" fmla="*/ 6295305 w 7088736"/>
              <a:gd name="connsiteY4" fmla="*/ 617633 h 4855942"/>
              <a:gd name="connsiteX5" fmla="*/ 4846515 w 7088736"/>
              <a:gd name="connsiteY5" fmla="*/ 106994 h 4855942"/>
              <a:gd name="connsiteX6" fmla="*/ 3872739 w 7088736"/>
              <a:gd name="connsiteY6" fmla="*/ 116 h 4855942"/>
              <a:gd name="connsiteX7" fmla="*/ 2127066 w 7088736"/>
              <a:gd name="connsiteY7" fmla="*/ 106994 h 4855942"/>
              <a:gd name="connsiteX8" fmla="*/ 713902 w 7088736"/>
              <a:gd name="connsiteY8" fmla="*/ 688885 h 4855942"/>
              <a:gd name="connsiteX9" fmla="*/ 96385 w 7088736"/>
              <a:gd name="connsiteY9" fmla="*/ 1353903 h 4855942"/>
              <a:gd name="connsiteX10" fmla="*/ 25134 w 7088736"/>
              <a:gd name="connsiteY10" fmla="*/ 2066422 h 4855942"/>
              <a:gd name="connsiteX11" fmla="*/ 333892 w 7088736"/>
              <a:gd name="connsiteY11" fmla="*/ 2778942 h 4855942"/>
              <a:gd name="connsiteX12" fmla="*/ 25134 w 7088736"/>
              <a:gd name="connsiteY12" fmla="*/ 3669591 h 4855942"/>
              <a:gd name="connsiteX13" fmla="*/ 286391 w 7088736"/>
              <a:gd name="connsiteY13" fmla="*/ 4655243 h 4855942"/>
              <a:gd name="connsiteX14" fmla="*/ 1545175 w 7088736"/>
              <a:gd name="connsiteY14" fmla="*/ 4809622 h 4855942"/>
              <a:gd name="connsiteX15" fmla="*/ 3100843 w 7088736"/>
              <a:gd name="connsiteY15" fmla="*/ 4061477 h 4855942"/>
              <a:gd name="connsiteX16" fmla="*/ 4894016 w 7088736"/>
              <a:gd name="connsiteY16" fmla="*/ 3657716 h 4855942"/>
              <a:gd name="connsiteX17" fmla="*/ 5725289 w 7088736"/>
              <a:gd name="connsiteY17" fmla="*/ 3728968 h 4855942"/>
              <a:gd name="connsiteX18" fmla="*/ 6473435 w 7088736"/>
              <a:gd name="connsiteY18" fmla="*/ 4025850 h 485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088736" h="4855942">
                <a:moveTo>
                  <a:pt x="6473435" y="4025850"/>
                </a:moveTo>
                <a:cubicBezTo>
                  <a:pt x="6518957" y="3994183"/>
                  <a:pt x="5915295" y="3804179"/>
                  <a:pt x="5998422" y="3538963"/>
                </a:cubicBezTo>
                <a:cubicBezTo>
                  <a:pt x="6081549" y="3273748"/>
                  <a:pt x="6805944" y="2778942"/>
                  <a:pt x="6972198" y="2434557"/>
                </a:cubicBezTo>
                <a:cubicBezTo>
                  <a:pt x="7138453" y="2090173"/>
                  <a:pt x="7108764" y="1775477"/>
                  <a:pt x="6995949" y="1472656"/>
                </a:cubicBezTo>
                <a:cubicBezTo>
                  <a:pt x="6883133" y="1169835"/>
                  <a:pt x="6653544" y="845243"/>
                  <a:pt x="6295305" y="617633"/>
                </a:cubicBezTo>
                <a:cubicBezTo>
                  <a:pt x="5937066" y="390023"/>
                  <a:pt x="5250276" y="209913"/>
                  <a:pt x="4846515" y="106994"/>
                </a:cubicBezTo>
                <a:cubicBezTo>
                  <a:pt x="4442754" y="4075"/>
                  <a:pt x="4325980" y="116"/>
                  <a:pt x="3872739" y="116"/>
                </a:cubicBezTo>
                <a:cubicBezTo>
                  <a:pt x="3419498" y="116"/>
                  <a:pt x="2653539" y="-7801"/>
                  <a:pt x="2127066" y="106994"/>
                </a:cubicBezTo>
                <a:cubicBezTo>
                  <a:pt x="1600593" y="221789"/>
                  <a:pt x="1052349" y="481067"/>
                  <a:pt x="713902" y="688885"/>
                </a:cubicBezTo>
                <a:cubicBezTo>
                  <a:pt x="375455" y="896703"/>
                  <a:pt x="211180" y="1124314"/>
                  <a:pt x="96385" y="1353903"/>
                </a:cubicBezTo>
                <a:cubicBezTo>
                  <a:pt x="-18410" y="1583492"/>
                  <a:pt x="-14450" y="1828916"/>
                  <a:pt x="25134" y="2066422"/>
                </a:cubicBezTo>
                <a:cubicBezTo>
                  <a:pt x="64718" y="2303928"/>
                  <a:pt x="333892" y="2511747"/>
                  <a:pt x="333892" y="2778942"/>
                </a:cubicBezTo>
                <a:cubicBezTo>
                  <a:pt x="333892" y="3046137"/>
                  <a:pt x="33051" y="3356874"/>
                  <a:pt x="25134" y="3669591"/>
                </a:cubicBezTo>
                <a:cubicBezTo>
                  <a:pt x="17217" y="3982308"/>
                  <a:pt x="33051" y="4465238"/>
                  <a:pt x="286391" y="4655243"/>
                </a:cubicBezTo>
                <a:cubicBezTo>
                  <a:pt x="539731" y="4845248"/>
                  <a:pt x="1076100" y="4908583"/>
                  <a:pt x="1545175" y="4809622"/>
                </a:cubicBezTo>
                <a:cubicBezTo>
                  <a:pt x="2014250" y="4710661"/>
                  <a:pt x="2542703" y="4253461"/>
                  <a:pt x="3100843" y="4061477"/>
                </a:cubicBezTo>
                <a:cubicBezTo>
                  <a:pt x="3658983" y="3869493"/>
                  <a:pt x="4347751" y="3786365"/>
                  <a:pt x="4894016" y="3657716"/>
                </a:cubicBezTo>
                <a:cubicBezTo>
                  <a:pt x="5440281" y="3529067"/>
                  <a:pt x="5462053" y="3667612"/>
                  <a:pt x="5725289" y="3728968"/>
                </a:cubicBezTo>
                <a:cubicBezTo>
                  <a:pt x="5988526" y="3790324"/>
                  <a:pt x="6427913" y="4057518"/>
                  <a:pt x="6473435" y="4025850"/>
                </a:cubicBezTo>
                <a:close/>
              </a:path>
            </a:pathLst>
          </a:custGeom>
          <a:solidFill>
            <a:schemeClr val="bg2">
              <a:lumMod val="10000"/>
              <a:alpha val="63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4283920" y="2852936"/>
            <a:ext cx="2243012" cy="2808312"/>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3" name="Rectangle 22"/>
          <p:cNvSpPr/>
          <p:nvPr/>
        </p:nvSpPr>
        <p:spPr>
          <a:xfrm>
            <a:off x="1223921" y="2852936"/>
            <a:ext cx="2243012" cy="2808312"/>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 name="ZoneTexte 1"/>
          <p:cNvSpPr txBox="1"/>
          <p:nvPr/>
        </p:nvSpPr>
        <p:spPr>
          <a:xfrm>
            <a:off x="-36512" y="35913"/>
            <a:ext cx="9180512" cy="584775"/>
          </a:xfrm>
          <a:prstGeom prst="rect">
            <a:avLst/>
          </a:prstGeom>
          <a:noFill/>
          <a:effectLst>
            <a:softEdge rad="127000"/>
          </a:effectLst>
        </p:spPr>
        <p:txBody>
          <a:bodyPr wrap="square" rtlCol="0">
            <a:spAutoFit/>
          </a:bodyPr>
          <a:lstStyle/>
          <a:p>
            <a:pPr algn="r"/>
            <a:r>
              <a:rPr lang="fr-FR" sz="3200" b="1" u="sng" spc="50" dirty="0" smtClean="0">
                <a:ln w="12700" cmpd="sng">
                  <a:solidFill>
                    <a:schemeClr val="tx1"/>
                  </a:solidFill>
                  <a:prstDash val="solid"/>
                </a:ln>
                <a:solidFill>
                  <a:srgbClr val="996633"/>
                </a:solidFill>
                <a:effectLst>
                  <a:glow rad="53100">
                    <a:schemeClr val="accent6">
                      <a:satMod val="180000"/>
                      <a:alpha val="30000"/>
                    </a:schemeClr>
                  </a:glow>
                </a:effectLst>
                <a:latin typeface="John Handy LET" pitchFamily="2" charset="0"/>
              </a:rPr>
              <a:t>Vocabulaire</a:t>
            </a:r>
            <a:endParaRPr lang="fr-FR" sz="3200" b="1" u="sng" spc="50" dirty="0">
              <a:ln w="12700" cmpd="sng">
                <a:solidFill>
                  <a:schemeClr val="tx1"/>
                </a:solidFill>
                <a:prstDash val="solid"/>
              </a:ln>
              <a:solidFill>
                <a:srgbClr val="996633"/>
              </a:solidFill>
              <a:effectLst>
                <a:glow rad="53100">
                  <a:schemeClr val="accent6">
                    <a:satMod val="180000"/>
                    <a:alpha val="30000"/>
                  </a:schemeClr>
                </a:glow>
              </a:effectLst>
              <a:latin typeface="John Handy LET" pitchFamily="2" charset="0"/>
            </a:endParaRPr>
          </a:p>
        </p:txBody>
      </p:sp>
      <p:pic>
        <p:nvPicPr>
          <p:cNvPr id="1032" name="Picture 8" descr="http://i.istockimg.com/file_thumbview_approve/11810420/2/stock-illustration-11810420-calculator-maths-symbols-icon-buttons-plus-minus-multiply-divide-equals.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6154" b="86769" l="1842" r="20263">
                        <a14:foregroundMark x1="11053" y1="70769" x2="12105" y2="82462"/>
                      </a14:backgroundRemoval>
                    </a14:imgEffect>
                  </a14:imgLayer>
                </a14:imgProps>
              </a:ext>
              <a:ext uri="{28A0092B-C50C-407E-A947-70E740481C1C}">
                <a14:useLocalDpi xmlns:a14="http://schemas.microsoft.com/office/drawing/2010/main" val="0"/>
              </a:ext>
            </a:extLst>
          </a:blip>
          <a:srcRect t="63957" r="79065" b="12444"/>
          <a:stretch/>
        </p:blipFill>
        <p:spPr bwMode="auto">
          <a:xfrm>
            <a:off x="3404287" y="2404750"/>
            <a:ext cx="540000" cy="52061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795793" y="2359499"/>
            <a:ext cx="2190862" cy="565867"/>
          </a:xfrm>
          <a:prstGeom prst="rect">
            <a:avLst/>
          </a:prstGeom>
          <a:ln>
            <a:solidFill>
              <a:schemeClr val="bg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b="1" dirty="0" smtClean="0">
                <a:latin typeface="Tw Cen MT" pitchFamily="34" charset="0"/>
              </a:rPr>
              <a:t>Une évaluation</a:t>
            </a:r>
            <a:endParaRPr lang="fr-FR" b="1" dirty="0">
              <a:latin typeface="Tw Cen MT" pitchFamily="34" charset="0"/>
            </a:endParaRPr>
          </a:p>
        </p:txBody>
      </p:sp>
      <p:pic>
        <p:nvPicPr>
          <p:cNvPr id="12" name="Picture 4" descr="http://popolon.org/gblog2/wp-content/upload/Fleche_arrondie5.png"/>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9524" b="89286" l="3390" r="96045"/>
                    </a14:imgEffect>
                  </a14:imgLayer>
                </a14:imgProps>
              </a:ext>
              <a:ext uri="{28A0092B-C50C-407E-A947-70E740481C1C}">
                <a14:useLocalDpi xmlns:a14="http://schemas.microsoft.com/office/drawing/2010/main" val="0"/>
              </a:ext>
            </a:extLst>
          </a:blip>
          <a:srcRect/>
          <a:stretch>
            <a:fillRect/>
          </a:stretch>
        </p:blipFill>
        <p:spPr bwMode="auto">
          <a:xfrm rot="19799618" flipH="1">
            <a:off x="1346155" y="1604473"/>
            <a:ext cx="1431190" cy="57606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popolon.org/gblog2/wp-content/upload/Fleche_arrondie5.png"/>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9524" b="89286" l="3390" r="96045"/>
                    </a14:imgEffect>
                  </a14:imgLayer>
                </a14:imgProps>
              </a:ext>
              <a:ext uri="{28A0092B-C50C-407E-A947-70E740481C1C}">
                <a14:useLocalDpi xmlns:a14="http://schemas.microsoft.com/office/drawing/2010/main" val="0"/>
              </a:ext>
            </a:extLst>
          </a:blip>
          <a:srcRect/>
          <a:stretch>
            <a:fillRect/>
          </a:stretch>
        </p:blipFill>
        <p:spPr bwMode="auto">
          <a:xfrm rot="1800382">
            <a:off x="4586515" y="1630621"/>
            <a:ext cx="1431190" cy="5760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52781" y="1032800"/>
            <a:ext cx="2243012" cy="740438"/>
          </a:xfrm>
          <a:prstGeom prst="rect">
            <a:avLst/>
          </a:prstGeom>
          <a:solidFill>
            <a:schemeClr val="accent2">
              <a:lumMod val="75000"/>
            </a:schemeClr>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cap="small" dirty="0" smtClean="0">
                <a:latin typeface="Tw Cen MT" pitchFamily="34" charset="0"/>
              </a:rPr>
              <a:t>La leçon ou séquence</a:t>
            </a:r>
          </a:p>
          <a:p>
            <a:pPr algn="ctr"/>
            <a:endParaRPr lang="fr-FR" b="1" cap="small" dirty="0">
              <a:latin typeface="Tw Cen MT" pitchFamily="34" charset="0"/>
            </a:endParaRPr>
          </a:p>
        </p:txBody>
      </p:sp>
      <p:pic>
        <p:nvPicPr>
          <p:cNvPr id="1030" name="Picture 6" descr="http://t2.ftcdn.net/jpg/00/22/89/39/400_F_22893944_rzaUAChaITaa97zHZXVV5I7xLBG7q8ZX.jp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70500" b="100000" l="0" r="32750">
                        <a14:foregroundMark x1="19750" y1="79250" x2="15000" y2="90000"/>
                        <a14:foregroundMark x1="9750" y1="81750" x2="19500" y2="82750"/>
                      </a14:backgroundRemoval>
                    </a14:imgEffect>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t="70552" r="67177"/>
          <a:stretch/>
        </p:blipFill>
        <p:spPr bwMode="auto">
          <a:xfrm>
            <a:off x="3368287" y="1393024"/>
            <a:ext cx="612000" cy="5490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popolon.org/gblog2/wp-content/upload/Fleche_arrondie5.png"/>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9524" b="89286" l="3390" r="96045"/>
                    </a14:imgEffect>
                  </a14:imgLayer>
                </a14:imgProps>
              </a:ext>
              <a:ext uri="{28A0092B-C50C-407E-A947-70E740481C1C}">
                <a14:useLocalDpi xmlns:a14="http://schemas.microsoft.com/office/drawing/2010/main" val="0"/>
              </a:ext>
            </a:extLst>
          </a:blip>
          <a:srcRect/>
          <a:stretch>
            <a:fillRect/>
          </a:stretch>
        </p:blipFill>
        <p:spPr bwMode="auto">
          <a:xfrm rot="16260000" flipH="1">
            <a:off x="741755" y="3013824"/>
            <a:ext cx="1431190" cy="57606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61919" y="2359499"/>
            <a:ext cx="2190862" cy="565867"/>
          </a:xfrm>
          <a:prstGeom prst="rect">
            <a:avLst/>
          </a:prstGeom>
          <a:ln>
            <a:solidFill>
              <a:schemeClr val="bg2"/>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r-FR" b="1" dirty="0" smtClean="0">
                <a:latin typeface="Tw Cen MT" pitchFamily="34" charset="0"/>
              </a:rPr>
              <a:t>Un cours de plusieurs heures</a:t>
            </a:r>
            <a:endParaRPr lang="fr-FR" b="1" dirty="0">
              <a:latin typeface="Tw Cen MT" pitchFamily="34" charset="0"/>
            </a:endParaRPr>
          </a:p>
        </p:txBody>
      </p:sp>
      <p:sp>
        <p:nvSpPr>
          <p:cNvPr id="16" name="Rectangle 15"/>
          <p:cNvSpPr/>
          <p:nvPr/>
        </p:nvSpPr>
        <p:spPr>
          <a:xfrm>
            <a:off x="621601" y="4454342"/>
            <a:ext cx="1671495"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latin typeface="Tw Cen MT" pitchFamily="34" charset="0"/>
              </a:rPr>
              <a:t>Cours 2 (1h)</a:t>
            </a:r>
            <a:endParaRPr lang="fr-FR" b="1" dirty="0">
              <a:latin typeface="Tw Cen MT" pitchFamily="34" charset="0"/>
            </a:endParaRPr>
          </a:p>
        </p:txBody>
      </p:sp>
      <p:sp>
        <p:nvSpPr>
          <p:cNvPr id="17" name="Rectangle 16"/>
          <p:cNvSpPr/>
          <p:nvPr/>
        </p:nvSpPr>
        <p:spPr>
          <a:xfrm>
            <a:off x="621600" y="4869582"/>
            <a:ext cx="1671495"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latin typeface="Tw Cen MT" pitchFamily="34" charset="0"/>
              </a:rPr>
              <a:t>Cours 3 (1h)</a:t>
            </a:r>
            <a:endParaRPr lang="fr-FR" b="1" dirty="0">
              <a:latin typeface="Tw Cen MT" pitchFamily="34" charset="0"/>
            </a:endParaRPr>
          </a:p>
        </p:txBody>
      </p:sp>
      <p:pic>
        <p:nvPicPr>
          <p:cNvPr id="18" name="Picture 4" descr="http://popolon.org/gblog2/wp-content/upload/Fleche_arrondie5.png"/>
          <p:cNvPicPr>
            <a:picLocks noChangeAspect="1" noChangeArrowheads="1"/>
          </p:cNvPicPr>
          <p:nvPr/>
        </p:nvPicPr>
        <p:blipFill>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9524" b="89286" l="3390" r="96045"/>
                    </a14:imgEffect>
                  </a14:imgLayer>
                </a14:imgProps>
              </a:ext>
              <a:ext uri="{28A0092B-C50C-407E-A947-70E740481C1C}">
                <a14:useLocalDpi xmlns:a14="http://schemas.microsoft.com/office/drawing/2010/main" val="0"/>
              </a:ext>
            </a:extLst>
          </a:blip>
          <a:srcRect/>
          <a:stretch>
            <a:fillRect/>
          </a:stretch>
        </p:blipFill>
        <p:spPr bwMode="auto">
          <a:xfrm rot="10415701" flipH="1">
            <a:off x="2192781" y="4057035"/>
            <a:ext cx="720000" cy="2898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21602" y="4027717"/>
            <a:ext cx="1671495" cy="2880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b="1" dirty="0" smtClean="0">
                <a:latin typeface="Tw Cen MT" pitchFamily="34" charset="0"/>
              </a:rPr>
              <a:t>Cours 1 (1h)</a:t>
            </a:r>
            <a:endParaRPr lang="fr-FR" b="1" dirty="0">
              <a:latin typeface="Tw Cen MT" pitchFamily="34" charset="0"/>
            </a:endParaRPr>
          </a:p>
        </p:txBody>
      </p:sp>
      <p:sp>
        <p:nvSpPr>
          <p:cNvPr id="19" name="Rectangle 18"/>
          <p:cNvSpPr/>
          <p:nvPr/>
        </p:nvSpPr>
        <p:spPr>
          <a:xfrm>
            <a:off x="2975447" y="4053186"/>
            <a:ext cx="1058880" cy="252000"/>
          </a:xfrm>
          <a:prstGeom prst="rect">
            <a:avLst/>
          </a:prstGeom>
          <a:solidFill>
            <a:schemeClr val="accent2">
              <a:lumMod val="75000"/>
            </a:schemeClr>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cap="small" dirty="0" smtClean="0">
                <a:latin typeface="Tw Cen MT" pitchFamily="34" charset="0"/>
              </a:rPr>
              <a:t>séance</a:t>
            </a:r>
          </a:p>
        </p:txBody>
      </p:sp>
      <p:sp>
        <p:nvSpPr>
          <p:cNvPr id="21" name="Rectangle 20"/>
          <p:cNvSpPr/>
          <p:nvPr/>
        </p:nvSpPr>
        <p:spPr>
          <a:xfrm>
            <a:off x="4664143" y="4941590"/>
            <a:ext cx="4176465" cy="1367730"/>
          </a:xfrm>
          <a:prstGeom prst="rect">
            <a:avLst/>
          </a:prstGeom>
          <a:solidFill>
            <a:schemeClr val="accent2">
              <a:lumMod val="75000"/>
            </a:schemeClr>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u="sng" cap="small" dirty="0" smtClean="0">
                <a:effectLst>
                  <a:outerShdw blurRad="38100" dist="38100" dir="2700000" algn="tl">
                    <a:srgbClr val="000000">
                      <a:alpha val="43137"/>
                    </a:srgbClr>
                  </a:outerShdw>
                </a:effectLst>
                <a:latin typeface="Tw Cen MT" pitchFamily="34" charset="0"/>
              </a:rPr>
              <a:t>Objectifs </a:t>
            </a:r>
            <a:r>
              <a:rPr lang="fr-FR" b="1" u="sng" cap="small" dirty="0" smtClean="0">
                <a:effectLst>
                  <a:outerShdw blurRad="38100" dist="38100" dir="2700000" algn="tl">
                    <a:srgbClr val="000000">
                      <a:alpha val="43137"/>
                    </a:srgbClr>
                  </a:outerShdw>
                </a:effectLst>
                <a:latin typeface="Tw Cen MT" pitchFamily="34" charset="0"/>
                <a:sym typeface="Wingdings" pitchFamily="2" charset="2"/>
              </a:rPr>
              <a:t></a:t>
            </a:r>
            <a:r>
              <a:rPr lang="fr-FR" b="1" u="sng" cap="small" dirty="0" smtClean="0">
                <a:effectLst>
                  <a:outerShdw blurRad="38100" dist="38100" dir="2700000" algn="tl">
                    <a:srgbClr val="000000">
                      <a:alpha val="43137"/>
                    </a:srgbClr>
                  </a:outerShdw>
                </a:effectLst>
                <a:latin typeface="Tw Cen MT" pitchFamily="34" charset="0"/>
              </a:rPr>
              <a:t> faire acquérir aux élèves :</a:t>
            </a:r>
          </a:p>
          <a:p>
            <a:pPr algn="ctr"/>
            <a:r>
              <a:rPr lang="fr-FR" b="1" dirty="0" smtClean="0">
                <a:latin typeface="Tw Cen MT" pitchFamily="34" charset="0"/>
              </a:rPr>
              <a:t>- Des savoirs (connaissances)</a:t>
            </a:r>
          </a:p>
          <a:p>
            <a:pPr algn="ctr"/>
            <a:r>
              <a:rPr lang="fr-FR" b="1" dirty="0" smtClean="0">
                <a:latin typeface="Tw Cen MT" pitchFamily="34" charset="0"/>
              </a:rPr>
              <a:t>- Des savoir-faire (démarches et techniques)</a:t>
            </a:r>
          </a:p>
        </p:txBody>
      </p:sp>
      <p:sp>
        <p:nvSpPr>
          <p:cNvPr id="24" name="Rectangle 23"/>
          <p:cNvSpPr/>
          <p:nvPr/>
        </p:nvSpPr>
        <p:spPr>
          <a:xfrm>
            <a:off x="2730414" y="1484784"/>
            <a:ext cx="2243012" cy="1224136"/>
          </a:xfrm>
          <a:prstGeom prst="rect">
            <a:avLst/>
          </a:prstGeom>
          <a:solidFill>
            <a:schemeClr val="accent2">
              <a:lumMod val="75000"/>
            </a:schemeClr>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cap="small" dirty="0" smtClean="0">
                <a:latin typeface="Tw Cen MT" pitchFamily="34" charset="0"/>
              </a:rPr>
              <a:t>Les </a:t>
            </a:r>
            <a:r>
              <a:rPr lang="fr-FR" b="1" cap="small" dirty="0">
                <a:latin typeface="Tw Cen MT" pitchFamily="34" charset="0"/>
              </a:rPr>
              <a:t>programmes </a:t>
            </a:r>
            <a:endParaRPr lang="fr-FR" b="1" cap="small" dirty="0" smtClean="0">
              <a:latin typeface="Tw Cen MT" pitchFamily="34" charset="0"/>
            </a:endParaRPr>
          </a:p>
          <a:p>
            <a:pPr algn="ctr"/>
            <a:r>
              <a:rPr lang="fr-FR" b="1" cap="small" dirty="0" smtClean="0">
                <a:latin typeface="Tw Cen MT" pitchFamily="34" charset="0"/>
              </a:rPr>
              <a:t>=</a:t>
            </a:r>
          </a:p>
          <a:p>
            <a:pPr algn="ctr"/>
            <a:r>
              <a:rPr lang="fr-FR" b="1" cap="small" dirty="0" smtClean="0">
                <a:latin typeface="Tw Cen MT" pitchFamily="34" charset="0"/>
              </a:rPr>
              <a:t> Thématique </a:t>
            </a:r>
            <a:r>
              <a:rPr lang="fr-FR" b="1" cap="small" dirty="0">
                <a:latin typeface="Tw Cen MT" pitchFamily="34" charset="0"/>
              </a:rPr>
              <a:t>annuelle se déclinant en : </a:t>
            </a:r>
          </a:p>
        </p:txBody>
      </p:sp>
      <p:sp>
        <p:nvSpPr>
          <p:cNvPr id="25" name="Rectangle 24"/>
          <p:cNvSpPr/>
          <p:nvPr/>
        </p:nvSpPr>
        <p:spPr>
          <a:xfrm>
            <a:off x="1247426" y="4653135"/>
            <a:ext cx="2196000" cy="648072"/>
          </a:xfrm>
          <a:prstGeom prst="rect">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lIns="36000" rIns="36000" rtlCol="0" anchor="ctr"/>
          <a:lstStyle/>
          <a:p>
            <a:pPr algn="ctr"/>
            <a:r>
              <a:rPr lang="fr-FR" b="1" cap="small" dirty="0" smtClean="0">
                <a:latin typeface="Tw Cen MT" pitchFamily="34" charset="0"/>
              </a:rPr>
              <a:t>Au collège</a:t>
            </a:r>
          </a:p>
          <a:p>
            <a:pPr algn="ctr"/>
            <a:r>
              <a:rPr lang="fr-FR" sz="1600" b="1" dirty="0" smtClean="0">
                <a:latin typeface="Tw Cen MT" pitchFamily="34" charset="0"/>
              </a:rPr>
              <a:t>(plus d’horaires donnés)</a:t>
            </a:r>
          </a:p>
        </p:txBody>
      </p:sp>
      <p:sp>
        <p:nvSpPr>
          <p:cNvPr id="26" name="Rectangle 25"/>
          <p:cNvSpPr/>
          <p:nvPr/>
        </p:nvSpPr>
        <p:spPr>
          <a:xfrm>
            <a:off x="4307426" y="4606952"/>
            <a:ext cx="2196000" cy="694255"/>
          </a:xfrm>
          <a:prstGeom prst="rect">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cap="small" dirty="0" smtClean="0">
                <a:latin typeface="Tw Cen MT" pitchFamily="34" charset="0"/>
              </a:rPr>
              <a:t>Au lycée</a:t>
            </a:r>
          </a:p>
          <a:p>
            <a:pPr algn="ctr"/>
            <a:r>
              <a:rPr lang="fr-FR" sz="1600" b="1" dirty="0">
                <a:latin typeface="Tw Cen MT" pitchFamily="34" charset="0"/>
              </a:rPr>
              <a:t>(horaires donnés en </a:t>
            </a:r>
            <a:r>
              <a:rPr lang="fr-FR" sz="1600" b="1" dirty="0" smtClean="0">
                <a:latin typeface="Tw Cen MT" pitchFamily="34" charset="0"/>
              </a:rPr>
              <a:t>h.)</a:t>
            </a:r>
            <a:endParaRPr lang="fr-FR" sz="1600" b="1" dirty="0">
              <a:latin typeface="Tw Cen MT" pitchFamily="34" charset="0"/>
            </a:endParaRPr>
          </a:p>
        </p:txBody>
      </p:sp>
      <p:sp>
        <p:nvSpPr>
          <p:cNvPr id="27" name="Rectangle 26"/>
          <p:cNvSpPr/>
          <p:nvPr/>
        </p:nvSpPr>
        <p:spPr>
          <a:xfrm>
            <a:off x="1223920" y="2984210"/>
            <a:ext cx="2243012" cy="3702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r-FR" b="1" cap="small" dirty="0" smtClean="0">
                <a:latin typeface="Tw Cen MT" pitchFamily="34" charset="0"/>
              </a:rPr>
              <a:t>Thèmes</a:t>
            </a:r>
          </a:p>
        </p:txBody>
      </p:sp>
      <p:sp>
        <p:nvSpPr>
          <p:cNvPr id="28" name="Rectangle 27"/>
          <p:cNvSpPr/>
          <p:nvPr/>
        </p:nvSpPr>
        <p:spPr>
          <a:xfrm>
            <a:off x="1223920" y="3789040"/>
            <a:ext cx="2243012" cy="3702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285750" indent="-285750" algn="ctr">
              <a:buFont typeface="Arial" pitchFamily="34" charset="0"/>
              <a:buChar char="•"/>
            </a:pPr>
            <a:r>
              <a:rPr lang="fr-FR" b="1" cap="small" dirty="0" smtClean="0">
                <a:latin typeface="Tw Cen MT" pitchFamily="34" charset="0"/>
              </a:rPr>
              <a:t> (entre 2 et 4)</a:t>
            </a:r>
          </a:p>
        </p:txBody>
      </p:sp>
      <p:sp>
        <p:nvSpPr>
          <p:cNvPr id="29" name="Rectangle 28"/>
          <p:cNvSpPr/>
          <p:nvPr/>
        </p:nvSpPr>
        <p:spPr>
          <a:xfrm>
            <a:off x="4283920" y="2983629"/>
            <a:ext cx="2243012" cy="3702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r-FR" b="1" cap="small" dirty="0" smtClean="0">
                <a:latin typeface="Tw Cen MT" pitchFamily="34" charset="0"/>
              </a:rPr>
              <a:t>Thèmes</a:t>
            </a:r>
          </a:p>
        </p:txBody>
      </p:sp>
      <p:sp>
        <p:nvSpPr>
          <p:cNvPr id="30" name="Rectangle 29"/>
          <p:cNvSpPr/>
          <p:nvPr/>
        </p:nvSpPr>
        <p:spPr>
          <a:xfrm>
            <a:off x="4283920" y="3789040"/>
            <a:ext cx="2243012" cy="370219"/>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r-FR" b="1" cap="small" dirty="0" smtClean="0">
                <a:latin typeface="Tw Cen MT" pitchFamily="34" charset="0"/>
              </a:rPr>
              <a:t>Questions</a:t>
            </a:r>
          </a:p>
        </p:txBody>
      </p:sp>
      <p:sp>
        <p:nvSpPr>
          <p:cNvPr id="31" name="Rectangle 30"/>
          <p:cNvSpPr/>
          <p:nvPr/>
        </p:nvSpPr>
        <p:spPr>
          <a:xfrm>
            <a:off x="6953527" y="2971319"/>
            <a:ext cx="1332000" cy="396000"/>
          </a:xfrm>
          <a:prstGeom prst="rect">
            <a:avLst/>
          </a:prstGeom>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cap="small" dirty="0" smtClean="0">
                <a:latin typeface="Tw Cen MT" pitchFamily="34" charset="0"/>
              </a:rPr>
              <a:t>Sous parties</a:t>
            </a:r>
          </a:p>
        </p:txBody>
      </p:sp>
      <p:sp>
        <p:nvSpPr>
          <p:cNvPr id="32" name="Rectangle 31"/>
          <p:cNvSpPr/>
          <p:nvPr/>
        </p:nvSpPr>
        <p:spPr>
          <a:xfrm>
            <a:off x="6948264" y="3784850"/>
            <a:ext cx="1332000" cy="396000"/>
          </a:xfrm>
          <a:prstGeom prst="rect">
            <a:avLst/>
          </a:prstGeom>
          <a:solidFill>
            <a:schemeClr val="bg2">
              <a:lumMod val="10000"/>
            </a:schemeClr>
          </a:solidFill>
          <a:ln>
            <a:solidFill>
              <a:schemeClr val="bg2">
                <a:lumMod val="7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b="1" cap="small" dirty="0" smtClean="0">
                <a:latin typeface="Tw Cen MT" pitchFamily="34" charset="0"/>
              </a:rPr>
              <a:t>chapitres</a:t>
            </a:r>
          </a:p>
        </p:txBody>
      </p:sp>
      <p:pic>
        <p:nvPicPr>
          <p:cNvPr id="33" name="Picture 2" descr="http://www.lyc-talma-brunoy.ac-versailles.fr/Liens_utiles/logo_BO_education_national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19513259">
            <a:off x="1693468" y="1004457"/>
            <a:ext cx="1968210" cy="622670"/>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sp>
        <p:nvSpPr>
          <p:cNvPr id="34" name="Pentagone 33"/>
          <p:cNvSpPr/>
          <p:nvPr/>
        </p:nvSpPr>
        <p:spPr>
          <a:xfrm>
            <a:off x="972000" y="2988000"/>
            <a:ext cx="5904656" cy="370800"/>
          </a:xfrm>
          <a:prstGeom prst="homePlate">
            <a:avLst/>
          </a:prstGeom>
          <a:solidFill>
            <a:srgbClr val="FFCC66">
              <a:alpha val="49000"/>
            </a:srgb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5" name="Pentagone 34"/>
          <p:cNvSpPr/>
          <p:nvPr/>
        </p:nvSpPr>
        <p:spPr>
          <a:xfrm>
            <a:off x="972000" y="3798000"/>
            <a:ext cx="5904656" cy="370219"/>
          </a:xfrm>
          <a:prstGeom prst="homePlate">
            <a:avLst/>
          </a:prstGeom>
          <a:solidFill>
            <a:srgbClr val="FFCC66">
              <a:alpha val="49000"/>
            </a:srgbClr>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31001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030"/>
                                        </p:tgtEl>
                                        <p:attrNameLst>
                                          <p:attrName>style.visibility</p:attrName>
                                        </p:attrNameLst>
                                      </p:cBhvr>
                                      <p:to>
                                        <p:strVal val="visible"/>
                                      </p:to>
                                    </p:set>
                                    <p:anim calcmode="lin" valueType="num">
                                      <p:cBhvr>
                                        <p:cTn id="16" dur="1000" fill="hold"/>
                                        <p:tgtEl>
                                          <p:spTgt spid="1030"/>
                                        </p:tgtEl>
                                        <p:attrNameLst>
                                          <p:attrName>ppt_w</p:attrName>
                                        </p:attrNameLst>
                                      </p:cBhvr>
                                      <p:tavLst>
                                        <p:tav tm="0">
                                          <p:val>
                                            <p:fltVal val="0"/>
                                          </p:val>
                                        </p:tav>
                                        <p:tav tm="100000">
                                          <p:val>
                                            <p:strVal val="#ppt_w"/>
                                          </p:val>
                                        </p:tav>
                                      </p:tavLst>
                                    </p:anim>
                                    <p:anim calcmode="lin" valueType="num">
                                      <p:cBhvr>
                                        <p:cTn id="17" dur="1000" fill="hold"/>
                                        <p:tgtEl>
                                          <p:spTgt spid="1030"/>
                                        </p:tgtEl>
                                        <p:attrNameLst>
                                          <p:attrName>ppt_h</p:attrName>
                                        </p:attrNameLst>
                                      </p:cBhvr>
                                      <p:tavLst>
                                        <p:tav tm="0">
                                          <p:val>
                                            <p:fltVal val="0"/>
                                          </p:val>
                                        </p:tav>
                                        <p:tav tm="100000">
                                          <p:val>
                                            <p:strVal val="#ppt_h"/>
                                          </p:val>
                                        </p:tav>
                                      </p:tavLst>
                                    </p:anim>
                                    <p:animEffect transition="in" filter="fade">
                                      <p:cBhvr>
                                        <p:cTn id="18" dur="1000"/>
                                        <p:tgtEl>
                                          <p:spTgt spid="1030"/>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childTnLst>
                          </p:cTn>
                        </p:par>
                        <p:par>
                          <p:cTn id="39" fill="hold">
                            <p:stCondLst>
                              <p:cond delay="1000"/>
                            </p:stCondLst>
                            <p:childTnLst>
                              <p:par>
                                <p:cTn id="40" presetID="53" presetClass="entr" presetSubtype="16" fill="hold" nodeType="afterEffect">
                                  <p:stCondLst>
                                    <p:cond delay="0"/>
                                  </p:stCondLst>
                                  <p:childTnLst>
                                    <p:set>
                                      <p:cBhvr>
                                        <p:cTn id="41" dur="1" fill="hold">
                                          <p:stCondLst>
                                            <p:cond delay="0"/>
                                          </p:stCondLst>
                                        </p:cTn>
                                        <p:tgtEl>
                                          <p:spTgt spid="1032"/>
                                        </p:tgtEl>
                                        <p:attrNameLst>
                                          <p:attrName>style.visibility</p:attrName>
                                        </p:attrNameLst>
                                      </p:cBhvr>
                                      <p:to>
                                        <p:strVal val="visible"/>
                                      </p:to>
                                    </p:set>
                                    <p:anim calcmode="lin" valueType="num">
                                      <p:cBhvr>
                                        <p:cTn id="42" dur="1000" fill="hold"/>
                                        <p:tgtEl>
                                          <p:spTgt spid="1032"/>
                                        </p:tgtEl>
                                        <p:attrNameLst>
                                          <p:attrName>ppt_w</p:attrName>
                                        </p:attrNameLst>
                                      </p:cBhvr>
                                      <p:tavLst>
                                        <p:tav tm="0">
                                          <p:val>
                                            <p:fltVal val="0"/>
                                          </p:val>
                                        </p:tav>
                                        <p:tav tm="100000">
                                          <p:val>
                                            <p:strVal val="#ppt_w"/>
                                          </p:val>
                                        </p:tav>
                                      </p:tavLst>
                                    </p:anim>
                                    <p:anim calcmode="lin" valueType="num">
                                      <p:cBhvr>
                                        <p:cTn id="43" dur="1000" fill="hold"/>
                                        <p:tgtEl>
                                          <p:spTgt spid="1032"/>
                                        </p:tgtEl>
                                        <p:attrNameLst>
                                          <p:attrName>ppt_h</p:attrName>
                                        </p:attrNameLst>
                                      </p:cBhvr>
                                      <p:tavLst>
                                        <p:tav tm="0">
                                          <p:val>
                                            <p:fltVal val="0"/>
                                          </p:val>
                                        </p:tav>
                                        <p:tav tm="100000">
                                          <p:val>
                                            <p:strVal val="#ppt_h"/>
                                          </p:val>
                                        </p:tav>
                                      </p:tavLst>
                                    </p:anim>
                                    <p:animEffect transition="in" filter="fade">
                                      <p:cBhvr>
                                        <p:cTn id="44" dur="1000"/>
                                        <p:tgtEl>
                                          <p:spTgt spid="1032"/>
                                        </p:tgtEl>
                                      </p:cBhvr>
                                    </p:animEffect>
                                  </p:childTnLst>
                                </p:cTn>
                              </p:par>
                            </p:childTnLst>
                          </p:cTn>
                        </p:par>
                        <p:par>
                          <p:cTn id="45" fill="hold">
                            <p:stCondLst>
                              <p:cond delay="2000"/>
                            </p:stCondLst>
                            <p:childTnLst>
                              <p:par>
                                <p:cTn id="46" presetID="31"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1000" fill="hold"/>
                                        <p:tgtEl>
                                          <p:spTgt spid="11"/>
                                        </p:tgtEl>
                                        <p:attrNameLst>
                                          <p:attrName>ppt_w</p:attrName>
                                        </p:attrNameLst>
                                      </p:cBhvr>
                                      <p:tavLst>
                                        <p:tav tm="0">
                                          <p:val>
                                            <p:fltVal val="0"/>
                                          </p:val>
                                        </p:tav>
                                        <p:tav tm="100000">
                                          <p:val>
                                            <p:strVal val="#ppt_w"/>
                                          </p:val>
                                        </p:tav>
                                      </p:tavLst>
                                    </p:anim>
                                    <p:anim calcmode="lin" valueType="num">
                                      <p:cBhvr>
                                        <p:cTn id="49" dur="1000" fill="hold"/>
                                        <p:tgtEl>
                                          <p:spTgt spid="11"/>
                                        </p:tgtEl>
                                        <p:attrNameLst>
                                          <p:attrName>ppt_h</p:attrName>
                                        </p:attrNameLst>
                                      </p:cBhvr>
                                      <p:tavLst>
                                        <p:tav tm="0">
                                          <p:val>
                                            <p:fltVal val="0"/>
                                          </p:val>
                                        </p:tav>
                                        <p:tav tm="100000">
                                          <p:val>
                                            <p:strVal val="#ppt_h"/>
                                          </p:val>
                                        </p:tav>
                                      </p:tavLst>
                                    </p:anim>
                                    <p:anim calcmode="lin" valueType="num">
                                      <p:cBhvr>
                                        <p:cTn id="50" dur="1000" fill="hold"/>
                                        <p:tgtEl>
                                          <p:spTgt spid="11"/>
                                        </p:tgtEl>
                                        <p:attrNameLst>
                                          <p:attrName>style.rotation</p:attrName>
                                        </p:attrNameLst>
                                      </p:cBhvr>
                                      <p:tavLst>
                                        <p:tav tm="0">
                                          <p:val>
                                            <p:fltVal val="90"/>
                                          </p:val>
                                        </p:tav>
                                        <p:tav tm="100000">
                                          <p:val>
                                            <p:fltVal val="0"/>
                                          </p:val>
                                        </p:tav>
                                      </p:tavLst>
                                    </p:anim>
                                    <p:animEffect transition="in" filter="fade">
                                      <p:cBhvr>
                                        <p:cTn id="51" dur="10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par>
                          <p:cTn id="59" fill="hold">
                            <p:stCondLst>
                              <p:cond delay="500"/>
                            </p:stCondLst>
                            <p:childTnLst>
                              <p:par>
                                <p:cTn id="60" presetID="31" presetClass="entr" presetSubtype="0"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p:cTn id="62" dur="1000" fill="hold"/>
                                        <p:tgtEl>
                                          <p:spTgt spid="8"/>
                                        </p:tgtEl>
                                        <p:attrNameLst>
                                          <p:attrName>ppt_w</p:attrName>
                                        </p:attrNameLst>
                                      </p:cBhvr>
                                      <p:tavLst>
                                        <p:tav tm="0">
                                          <p:val>
                                            <p:fltVal val="0"/>
                                          </p:val>
                                        </p:tav>
                                        <p:tav tm="100000">
                                          <p:val>
                                            <p:strVal val="#ppt_w"/>
                                          </p:val>
                                        </p:tav>
                                      </p:tavLst>
                                    </p:anim>
                                    <p:anim calcmode="lin" valueType="num">
                                      <p:cBhvr>
                                        <p:cTn id="63" dur="1000" fill="hold"/>
                                        <p:tgtEl>
                                          <p:spTgt spid="8"/>
                                        </p:tgtEl>
                                        <p:attrNameLst>
                                          <p:attrName>ppt_h</p:attrName>
                                        </p:attrNameLst>
                                      </p:cBhvr>
                                      <p:tavLst>
                                        <p:tav tm="0">
                                          <p:val>
                                            <p:fltVal val="0"/>
                                          </p:val>
                                        </p:tav>
                                        <p:tav tm="100000">
                                          <p:val>
                                            <p:strVal val="#ppt_h"/>
                                          </p:val>
                                        </p:tav>
                                      </p:tavLst>
                                    </p:anim>
                                    <p:anim calcmode="lin" valueType="num">
                                      <p:cBhvr>
                                        <p:cTn id="64" dur="1000" fill="hold"/>
                                        <p:tgtEl>
                                          <p:spTgt spid="8"/>
                                        </p:tgtEl>
                                        <p:attrNameLst>
                                          <p:attrName>style.rotation</p:attrName>
                                        </p:attrNameLst>
                                      </p:cBhvr>
                                      <p:tavLst>
                                        <p:tav tm="0">
                                          <p:val>
                                            <p:fltVal val="90"/>
                                          </p:val>
                                        </p:tav>
                                        <p:tav tm="100000">
                                          <p:val>
                                            <p:fltVal val="0"/>
                                          </p:val>
                                        </p:tav>
                                      </p:tavLst>
                                    </p:anim>
                                    <p:animEffect transition="in" filter="fade">
                                      <p:cBhvr>
                                        <p:cTn id="65" dur="1000"/>
                                        <p:tgtEl>
                                          <p:spTgt spid="8"/>
                                        </p:tgtEl>
                                      </p:cBhvr>
                                    </p:animEffect>
                                  </p:childTnLst>
                                </p:cTn>
                              </p:par>
                            </p:childTnLst>
                          </p:cTn>
                        </p:par>
                        <p:par>
                          <p:cTn id="66" fill="hold">
                            <p:stCondLst>
                              <p:cond delay="1500"/>
                            </p:stCondLst>
                            <p:childTnLst>
                              <p:par>
                                <p:cTn id="67" presetID="31"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1000" fill="hold"/>
                                        <p:tgtEl>
                                          <p:spTgt spid="16"/>
                                        </p:tgtEl>
                                        <p:attrNameLst>
                                          <p:attrName>ppt_w</p:attrName>
                                        </p:attrNameLst>
                                      </p:cBhvr>
                                      <p:tavLst>
                                        <p:tav tm="0">
                                          <p:val>
                                            <p:fltVal val="0"/>
                                          </p:val>
                                        </p:tav>
                                        <p:tav tm="100000">
                                          <p:val>
                                            <p:strVal val="#ppt_w"/>
                                          </p:val>
                                        </p:tav>
                                      </p:tavLst>
                                    </p:anim>
                                    <p:anim calcmode="lin" valueType="num">
                                      <p:cBhvr>
                                        <p:cTn id="70" dur="1000" fill="hold"/>
                                        <p:tgtEl>
                                          <p:spTgt spid="16"/>
                                        </p:tgtEl>
                                        <p:attrNameLst>
                                          <p:attrName>ppt_h</p:attrName>
                                        </p:attrNameLst>
                                      </p:cBhvr>
                                      <p:tavLst>
                                        <p:tav tm="0">
                                          <p:val>
                                            <p:fltVal val="0"/>
                                          </p:val>
                                        </p:tav>
                                        <p:tav tm="100000">
                                          <p:val>
                                            <p:strVal val="#ppt_h"/>
                                          </p:val>
                                        </p:tav>
                                      </p:tavLst>
                                    </p:anim>
                                    <p:anim calcmode="lin" valueType="num">
                                      <p:cBhvr>
                                        <p:cTn id="71" dur="1000" fill="hold"/>
                                        <p:tgtEl>
                                          <p:spTgt spid="16"/>
                                        </p:tgtEl>
                                        <p:attrNameLst>
                                          <p:attrName>style.rotation</p:attrName>
                                        </p:attrNameLst>
                                      </p:cBhvr>
                                      <p:tavLst>
                                        <p:tav tm="0">
                                          <p:val>
                                            <p:fltVal val="90"/>
                                          </p:val>
                                        </p:tav>
                                        <p:tav tm="100000">
                                          <p:val>
                                            <p:fltVal val="0"/>
                                          </p:val>
                                        </p:tav>
                                      </p:tavLst>
                                    </p:anim>
                                    <p:animEffect transition="in" filter="fade">
                                      <p:cBhvr>
                                        <p:cTn id="72" dur="1000"/>
                                        <p:tgtEl>
                                          <p:spTgt spid="16"/>
                                        </p:tgtEl>
                                      </p:cBhvr>
                                    </p:animEffect>
                                  </p:childTnLst>
                                </p:cTn>
                              </p:par>
                            </p:childTnLst>
                          </p:cTn>
                        </p:par>
                        <p:par>
                          <p:cTn id="73" fill="hold">
                            <p:stCondLst>
                              <p:cond delay="2500"/>
                            </p:stCondLst>
                            <p:childTnLst>
                              <p:par>
                                <p:cTn id="74" presetID="31" presetClass="entr" presetSubtype="0"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p:cTn id="76" dur="1000" fill="hold"/>
                                        <p:tgtEl>
                                          <p:spTgt spid="17"/>
                                        </p:tgtEl>
                                        <p:attrNameLst>
                                          <p:attrName>ppt_w</p:attrName>
                                        </p:attrNameLst>
                                      </p:cBhvr>
                                      <p:tavLst>
                                        <p:tav tm="0">
                                          <p:val>
                                            <p:fltVal val="0"/>
                                          </p:val>
                                        </p:tav>
                                        <p:tav tm="100000">
                                          <p:val>
                                            <p:strVal val="#ppt_w"/>
                                          </p:val>
                                        </p:tav>
                                      </p:tavLst>
                                    </p:anim>
                                    <p:anim calcmode="lin" valueType="num">
                                      <p:cBhvr>
                                        <p:cTn id="77" dur="1000" fill="hold"/>
                                        <p:tgtEl>
                                          <p:spTgt spid="17"/>
                                        </p:tgtEl>
                                        <p:attrNameLst>
                                          <p:attrName>ppt_h</p:attrName>
                                        </p:attrNameLst>
                                      </p:cBhvr>
                                      <p:tavLst>
                                        <p:tav tm="0">
                                          <p:val>
                                            <p:fltVal val="0"/>
                                          </p:val>
                                        </p:tav>
                                        <p:tav tm="100000">
                                          <p:val>
                                            <p:strVal val="#ppt_h"/>
                                          </p:val>
                                        </p:tav>
                                      </p:tavLst>
                                    </p:anim>
                                    <p:anim calcmode="lin" valueType="num">
                                      <p:cBhvr>
                                        <p:cTn id="78" dur="1000" fill="hold"/>
                                        <p:tgtEl>
                                          <p:spTgt spid="17"/>
                                        </p:tgtEl>
                                        <p:attrNameLst>
                                          <p:attrName>style.rotation</p:attrName>
                                        </p:attrNameLst>
                                      </p:cBhvr>
                                      <p:tavLst>
                                        <p:tav tm="0">
                                          <p:val>
                                            <p:fltVal val="90"/>
                                          </p:val>
                                        </p:tav>
                                        <p:tav tm="100000">
                                          <p:val>
                                            <p:fltVal val="0"/>
                                          </p:val>
                                        </p:tav>
                                      </p:tavLst>
                                    </p:anim>
                                    <p:animEffect transition="in" filter="fade">
                                      <p:cBhvr>
                                        <p:cTn id="79" dur="10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18"/>
                                        </p:tgtEl>
                                        <p:attrNameLst>
                                          <p:attrName>style.visibility</p:attrName>
                                        </p:attrNameLst>
                                      </p:cBhvr>
                                      <p:to>
                                        <p:strVal val="visible"/>
                                      </p:to>
                                    </p:set>
                                    <p:anim calcmode="lin" valueType="num">
                                      <p:cBhvr>
                                        <p:cTn id="84" dur="500" fill="hold"/>
                                        <p:tgtEl>
                                          <p:spTgt spid="18"/>
                                        </p:tgtEl>
                                        <p:attrNameLst>
                                          <p:attrName>ppt_w</p:attrName>
                                        </p:attrNameLst>
                                      </p:cBhvr>
                                      <p:tavLst>
                                        <p:tav tm="0">
                                          <p:val>
                                            <p:fltVal val="0"/>
                                          </p:val>
                                        </p:tav>
                                        <p:tav tm="100000">
                                          <p:val>
                                            <p:strVal val="#ppt_w"/>
                                          </p:val>
                                        </p:tav>
                                      </p:tavLst>
                                    </p:anim>
                                    <p:anim calcmode="lin" valueType="num">
                                      <p:cBhvr>
                                        <p:cTn id="85" dur="500" fill="hold"/>
                                        <p:tgtEl>
                                          <p:spTgt spid="18"/>
                                        </p:tgtEl>
                                        <p:attrNameLst>
                                          <p:attrName>ppt_h</p:attrName>
                                        </p:attrNameLst>
                                      </p:cBhvr>
                                      <p:tavLst>
                                        <p:tav tm="0">
                                          <p:val>
                                            <p:fltVal val="0"/>
                                          </p:val>
                                        </p:tav>
                                        <p:tav tm="100000">
                                          <p:val>
                                            <p:strVal val="#ppt_h"/>
                                          </p:val>
                                        </p:tav>
                                      </p:tavLst>
                                    </p:anim>
                                    <p:animEffect transition="in" filter="fade">
                                      <p:cBhvr>
                                        <p:cTn id="86" dur="500"/>
                                        <p:tgtEl>
                                          <p:spTgt spid="18"/>
                                        </p:tgtEl>
                                      </p:cBhvr>
                                    </p:animEffect>
                                  </p:childTnLst>
                                </p:cTn>
                              </p:par>
                            </p:childTnLst>
                          </p:cTn>
                        </p:par>
                        <p:par>
                          <p:cTn id="87" fill="hold">
                            <p:stCondLst>
                              <p:cond delay="500"/>
                            </p:stCondLst>
                            <p:childTnLst>
                              <p:par>
                                <p:cTn id="88" presetID="9" presetClass="entr" presetSubtype="0" fill="hold" grpId="0"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dissolve">
                                      <p:cBhvr>
                                        <p:cTn id="90" dur="50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1000" fill="hold"/>
                                        <p:tgtEl>
                                          <p:spTgt spid="9"/>
                                        </p:tgtEl>
                                        <p:attrNameLst>
                                          <p:attrName>ppt_w</p:attrName>
                                        </p:attrNameLst>
                                      </p:cBhvr>
                                      <p:tavLst>
                                        <p:tav tm="0">
                                          <p:val>
                                            <p:fltVal val="0"/>
                                          </p:val>
                                        </p:tav>
                                        <p:tav tm="100000">
                                          <p:val>
                                            <p:strVal val="#ppt_w"/>
                                          </p:val>
                                        </p:tav>
                                      </p:tavLst>
                                    </p:anim>
                                    <p:anim calcmode="lin" valueType="num">
                                      <p:cBhvr>
                                        <p:cTn id="96" dur="1000" fill="hold"/>
                                        <p:tgtEl>
                                          <p:spTgt spid="9"/>
                                        </p:tgtEl>
                                        <p:attrNameLst>
                                          <p:attrName>ppt_h</p:attrName>
                                        </p:attrNameLst>
                                      </p:cBhvr>
                                      <p:tavLst>
                                        <p:tav tm="0">
                                          <p:val>
                                            <p:fltVal val="0"/>
                                          </p:val>
                                        </p:tav>
                                        <p:tav tm="100000">
                                          <p:val>
                                            <p:strVal val="#ppt_h"/>
                                          </p:val>
                                        </p:tav>
                                      </p:tavLst>
                                    </p:anim>
                                    <p:animEffect transition="in" filter="fade">
                                      <p:cBhvr>
                                        <p:cTn id="97" dur="1000"/>
                                        <p:tgtEl>
                                          <p:spTgt spid="9"/>
                                        </p:tgtEl>
                                      </p:cBhvr>
                                    </p:animEffect>
                                  </p:childTnLst>
                                </p:cTn>
                              </p:par>
                            </p:childTnLst>
                          </p:cTn>
                        </p:par>
                      </p:childTnLst>
                    </p:cTn>
                  </p:par>
                  <p:par>
                    <p:cTn id="98" fill="hold">
                      <p:stCondLst>
                        <p:cond delay="indefinite"/>
                      </p:stCondLst>
                      <p:childTnLst>
                        <p:par>
                          <p:cTn id="99" fill="hold">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21"/>
                                        </p:tgtEl>
                                        <p:attrNameLst>
                                          <p:attrName>style.visibility</p:attrName>
                                        </p:attrNameLst>
                                      </p:cBhvr>
                                      <p:to>
                                        <p:strVal val="visible"/>
                                      </p:to>
                                    </p:set>
                                    <p:animEffect transition="in" filter="dissolve">
                                      <p:cBhvr>
                                        <p:cTn id="102" dur="500"/>
                                        <p:tgtEl>
                                          <p:spTgt spid="21"/>
                                        </p:tgtEl>
                                      </p:cBhvr>
                                    </p:animEffect>
                                  </p:childTnLst>
                                </p:cTn>
                              </p:par>
                            </p:childTnLst>
                          </p:cTn>
                        </p:par>
                      </p:childTnLst>
                    </p:cTn>
                  </p:par>
                  <p:par>
                    <p:cTn id="103" fill="hold">
                      <p:stCondLst>
                        <p:cond delay="indefinite"/>
                      </p:stCondLst>
                      <p:childTnLst>
                        <p:par>
                          <p:cTn id="104" fill="hold">
                            <p:stCondLst>
                              <p:cond delay="0"/>
                            </p:stCondLst>
                            <p:childTnLst>
                              <p:par>
                                <p:cTn id="105" presetID="53" presetClass="exit" presetSubtype="32" fill="hold" grpId="1" nodeType="clickEffect">
                                  <p:stCondLst>
                                    <p:cond delay="0"/>
                                  </p:stCondLst>
                                  <p:childTnLst>
                                    <p:anim calcmode="lin" valueType="num">
                                      <p:cBhvr>
                                        <p:cTn id="106" dur="500"/>
                                        <p:tgtEl>
                                          <p:spTgt spid="5"/>
                                        </p:tgtEl>
                                        <p:attrNameLst>
                                          <p:attrName>ppt_w</p:attrName>
                                        </p:attrNameLst>
                                      </p:cBhvr>
                                      <p:tavLst>
                                        <p:tav tm="0">
                                          <p:val>
                                            <p:strVal val="ppt_w"/>
                                          </p:val>
                                        </p:tav>
                                        <p:tav tm="100000">
                                          <p:val>
                                            <p:fltVal val="0"/>
                                          </p:val>
                                        </p:tav>
                                      </p:tavLst>
                                    </p:anim>
                                    <p:anim calcmode="lin" valueType="num">
                                      <p:cBhvr>
                                        <p:cTn id="107" dur="500"/>
                                        <p:tgtEl>
                                          <p:spTgt spid="5"/>
                                        </p:tgtEl>
                                        <p:attrNameLst>
                                          <p:attrName>ppt_h</p:attrName>
                                        </p:attrNameLst>
                                      </p:cBhvr>
                                      <p:tavLst>
                                        <p:tav tm="0">
                                          <p:val>
                                            <p:strVal val="ppt_h"/>
                                          </p:val>
                                        </p:tav>
                                        <p:tav tm="100000">
                                          <p:val>
                                            <p:fltVal val="0"/>
                                          </p:val>
                                        </p:tav>
                                      </p:tavLst>
                                    </p:anim>
                                    <p:animEffect transition="out" filter="fade">
                                      <p:cBhvr>
                                        <p:cTn id="108" dur="500"/>
                                        <p:tgtEl>
                                          <p:spTgt spid="5"/>
                                        </p:tgtEl>
                                      </p:cBhvr>
                                    </p:animEffect>
                                    <p:set>
                                      <p:cBhvr>
                                        <p:cTn id="109" dur="1" fill="hold">
                                          <p:stCondLst>
                                            <p:cond delay="499"/>
                                          </p:stCondLst>
                                        </p:cTn>
                                        <p:tgtEl>
                                          <p:spTgt spid="5"/>
                                        </p:tgtEl>
                                        <p:attrNameLst>
                                          <p:attrName>style.visibility</p:attrName>
                                        </p:attrNameLst>
                                      </p:cBhvr>
                                      <p:to>
                                        <p:strVal val="hidden"/>
                                      </p:to>
                                    </p:set>
                                  </p:childTnLst>
                                </p:cTn>
                              </p:par>
                              <p:par>
                                <p:cTn id="110" presetID="53" presetClass="exit" presetSubtype="32" fill="hold" nodeType="withEffect">
                                  <p:stCondLst>
                                    <p:cond delay="0"/>
                                  </p:stCondLst>
                                  <p:childTnLst>
                                    <p:anim calcmode="lin" valueType="num">
                                      <p:cBhvr>
                                        <p:cTn id="111" dur="500"/>
                                        <p:tgtEl>
                                          <p:spTgt spid="1030"/>
                                        </p:tgtEl>
                                        <p:attrNameLst>
                                          <p:attrName>ppt_w</p:attrName>
                                        </p:attrNameLst>
                                      </p:cBhvr>
                                      <p:tavLst>
                                        <p:tav tm="0">
                                          <p:val>
                                            <p:strVal val="ppt_w"/>
                                          </p:val>
                                        </p:tav>
                                        <p:tav tm="100000">
                                          <p:val>
                                            <p:fltVal val="0"/>
                                          </p:val>
                                        </p:tav>
                                      </p:tavLst>
                                    </p:anim>
                                    <p:anim calcmode="lin" valueType="num">
                                      <p:cBhvr>
                                        <p:cTn id="112" dur="500"/>
                                        <p:tgtEl>
                                          <p:spTgt spid="1030"/>
                                        </p:tgtEl>
                                        <p:attrNameLst>
                                          <p:attrName>ppt_h</p:attrName>
                                        </p:attrNameLst>
                                      </p:cBhvr>
                                      <p:tavLst>
                                        <p:tav tm="0">
                                          <p:val>
                                            <p:strVal val="ppt_h"/>
                                          </p:val>
                                        </p:tav>
                                        <p:tav tm="100000">
                                          <p:val>
                                            <p:fltVal val="0"/>
                                          </p:val>
                                        </p:tav>
                                      </p:tavLst>
                                    </p:anim>
                                    <p:animEffect transition="out" filter="fade">
                                      <p:cBhvr>
                                        <p:cTn id="113" dur="500"/>
                                        <p:tgtEl>
                                          <p:spTgt spid="1030"/>
                                        </p:tgtEl>
                                      </p:cBhvr>
                                    </p:animEffect>
                                    <p:set>
                                      <p:cBhvr>
                                        <p:cTn id="114" dur="1" fill="hold">
                                          <p:stCondLst>
                                            <p:cond delay="499"/>
                                          </p:stCondLst>
                                        </p:cTn>
                                        <p:tgtEl>
                                          <p:spTgt spid="1030"/>
                                        </p:tgtEl>
                                        <p:attrNameLst>
                                          <p:attrName>style.visibility</p:attrName>
                                        </p:attrNameLst>
                                      </p:cBhvr>
                                      <p:to>
                                        <p:strVal val="hidden"/>
                                      </p:to>
                                    </p:set>
                                  </p:childTnLst>
                                </p:cTn>
                              </p:par>
                              <p:par>
                                <p:cTn id="115" presetID="53" presetClass="exit" presetSubtype="32" fill="hold" nodeType="withEffect">
                                  <p:stCondLst>
                                    <p:cond delay="0"/>
                                  </p:stCondLst>
                                  <p:childTnLst>
                                    <p:anim calcmode="lin" valueType="num">
                                      <p:cBhvr>
                                        <p:cTn id="116" dur="500"/>
                                        <p:tgtEl>
                                          <p:spTgt spid="12"/>
                                        </p:tgtEl>
                                        <p:attrNameLst>
                                          <p:attrName>ppt_w</p:attrName>
                                        </p:attrNameLst>
                                      </p:cBhvr>
                                      <p:tavLst>
                                        <p:tav tm="0">
                                          <p:val>
                                            <p:strVal val="ppt_w"/>
                                          </p:val>
                                        </p:tav>
                                        <p:tav tm="100000">
                                          <p:val>
                                            <p:fltVal val="0"/>
                                          </p:val>
                                        </p:tav>
                                      </p:tavLst>
                                    </p:anim>
                                    <p:anim calcmode="lin" valueType="num">
                                      <p:cBhvr>
                                        <p:cTn id="117" dur="500"/>
                                        <p:tgtEl>
                                          <p:spTgt spid="12"/>
                                        </p:tgtEl>
                                        <p:attrNameLst>
                                          <p:attrName>ppt_h</p:attrName>
                                        </p:attrNameLst>
                                      </p:cBhvr>
                                      <p:tavLst>
                                        <p:tav tm="0">
                                          <p:val>
                                            <p:strVal val="ppt_h"/>
                                          </p:val>
                                        </p:tav>
                                        <p:tav tm="100000">
                                          <p:val>
                                            <p:fltVal val="0"/>
                                          </p:val>
                                        </p:tav>
                                      </p:tavLst>
                                    </p:anim>
                                    <p:animEffect transition="out" filter="fade">
                                      <p:cBhvr>
                                        <p:cTn id="118" dur="500"/>
                                        <p:tgtEl>
                                          <p:spTgt spid="12"/>
                                        </p:tgtEl>
                                      </p:cBhvr>
                                    </p:animEffect>
                                    <p:set>
                                      <p:cBhvr>
                                        <p:cTn id="119" dur="1" fill="hold">
                                          <p:stCondLst>
                                            <p:cond delay="499"/>
                                          </p:stCondLst>
                                        </p:cTn>
                                        <p:tgtEl>
                                          <p:spTgt spid="12"/>
                                        </p:tgtEl>
                                        <p:attrNameLst>
                                          <p:attrName>style.visibility</p:attrName>
                                        </p:attrNameLst>
                                      </p:cBhvr>
                                      <p:to>
                                        <p:strVal val="hidden"/>
                                      </p:to>
                                    </p:set>
                                  </p:childTnLst>
                                </p:cTn>
                              </p:par>
                              <p:par>
                                <p:cTn id="120" presetID="53" presetClass="exit" presetSubtype="32" fill="hold" nodeType="withEffect">
                                  <p:stCondLst>
                                    <p:cond delay="0"/>
                                  </p:stCondLst>
                                  <p:childTnLst>
                                    <p:anim calcmode="lin" valueType="num">
                                      <p:cBhvr>
                                        <p:cTn id="121" dur="500"/>
                                        <p:tgtEl>
                                          <p:spTgt spid="13"/>
                                        </p:tgtEl>
                                        <p:attrNameLst>
                                          <p:attrName>ppt_w</p:attrName>
                                        </p:attrNameLst>
                                      </p:cBhvr>
                                      <p:tavLst>
                                        <p:tav tm="0">
                                          <p:val>
                                            <p:strVal val="ppt_w"/>
                                          </p:val>
                                        </p:tav>
                                        <p:tav tm="100000">
                                          <p:val>
                                            <p:fltVal val="0"/>
                                          </p:val>
                                        </p:tav>
                                      </p:tavLst>
                                    </p:anim>
                                    <p:anim calcmode="lin" valueType="num">
                                      <p:cBhvr>
                                        <p:cTn id="122" dur="500"/>
                                        <p:tgtEl>
                                          <p:spTgt spid="13"/>
                                        </p:tgtEl>
                                        <p:attrNameLst>
                                          <p:attrName>ppt_h</p:attrName>
                                        </p:attrNameLst>
                                      </p:cBhvr>
                                      <p:tavLst>
                                        <p:tav tm="0">
                                          <p:val>
                                            <p:strVal val="ppt_h"/>
                                          </p:val>
                                        </p:tav>
                                        <p:tav tm="100000">
                                          <p:val>
                                            <p:fltVal val="0"/>
                                          </p:val>
                                        </p:tav>
                                      </p:tavLst>
                                    </p:anim>
                                    <p:animEffect transition="out" filter="fade">
                                      <p:cBhvr>
                                        <p:cTn id="123" dur="500"/>
                                        <p:tgtEl>
                                          <p:spTgt spid="13"/>
                                        </p:tgtEl>
                                      </p:cBhvr>
                                    </p:animEffect>
                                    <p:set>
                                      <p:cBhvr>
                                        <p:cTn id="124" dur="1" fill="hold">
                                          <p:stCondLst>
                                            <p:cond delay="499"/>
                                          </p:stCondLst>
                                        </p:cTn>
                                        <p:tgtEl>
                                          <p:spTgt spid="13"/>
                                        </p:tgtEl>
                                        <p:attrNameLst>
                                          <p:attrName>style.visibility</p:attrName>
                                        </p:attrNameLst>
                                      </p:cBhvr>
                                      <p:to>
                                        <p:strVal val="hidden"/>
                                      </p:to>
                                    </p:set>
                                  </p:childTnLst>
                                </p:cTn>
                              </p:par>
                              <p:par>
                                <p:cTn id="125" presetID="53" presetClass="exit" presetSubtype="32" fill="hold" grpId="1" nodeType="withEffect">
                                  <p:stCondLst>
                                    <p:cond delay="0"/>
                                  </p:stCondLst>
                                  <p:childTnLst>
                                    <p:anim calcmode="lin" valueType="num">
                                      <p:cBhvr>
                                        <p:cTn id="126" dur="500"/>
                                        <p:tgtEl>
                                          <p:spTgt spid="7"/>
                                        </p:tgtEl>
                                        <p:attrNameLst>
                                          <p:attrName>ppt_w</p:attrName>
                                        </p:attrNameLst>
                                      </p:cBhvr>
                                      <p:tavLst>
                                        <p:tav tm="0">
                                          <p:val>
                                            <p:strVal val="ppt_w"/>
                                          </p:val>
                                        </p:tav>
                                        <p:tav tm="100000">
                                          <p:val>
                                            <p:fltVal val="0"/>
                                          </p:val>
                                        </p:tav>
                                      </p:tavLst>
                                    </p:anim>
                                    <p:anim calcmode="lin" valueType="num">
                                      <p:cBhvr>
                                        <p:cTn id="127" dur="500"/>
                                        <p:tgtEl>
                                          <p:spTgt spid="7"/>
                                        </p:tgtEl>
                                        <p:attrNameLst>
                                          <p:attrName>ppt_h</p:attrName>
                                        </p:attrNameLst>
                                      </p:cBhvr>
                                      <p:tavLst>
                                        <p:tav tm="0">
                                          <p:val>
                                            <p:strVal val="ppt_h"/>
                                          </p:val>
                                        </p:tav>
                                        <p:tav tm="100000">
                                          <p:val>
                                            <p:fltVal val="0"/>
                                          </p:val>
                                        </p:tav>
                                      </p:tavLst>
                                    </p:anim>
                                    <p:animEffect transition="out" filter="fade">
                                      <p:cBhvr>
                                        <p:cTn id="128" dur="500"/>
                                        <p:tgtEl>
                                          <p:spTgt spid="7"/>
                                        </p:tgtEl>
                                      </p:cBhvr>
                                    </p:animEffect>
                                    <p:set>
                                      <p:cBhvr>
                                        <p:cTn id="129" dur="1" fill="hold">
                                          <p:stCondLst>
                                            <p:cond delay="499"/>
                                          </p:stCondLst>
                                        </p:cTn>
                                        <p:tgtEl>
                                          <p:spTgt spid="7"/>
                                        </p:tgtEl>
                                        <p:attrNameLst>
                                          <p:attrName>style.visibility</p:attrName>
                                        </p:attrNameLst>
                                      </p:cBhvr>
                                      <p:to>
                                        <p:strVal val="hidden"/>
                                      </p:to>
                                    </p:set>
                                  </p:childTnLst>
                                </p:cTn>
                              </p:par>
                              <p:par>
                                <p:cTn id="130" presetID="53" presetClass="exit" presetSubtype="32" fill="hold" nodeType="withEffect">
                                  <p:stCondLst>
                                    <p:cond delay="0"/>
                                  </p:stCondLst>
                                  <p:childTnLst>
                                    <p:anim calcmode="lin" valueType="num">
                                      <p:cBhvr>
                                        <p:cTn id="131" dur="500"/>
                                        <p:tgtEl>
                                          <p:spTgt spid="1032"/>
                                        </p:tgtEl>
                                        <p:attrNameLst>
                                          <p:attrName>ppt_w</p:attrName>
                                        </p:attrNameLst>
                                      </p:cBhvr>
                                      <p:tavLst>
                                        <p:tav tm="0">
                                          <p:val>
                                            <p:strVal val="ppt_w"/>
                                          </p:val>
                                        </p:tav>
                                        <p:tav tm="100000">
                                          <p:val>
                                            <p:fltVal val="0"/>
                                          </p:val>
                                        </p:tav>
                                      </p:tavLst>
                                    </p:anim>
                                    <p:anim calcmode="lin" valueType="num">
                                      <p:cBhvr>
                                        <p:cTn id="132" dur="500"/>
                                        <p:tgtEl>
                                          <p:spTgt spid="1032"/>
                                        </p:tgtEl>
                                        <p:attrNameLst>
                                          <p:attrName>ppt_h</p:attrName>
                                        </p:attrNameLst>
                                      </p:cBhvr>
                                      <p:tavLst>
                                        <p:tav tm="0">
                                          <p:val>
                                            <p:strVal val="ppt_h"/>
                                          </p:val>
                                        </p:tav>
                                        <p:tav tm="100000">
                                          <p:val>
                                            <p:fltVal val="0"/>
                                          </p:val>
                                        </p:tav>
                                      </p:tavLst>
                                    </p:anim>
                                    <p:animEffect transition="out" filter="fade">
                                      <p:cBhvr>
                                        <p:cTn id="133" dur="500"/>
                                        <p:tgtEl>
                                          <p:spTgt spid="1032"/>
                                        </p:tgtEl>
                                      </p:cBhvr>
                                    </p:animEffect>
                                    <p:set>
                                      <p:cBhvr>
                                        <p:cTn id="134" dur="1" fill="hold">
                                          <p:stCondLst>
                                            <p:cond delay="499"/>
                                          </p:stCondLst>
                                        </p:cTn>
                                        <p:tgtEl>
                                          <p:spTgt spid="1032"/>
                                        </p:tgtEl>
                                        <p:attrNameLst>
                                          <p:attrName>style.visibility</p:attrName>
                                        </p:attrNameLst>
                                      </p:cBhvr>
                                      <p:to>
                                        <p:strVal val="hidden"/>
                                      </p:to>
                                    </p:set>
                                  </p:childTnLst>
                                </p:cTn>
                              </p:par>
                              <p:par>
                                <p:cTn id="135" presetID="53" presetClass="exit" presetSubtype="32" fill="hold" grpId="1" nodeType="withEffect">
                                  <p:stCondLst>
                                    <p:cond delay="0"/>
                                  </p:stCondLst>
                                  <p:childTnLst>
                                    <p:anim calcmode="lin" valueType="num">
                                      <p:cBhvr>
                                        <p:cTn id="136" dur="500"/>
                                        <p:tgtEl>
                                          <p:spTgt spid="11"/>
                                        </p:tgtEl>
                                        <p:attrNameLst>
                                          <p:attrName>ppt_w</p:attrName>
                                        </p:attrNameLst>
                                      </p:cBhvr>
                                      <p:tavLst>
                                        <p:tav tm="0">
                                          <p:val>
                                            <p:strVal val="ppt_w"/>
                                          </p:val>
                                        </p:tav>
                                        <p:tav tm="100000">
                                          <p:val>
                                            <p:fltVal val="0"/>
                                          </p:val>
                                        </p:tav>
                                      </p:tavLst>
                                    </p:anim>
                                    <p:anim calcmode="lin" valueType="num">
                                      <p:cBhvr>
                                        <p:cTn id="137" dur="500"/>
                                        <p:tgtEl>
                                          <p:spTgt spid="11"/>
                                        </p:tgtEl>
                                        <p:attrNameLst>
                                          <p:attrName>ppt_h</p:attrName>
                                        </p:attrNameLst>
                                      </p:cBhvr>
                                      <p:tavLst>
                                        <p:tav tm="0">
                                          <p:val>
                                            <p:strVal val="ppt_h"/>
                                          </p:val>
                                        </p:tav>
                                        <p:tav tm="100000">
                                          <p:val>
                                            <p:fltVal val="0"/>
                                          </p:val>
                                        </p:tav>
                                      </p:tavLst>
                                    </p:anim>
                                    <p:animEffect transition="out" filter="fade">
                                      <p:cBhvr>
                                        <p:cTn id="138" dur="500"/>
                                        <p:tgtEl>
                                          <p:spTgt spid="11"/>
                                        </p:tgtEl>
                                      </p:cBhvr>
                                    </p:animEffect>
                                    <p:set>
                                      <p:cBhvr>
                                        <p:cTn id="139" dur="1" fill="hold">
                                          <p:stCondLst>
                                            <p:cond delay="499"/>
                                          </p:stCondLst>
                                        </p:cTn>
                                        <p:tgtEl>
                                          <p:spTgt spid="11"/>
                                        </p:tgtEl>
                                        <p:attrNameLst>
                                          <p:attrName>style.visibility</p:attrName>
                                        </p:attrNameLst>
                                      </p:cBhvr>
                                      <p:to>
                                        <p:strVal val="hidden"/>
                                      </p:to>
                                    </p:set>
                                  </p:childTnLst>
                                </p:cTn>
                              </p:par>
                              <p:par>
                                <p:cTn id="140" presetID="53" presetClass="exit" presetSubtype="32" fill="hold" nodeType="withEffect">
                                  <p:stCondLst>
                                    <p:cond delay="0"/>
                                  </p:stCondLst>
                                  <p:childTnLst>
                                    <p:anim calcmode="lin" valueType="num">
                                      <p:cBhvr>
                                        <p:cTn id="141" dur="500"/>
                                        <p:tgtEl>
                                          <p:spTgt spid="14"/>
                                        </p:tgtEl>
                                        <p:attrNameLst>
                                          <p:attrName>ppt_w</p:attrName>
                                        </p:attrNameLst>
                                      </p:cBhvr>
                                      <p:tavLst>
                                        <p:tav tm="0">
                                          <p:val>
                                            <p:strVal val="ppt_w"/>
                                          </p:val>
                                        </p:tav>
                                        <p:tav tm="100000">
                                          <p:val>
                                            <p:fltVal val="0"/>
                                          </p:val>
                                        </p:tav>
                                      </p:tavLst>
                                    </p:anim>
                                    <p:anim calcmode="lin" valueType="num">
                                      <p:cBhvr>
                                        <p:cTn id="142" dur="500"/>
                                        <p:tgtEl>
                                          <p:spTgt spid="14"/>
                                        </p:tgtEl>
                                        <p:attrNameLst>
                                          <p:attrName>ppt_h</p:attrName>
                                        </p:attrNameLst>
                                      </p:cBhvr>
                                      <p:tavLst>
                                        <p:tav tm="0">
                                          <p:val>
                                            <p:strVal val="ppt_h"/>
                                          </p:val>
                                        </p:tav>
                                        <p:tav tm="100000">
                                          <p:val>
                                            <p:fltVal val="0"/>
                                          </p:val>
                                        </p:tav>
                                      </p:tavLst>
                                    </p:anim>
                                    <p:animEffect transition="out" filter="fade">
                                      <p:cBhvr>
                                        <p:cTn id="143" dur="500"/>
                                        <p:tgtEl>
                                          <p:spTgt spid="14"/>
                                        </p:tgtEl>
                                      </p:cBhvr>
                                    </p:animEffect>
                                    <p:set>
                                      <p:cBhvr>
                                        <p:cTn id="144" dur="1" fill="hold">
                                          <p:stCondLst>
                                            <p:cond delay="499"/>
                                          </p:stCondLst>
                                        </p:cTn>
                                        <p:tgtEl>
                                          <p:spTgt spid="14"/>
                                        </p:tgtEl>
                                        <p:attrNameLst>
                                          <p:attrName>style.visibility</p:attrName>
                                        </p:attrNameLst>
                                      </p:cBhvr>
                                      <p:to>
                                        <p:strVal val="hidden"/>
                                      </p:to>
                                    </p:set>
                                  </p:childTnLst>
                                </p:cTn>
                              </p:par>
                              <p:par>
                                <p:cTn id="145" presetID="53" presetClass="exit" presetSubtype="32" fill="hold" grpId="1" nodeType="withEffect">
                                  <p:stCondLst>
                                    <p:cond delay="0"/>
                                  </p:stCondLst>
                                  <p:childTnLst>
                                    <p:anim calcmode="lin" valueType="num">
                                      <p:cBhvr>
                                        <p:cTn id="146" dur="500"/>
                                        <p:tgtEl>
                                          <p:spTgt spid="8"/>
                                        </p:tgtEl>
                                        <p:attrNameLst>
                                          <p:attrName>ppt_w</p:attrName>
                                        </p:attrNameLst>
                                      </p:cBhvr>
                                      <p:tavLst>
                                        <p:tav tm="0">
                                          <p:val>
                                            <p:strVal val="ppt_w"/>
                                          </p:val>
                                        </p:tav>
                                        <p:tav tm="100000">
                                          <p:val>
                                            <p:fltVal val="0"/>
                                          </p:val>
                                        </p:tav>
                                      </p:tavLst>
                                    </p:anim>
                                    <p:anim calcmode="lin" valueType="num">
                                      <p:cBhvr>
                                        <p:cTn id="147" dur="500"/>
                                        <p:tgtEl>
                                          <p:spTgt spid="8"/>
                                        </p:tgtEl>
                                        <p:attrNameLst>
                                          <p:attrName>ppt_h</p:attrName>
                                        </p:attrNameLst>
                                      </p:cBhvr>
                                      <p:tavLst>
                                        <p:tav tm="0">
                                          <p:val>
                                            <p:strVal val="ppt_h"/>
                                          </p:val>
                                        </p:tav>
                                        <p:tav tm="100000">
                                          <p:val>
                                            <p:fltVal val="0"/>
                                          </p:val>
                                        </p:tav>
                                      </p:tavLst>
                                    </p:anim>
                                    <p:animEffect transition="out" filter="fade">
                                      <p:cBhvr>
                                        <p:cTn id="148" dur="500"/>
                                        <p:tgtEl>
                                          <p:spTgt spid="8"/>
                                        </p:tgtEl>
                                      </p:cBhvr>
                                    </p:animEffect>
                                    <p:set>
                                      <p:cBhvr>
                                        <p:cTn id="149" dur="1" fill="hold">
                                          <p:stCondLst>
                                            <p:cond delay="499"/>
                                          </p:stCondLst>
                                        </p:cTn>
                                        <p:tgtEl>
                                          <p:spTgt spid="8"/>
                                        </p:tgtEl>
                                        <p:attrNameLst>
                                          <p:attrName>style.visibility</p:attrName>
                                        </p:attrNameLst>
                                      </p:cBhvr>
                                      <p:to>
                                        <p:strVal val="hidden"/>
                                      </p:to>
                                    </p:set>
                                  </p:childTnLst>
                                </p:cTn>
                              </p:par>
                              <p:par>
                                <p:cTn id="150" presetID="53" presetClass="exit" presetSubtype="32" fill="hold" grpId="1" nodeType="withEffect">
                                  <p:stCondLst>
                                    <p:cond delay="0"/>
                                  </p:stCondLst>
                                  <p:childTnLst>
                                    <p:anim calcmode="lin" valueType="num">
                                      <p:cBhvr>
                                        <p:cTn id="151" dur="500"/>
                                        <p:tgtEl>
                                          <p:spTgt spid="16"/>
                                        </p:tgtEl>
                                        <p:attrNameLst>
                                          <p:attrName>ppt_w</p:attrName>
                                        </p:attrNameLst>
                                      </p:cBhvr>
                                      <p:tavLst>
                                        <p:tav tm="0">
                                          <p:val>
                                            <p:strVal val="ppt_w"/>
                                          </p:val>
                                        </p:tav>
                                        <p:tav tm="100000">
                                          <p:val>
                                            <p:fltVal val="0"/>
                                          </p:val>
                                        </p:tav>
                                      </p:tavLst>
                                    </p:anim>
                                    <p:anim calcmode="lin" valueType="num">
                                      <p:cBhvr>
                                        <p:cTn id="152" dur="500"/>
                                        <p:tgtEl>
                                          <p:spTgt spid="16"/>
                                        </p:tgtEl>
                                        <p:attrNameLst>
                                          <p:attrName>ppt_h</p:attrName>
                                        </p:attrNameLst>
                                      </p:cBhvr>
                                      <p:tavLst>
                                        <p:tav tm="0">
                                          <p:val>
                                            <p:strVal val="ppt_h"/>
                                          </p:val>
                                        </p:tav>
                                        <p:tav tm="100000">
                                          <p:val>
                                            <p:fltVal val="0"/>
                                          </p:val>
                                        </p:tav>
                                      </p:tavLst>
                                    </p:anim>
                                    <p:animEffect transition="out" filter="fade">
                                      <p:cBhvr>
                                        <p:cTn id="153" dur="500"/>
                                        <p:tgtEl>
                                          <p:spTgt spid="16"/>
                                        </p:tgtEl>
                                      </p:cBhvr>
                                    </p:animEffect>
                                    <p:set>
                                      <p:cBhvr>
                                        <p:cTn id="154" dur="1" fill="hold">
                                          <p:stCondLst>
                                            <p:cond delay="499"/>
                                          </p:stCondLst>
                                        </p:cTn>
                                        <p:tgtEl>
                                          <p:spTgt spid="16"/>
                                        </p:tgtEl>
                                        <p:attrNameLst>
                                          <p:attrName>style.visibility</p:attrName>
                                        </p:attrNameLst>
                                      </p:cBhvr>
                                      <p:to>
                                        <p:strVal val="hidden"/>
                                      </p:to>
                                    </p:set>
                                  </p:childTnLst>
                                </p:cTn>
                              </p:par>
                              <p:par>
                                <p:cTn id="155" presetID="53" presetClass="exit" presetSubtype="32" fill="hold" grpId="1" nodeType="withEffect">
                                  <p:stCondLst>
                                    <p:cond delay="0"/>
                                  </p:stCondLst>
                                  <p:childTnLst>
                                    <p:anim calcmode="lin" valueType="num">
                                      <p:cBhvr>
                                        <p:cTn id="156" dur="500"/>
                                        <p:tgtEl>
                                          <p:spTgt spid="17"/>
                                        </p:tgtEl>
                                        <p:attrNameLst>
                                          <p:attrName>ppt_w</p:attrName>
                                        </p:attrNameLst>
                                      </p:cBhvr>
                                      <p:tavLst>
                                        <p:tav tm="0">
                                          <p:val>
                                            <p:strVal val="ppt_w"/>
                                          </p:val>
                                        </p:tav>
                                        <p:tav tm="100000">
                                          <p:val>
                                            <p:fltVal val="0"/>
                                          </p:val>
                                        </p:tav>
                                      </p:tavLst>
                                    </p:anim>
                                    <p:anim calcmode="lin" valueType="num">
                                      <p:cBhvr>
                                        <p:cTn id="157" dur="500"/>
                                        <p:tgtEl>
                                          <p:spTgt spid="17"/>
                                        </p:tgtEl>
                                        <p:attrNameLst>
                                          <p:attrName>ppt_h</p:attrName>
                                        </p:attrNameLst>
                                      </p:cBhvr>
                                      <p:tavLst>
                                        <p:tav tm="0">
                                          <p:val>
                                            <p:strVal val="ppt_h"/>
                                          </p:val>
                                        </p:tav>
                                        <p:tav tm="100000">
                                          <p:val>
                                            <p:fltVal val="0"/>
                                          </p:val>
                                        </p:tav>
                                      </p:tavLst>
                                    </p:anim>
                                    <p:animEffect transition="out" filter="fade">
                                      <p:cBhvr>
                                        <p:cTn id="158" dur="500"/>
                                        <p:tgtEl>
                                          <p:spTgt spid="17"/>
                                        </p:tgtEl>
                                      </p:cBhvr>
                                    </p:animEffect>
                                    <p:set>
                                      <p:cBhvr>
                                        <p:cTn id="159" dur="1" fill="hold">
                                          <p:stCondLst>
                                            <p:cond delay="499"/>
                                          </p:stCondLst>
                                        </p:cTn>
                                        <p:tgtEl>
                                          <p:spTgt spid="17"/>
                                        </p:tgtEl>
                                        <p:attrNameLst>
                                          <p:attrName>style.visibility</p:attrName>
                                        </p:attrNameLst>
                                      </p:cBhvr>
                                      <p:to>
                                        <p:strVal val="hidden"/>
                                      </p:to>
                                    </p:set>
                                  </p:childTnLst>
                                </p:cTn>
                              </p:par>
                              <p:par>
                                <p:cTn id="160" presetID="53" presetClass="exit" presetSubtype="32" fill="hold" nodeType="withEffect">
                                  <p:stCondLst>
                                    <p:cond delay="0"/>
                                  </p:stCondLst>
                                  <p:childTnLst>
                                    <p:anim calcmode="lin" valueType="num">
                                      <p:cBhvr>
                                        <p:cTn id="161" dur="500"/>
                                        <p:tgtEl>
                                          <p:spTgt spid="18"/>
                                        </p:tgtEl>
                                        <p:attrNameLst>
                                          <p:attrName>ppt_w</p:attrName>
                                        </p:attrNameLst>
                                      </p:cBhvr>
                                      <p:tavLst>
                                        <p:tav tm="0">
                                          <p:val>
                                            <p:strVal val="ppt_w"/>
                                          </p:val>
                                        </p:tav>
                                        <p:tav tm="100000">
                                          <p:val>
                                            <p:fltVal val="0"/>
                                          </p:val>
                                        </p:tav>
                                      </p:tavLst>
                                    </p:anim>
                                    <p:anim calcmode="lin" valueType="num">
                                      <p:cBhvr>
                                        <p:cTn id="162" dur="500"/>
                                        <p:tgtEl>
                                          <p:spTgt spid="18"/>
                                        </p:tgtEl>
                                        <p:attrNameLst>
                                          <p:attrName>ppt_h</p:attrName>
                                        </p:attrNameLst>
                                      </p:cBhvr>
                                      <p:tavLst>
                                        <p:tav tm="0">
                                          <p:val>
                                            <p:strVal val="ppt_h"/>
                                          </p:val>
                                        </p:tav>
                                        <p:tav tm="100000">
                                          <p:val>
                                            <p:fltVal val="0"/>
                                          </p:val>
                                        </p:tav>
                                      </p:tavLst>
                                    </p:anim>
                                    <p:animEffect transition="out" filter="fade">
                                      <p:cBhvr>
                                        <p:cTn id="163" dur="500"/>
                                        <p:tgtEl>
                                          <p:spTgt spid="18"/>
                                        </p:tgtEl>
                                      </p:cBhvr>
                                    </p:animEffect>
                                    <p:set>
                                      <p:cBhvr>
                                        <p:cTn id="164" dur="1" fill="hold">
                                          <p:stCondLst>
                                            <p:cond delay="499"/>
                                          </p:stCondLst>
                                        </p:cTn>
                                        <p:tgtEl>
                                          <p:spTgt spid="18"/>
                                        </p:tgtEl>
                                        <p:attrNameLst>
                                          <p:attrName>style.visibility</p:attrName>
                                        </p:attrNameLst>
                                      </p:cBhvr>
                                      <p:to>
                                        <p:strVal val="hidden"/>
                                      </p:to>
                                    </p:set>
                                  </p:childTnLst>
                                </p:cTn>
                              </p:par>
                              <p:par>
                                <p:cTn id="165" presetID="53" presetClass="exit" presetSubtype="32" fill="hold" grpId="1" nodeType="withEffect">
                                  <p:stCondLst>
                                    <p:cond delay="0"/>
                                  </p:stCondLst>
                                  <p:childTnLst>
                                    <p:anim calcmode="lin" valueType="num">
                                      <p:cBhvr>
                                        <p:cTn id="166" dur="500"/>
                                        <p:tgtEl>
                                          <p:spTgt spid="19"/>
                                        </p:tgtEl>
                                        <p:attrNameLst>
                                          <p:attrName>ppt_w</p:attrName>
                                        </p:attrNameLst>
                                      </p:cBhvr>
                                      <p:tavLst>
                                        <p:tav tm="0">
                                          <p:val>
                                            <p:strVal val="ppt_w"/>
                                          </p:val>
                                        </p:tav>
                                        <p:tav tm="100000">
                                          <p:val>
                                            <p:fltVal val="0"/>
                                          </p:val>
                                        </p:tav>
                                      </p:tavLst>
                                    </p:anim>
                                    <p:anim calcmode="lin" valueType="num">
                                      <p:cBhvr>
                                        <p:cTn id="167" dur="500"/>
                                        <p:tgtEl>
                                          <p:spTgt spid="19"/>
                                        </p:tgtEl>
                                        <p:attrNameLst>
                                          <p:attrName>ppt_h</p:attrName>
                                        </p:attrNameLst>
                                      </p:cBhvr>
                                      <p:tavLst>
                                        <p:tav tm="0">
                                          <p:val>
                                            <p:strVal val="ppt_h"/>
                                          </p:val>
                                        </p:tav>
                                        <p:tav tm="100000">
                                          <p:val>
                                            <p:fltVal val="0"/>
                                          </p:val>
                                        </p:tav>
                                      </p:tavLst>
                                    </p:anim>
                                    <p:animEffect transition="out" filter="fade">
                                      <p:cBhvr>
                                        <p:cTn id="168" dur="500"/>
                                        <p:tgtEl>
                                          <p:spTgt spid="19"/>
                                        </p:tgtEl>
                                      </p:cBhvr>
                                    </p:animEffect>
                                    <p:set>
                                      <p:cBhvr>
                                        <p:cTn id="169" dur="1" fill="hold">
                                          <p:stCondLst>
                                            <p:cond delay="499"/>
                                          </p:stCondLst>
                                        </p:cTn>
                                        <p:tgtEl>
                                          <p:spTgt spid="19"/>
                                        </p:tgtEl>
                                        <p:attrNameLst>
                                          <p:attrName>style.visibility</p:attrName>
                                        </p:attrNameLst>
                                      </p:cBhvr>
                                      <p:to>
                                        <p:strVal val="hidden"/>
                                      </p:to>
                                    </p:set>
                                  </p:childTnLst>
                                </p:cTn>
                              </p:par>
                              <p:par>
                                <p:cTn id="170" presetID="53" presetClass="exit" presetSubtype="32" fill="hold" grpId="1" nodeType="withEffect">
                                  <p:stCondLst>
                                    <p:cond delay="0"/>
                                  </p:stCondLst>
                                  <p:childTnLst>
                                    <p:anim calcmode="lin" valueType="num">
                                      <p:cBhvr>
                                        <p:cTn id="171" dur="500"/>
                                        <p:tgtEl>
                                          <p:spTgt spid="9"/>
                                        </p:tgtEl>
                                        <p:attrNameLst>
                                          <p:attrName>ppt_w</p:attrName>
                                        </p:attrNameLst>
                                      </p:cBhvr>
                                      <p:tavLst>
                                        <p:tav tm="0">
                                          <p:val>
                                            <p:strVal val="ppt_w"/>
                                          </p:val>
                                        </p:tav>
                                        <p:tav tm="100000">
                                          <p:val>
                                            <p:fltVal val="0"/>
                                          </p:val>
                                        </p:tav>
                                      </p:tavLst>
                                    </p:anim>
                                    <p:anim calcmode="lin" valueType="num">
                                      <p:cBhvr>
                                        <p:cTn id="172" dur="500"/>
                                        <p:tgtEl>
                                          <p:spTgt spid="9"/>
                                        </p:tgtEl>
                                        <p:attrNameLst>
                                          <p:attrName>ppt_h</p:attrName>
                                        </p:attrNameLst>
                                      </p:cBhvr>
                                      <p:tavLst>
                                        <p:tav tm="0">
                                          <p:val>
                                            <p:strVal val="ppt_h"/>
                                          </p:val>
                                        </p:tav>
                                        <p:tav tm="100000">
                                          <p:val>
                                            <p:fltVal val="0"/>
                                          </p:val>
                                        </p:tav>
                                      </p:tavLst>
                                    </p:anim>
                                    <p:animEffect transition="out" filter="fade">
                                      <p:cBhvr>
                                        <p:cTn id="173" dur="500"/>
                                        <p:tgtEl>
                                          <p:spTgt spid="9"/>
                                        </p:tgtEl>
                                      </p:cBhvr>
                                    </p:animEffect>
                                    <p:set>
                                      <p:cBhvr>
                                        <p:cTn id="174" dur="1" fill="hold">
                                          <p:stCondLst>
                                            <p:cond delay="499"/>
                                          </p:stCondLst>
                                        </p:cTn>
                                        <p:tgtEl>
                                          <p:spTgt spid="9"/>
                                        </p:tgtEl>
                                        <p:attrNameLst>
                                          <p:attrName>style.visibility</p:attrName>
                                        </p:attrNameLst>
                                      </p:cBhvr>
                                      <p:to>
                                        <p:strVal val="hidden"/>
                                      </p:to>
                                    </p:set>
                                  </p:childTnLst>
                                </p:cTn>
                              </p:par>
                              <p:par>
                                <p:cTn id="175" presetID="53" presetClass="exit" presetSubtype="32" fill="hold" grpId="1" nodeType="withEffect">
                                  <p:stCondLst>
                                    <p:cond delay="0"/>
                                  </p:stCondLst>
                                  <p:childTnLst>
                                    <p:anim calcmode="lin" valueType="num">
                                      <p:cBhvr>
                                        <p:cTn id="176" dur="500"/>
                                        <p:tgtEl>
                                          <p:spTgt spid="21"/>
                                        </p:tgtEl>
                                        <p:attrNameLst>
                                          <p:attrName>ppt_w</p:attrName>
                                        </p:attrNameLst>
                                      </p:cBhvr>
                                      <p:tavLst>
                                        <p:tav tm="0">
                                          <p:val>
                                            <p:strVal val="ppt_w"/>
                                          </p:val>
                                        </p:tav>
                                        <p:tav tm="100000">
                                          <p:val>
                                            <p:fltVal val="0"/>
                                          </p:val>
                                        </p:tav>
                                      </p:tavLst>
                                    </p:anim>
                                    <p:anim calcmode="lin" valueType="num">
                                      <p:cBhvr>
                                        <p:cTn id="177" dur="500"/>
                                        <p:tgtEl>
                                          <p:spTgt spid="21"/>
                                        </p:tgtEl>
                                        <p:attrNameLst>
                                          <p:attrName>ppt_h</p:attrName>
                                        </p:attrNameLst>
                                      </p:cBhvr>
                                      <p:tavLst>
                                        <p:tav tm="0">
                                          <p:val>
                                            <p:strVal val="ppt_h"/>
                                          </p:val>
                                        </p:tav>
                                        <p:tav tm="100000">
                                          <p:val>
                                            <p:fltVal val="0"/>
                                          </p:val>
                                        </p:tav>
                                      </p:tavLst>
                                    </p:anim>
                                    <p:animEffect transition="out" filter="fade">
                                      <p:cBhvr>
                                        <p:cTn id="178" dur="500"/>
                                        <p:tgtEl>
                                          <p:spTgt spid="21"/>
                                        </p:tgtEl>
                                      </p:cBhvr>
                                    </p:animEffect>
                                    <p:set>
                                      <p:cBhvr>
                                        <p:cTn id="179" dur="1" fill="hold">
                                          <p:stCondLst>
                                            <p:cond delay="499"/>
                                          </p:stCondLst>
                                        </p:cTn>
                                        <p:tgtEl>
                                          <p:spTgt spid="21"/>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53" presetClass="entr" presetSubtype="16" fill="hold" grpId="0" nodeType="clickEffect">
                                  <p:stCondLst>
                                    <p:cond delay="0"/>
                                  </p:stCondLst>
                                  <p:childTnLst>
                                    <p:set>
                                      <p:cBhvr>
                                        <p:cTn id="183" dur="1" fill="hold">
                                          <p:stCondLst>
                                            <p:cond delay="0"/>
                                          </p:stCondLst>
                                        </p:cTn>
                                        <p:tgtEl>
                                          <p:spTgt spid="24">
                                            <p:bg/>
                                          </p:spTgt>
                                        </p:tgtEl>
                                        <p:attrNameLst>
                                          <p:attrName>style.visibility</p:attrName>
                                        </p:attrNameLst>
                                      </p:cBhvr>
                                      <p:to>
                                        <p:strVal val="visible"/>
                                      </p:to>
                                    </p:set>
                                    <p:anim calcmode="lin" valueType="num">
                                      <p:cBhvr>
                                        <p:cTn id="184" dur="500" fill="hold"/>
                                        <p:tgtEl>
                                          <p:spTgt spid="24">
                                            <p:bg/>
                                          </p:spTgt>
                                        </p:tgtEl>
                                        <p:attrNameLst>
                                          <p:attrName>ppt_w</p:attrName>
                                        </p:attrNameLst>
                                      </p:cBhvr>
                                      <p:tavLst>
                                        <p:tav tm="0">
                                          <p:val>
                                            <p:fltVal val="0"/>
                                          </p:val>
                                        </p:tav>
                                        <p:tav tm="100000">
                                          <p:val>
                                            <p:strVal val="#ppt_w"/>
                                          </p:val>
                                        </p:tav>
                                      </p:tavLst>
                                    </p:anim>
                                    <p:anim calcmode="lin" valueType="num">
                                      <p:cBhvr>
                                        <p:cTn id="185" dur="500" fill="hold"/>
                                        <p:tgtEl>
                                          <p:spTgt spid="24">
                                            <p:bg/>
                                          </p:spTgt>
                                        </p:tgtEl>
                                        <p:attrNameLst>
                                          <p:attrName>ppt_h</p:attrName>
                                        </p:attrNameLst>
                                      </p:cBhvr>
                                      <p:tavLst>
                                        <p:tav tm="0">
                                          <p:val>
                                            <p:fltVal val="0"/>
                                          </p:val>
                                        </p:tav>
                                        <p:tav tm="100000">
                                          <p:val>
                                            <p:strVal val="#ppt_h"/>
                                          </p:val>
                                        </p:tav>
                                      </p:tavLst>
                                    </p:anim>
                                    <p:animEffect transition="in" filter="fade">
                                      <p:cBhvr>
                                        <p:cTn id="186" dur="500"/>
                                        <p:tgtEl>
                                          <p:spTgt spid="24">
                                            <p:bg/>
                                          </p:spTgt>
                                        </p:tgtEl>
                                      </p:cBhvr>
                                    </p:animEffect>
                                  </p:childTnLst>
                                </p:cTn>
                              </p:par>
                            </p:childTnLst>
                          </p:cTn>
                        </p:par>
                        <p:par>
                          <p:cTn id="187" fill="hold">
                            <p:stCondLst>
                              <p:cond delay="500"/>
                            </p:stCondLst>
                            <p:childTnLst>
                              <p:par>
                                <p:cTn id="188" presetID="22" presetClass="entr" presetSubtype="8" fill="hold" grpId="0" nodeType="afterEffect">
                                  <p:stCondLst>
                                    <p:cond delay="0"/>
                                  </p:stCondLst>
                                  <p:childTnLst>
                                    <p:set>
                                      <p:cBhvr>
                                        <p:cTn id="189" dur="1" fill="hold">
                                          <p:stCondLst>
                                            <p:cond delay="0"/>
                                          </p:stCondLst>
                                        </p:cTn>
                                        <p:tgtEl>
                                          <p:spTgt spid="24">
                                            <p:txEl>
                                              <p:pRg st="0" end="0"/>
                                            </p:txEl>
                                          </p:spTgt>
                                        </p:tgtEl>
                                        <p:attrNameLst>
                                          <p:attrName>style.visibility</p:attrName>
                                        </p:attrNameLst>
                                      </p:cBhvr>
                                      <p:to>
                                        <p:strVal val="visible"/>
                                      </p:to>
                                    </p:set>
                                    <p:animEffect transition="in" filter="wipe(left)">
                                      <p:cBhvr>
                                        <p:cTn id="190" dur="1000"/>
                                        <p:tgtEl>
                                          <p:spTgt spid="24">
                                            <p:txEl>
                                              <p:pRg st="0" end="0"/>
                                            </p:txEl>
                                          </p:spTgt>
                                        </p:tgtEl>
                                      </p:cBhvr>
                                    </p:animEffect>
                                  </p:childTnLst>
                                </p:cTn>
                              </p:par>
                            </p:childTnLst>
                          </p:cTn>
                        </p:par>
                        <p:par>
                          <p:cTn id="191" fill="hold">
                            <p:stCondLst>
                              <p:cond delay="1500"/>
                            </p:stCondLst>
                            <p:childTnLst>
                              <p:par>
                                <p:cTn id="192" presetID="31" presetClass="entr" presetSubtype="0" fill="hold" nodeType="afterEffect">
                                  <p:stCondLst>
                                    <p:cond delay="0"/>
                                  </p:stCondLst>
                                  <p:childTnLst>
                                    <p:set>
                                      <p:cBhvr>
                                        <p:cTn id="193" dur="1" fill="hold">
                                          <p:stCondLst>
                                            <p:cond delay="0"/>
                                          </p:stCondLst>
                                        </p:cTn>
                                        <p:tgtEl>
                                          <p:spTgt spid="33"/>
                                        </p:tgtEl>
                                        <p:attrNameLst>
                                          <p:attrName>style.visibility</p:attrName>
                                        </p:attrNameLst>
                                      </p:cBhvr>
                                      <p:to>
                                        <p:strVal val="visible"/>
                                      </p:to>
                                    </p:set>
                                    <p:anim calcmode="lin" valueType="num">
                                      <p:cBhvr>
                                        <p:cTn id="194" dur="1000" fill="hold"/>
                                        <p:tgtEl>
                                          <p:spTgt spid="33"/>
                                        </p:tgtEl>
                                        <p:attrNameLst>
                                          <p:attrName>ppt_w</p:attrName>
                                        </p:attrNameLst>
                                      </p:cBhvr>
                                      <p:tavLst>
                                        <p:tav tm="0">
                                          <p:val>
                                            <p:fltVal val="0"/>
                                          </p:val>
                                        </p:tav>
                                        <p:tav tm="100000">
                                          <p:val>
                                            <p:strVal val="#ppt_w"/>
                                          </p:val>
                                        </p:tav>
                                      </p:tavLst>
                                    </p:anim>
                                    <p:anim calcmode="lin" valueType="num">
                                      <p:cBhvr>
                                        <p:cTn id="195" dur="1000" fill="hold"/>
                                        <p:tgtEl>
                                          <p:spTgt spid="33"/>
                                        </p:tgtEl>
                                        <p:attrNameLst>
                                          <p:attrName>ppt_h</p:attrName>
                                        </p:attrNameLst>
                                      </p:cBhvr>
                                      <p:tavLst>
                                        <p:tav tm="0">
                                          <p:val>
                                            <p:fltVal val="0"/>
                                          </p:val>
                                        </p:tav>
                                        <p:tav tm="100000">
                                          <p:val>
                                            <p:strVal val="#ppt_h"/>
                                          </p:val>
                                        </p:tav>
                                      </p:tavLst>
                                    </p:anim>
                                    <p:anim calcmode="lin" valueType="num">
                                      <p:cBhvr>
                                        <p:cTn id="196" dur="1000" fill="hold"/>
                                        <p:tgtEl>
                                          <p:spTgt spid="33"/>
                                        </p:tgtEl>
                                        <p:attrNameLst>
                                          <p:attrName>style.rotation</p:attrName>
                                        </p:attrNameLst>
                                      </p:cBhvr>
                                      <p:tavLst>
                                        <p:tav tm="0">
                                          <p:val>
                                            <p:fltVal val="90"/>
                                          </p:val>
                                        </p:tav>
                                        <p:tav tm="100000">
                                          <p:val>
                                            <p:fltVal val="0"/>
                                          </p:val>
                                        </p:tav>
                                      </p:tavLst>
                                    </p:anim>
                                    <p:animEffect transition="in" filter="fade">
                                      <p:cBhvr>
                                        <p:cTn id="197" dur="1000"/>
                                        <p:tgtEl>
                                          <p:spTgt spid="33"/>
                                        </p:tgtEl>
                                      </p:cBhvr>
                                    </p:animEffect>
                                  </p:childTnLst>
                                </p:cTn>
                              </p:par>
                            </p:childTnLst>
                          </p:cTn>
                        </p:par>
                      </p:childTnLst>
                    </p:cTn>
                  </p:par>
                  <p:par>
                    <p:cTn id="198" fill="hold">
                      <p:stCondLst>
                        <p:cond delay="indefinite"/>
                      </p:stCondLst>
                      <p:childTnLst>
                        <p:par>
                          <p:cTn id="199" fill="hold">
                            <p:stCondLst>
                              <p:cond delay="0"/>
                            </p:stCondLst>
                            <p:childTnLst>
                              <p:par>
                                <p:cTn id="200" presetID="22" presetClass="entr" presetSubtype="8" fill="hold" grpId="0" nodeType="clickEffect">
                                  <p:stCondLst>
                                    <p:cond delay="0"/>
                                  </p:stCondLst>
                                  <p:childTnLst>
                                    <p:set>
                                      <p:cBhvr>
                                        <p:cTn id="201" dur="1" fill="hold">
                                          <p:stCondLst>
                                            <p:cond delay="0"/>
                                          </p:stCondLst>
                                        </p:cTn>
                                        <p:tgtEl>
                                          <p:spTgt spid="24">
                                            <p:txEl>
                                              <p:pRg st="1" end="1"/>
                                            </p:txEl>
                                          </p:spTgt>
                                        </p:tgtEl>
                                        <p:attrNameLst>
                                          <p:attrName>style.visibility</p:attrName>
                                        </p:attrNameLst>
                                      </p:cBhvr>
                                      <p:to>
                                        <p:strVal val="visible"/>
                                      </p:to>
                                    </p:set>
                                    <p:animEffect transition="in" filter="wipe(left)">
                                      <p:cBhvr>
                                        <p:cTn id="202" dur="1000"/>
                                        <p:tgtEl>
                                          <p:spTgt spid="24">
                                            <p:txEl>
                                              <p:pRg st="1" end="1"/>
                                            </p:txEl>
                                          </p:spTgt>
                                        </p:tgtEl>
                                      </p:cBhvr>
                                    </p:animEffect>
                                  </p:childTnLst>
                                </p:cTn>
                              </p:par>
                            </p:childTnLst>
                          </p:cTn>
                        </p:par>
                        <p:par>
                          <p:cTn id="203" fill="hold">
                            <p:stCondLst>
                              <p:cond delay="1000"/>
                            </p:stCondLst>
                            <p:childTnLst>
                              <p:par>
                                <p:cTn id="204" presetID="22" presetClass="entr" presetSubtype="8" fill="hold" grpId="0" nodeType="afterEffect">
                                  <p:stCondLst>
                                    <p:cond delay="0"/>
                                  </p:stCondLst>
                                  <p:childTnLst>
                                    <p:set>
                                      <p:cBhvr>
                                        <p:cTn id="205" dur="1" fill="hold">
                                          <p:stCondLst>
                                            <p:cond delay="0"/>
                                          </p:stCondLst>
                                        </p:cTn>
                                        <p:tgtEl>
                                          <p:spTgt spid="24">
                                            <p:txEl>
                                              <p:pRg st="2" end="2"/>
                                            </p:txEl>
                                          </p:spTgt>
                                        </p:tgtEl>
                                        <p:attrNameLst>
                                          <p:attrName>style.visibility</p:attrName>
                                        </p:attrNameLst>
                                      </p:cBhvr>
                                      <p:to>
                                        <p:strVal val="visible"/>
                                      </p:to>
                                    </p:set>
                                    <p:animEffect transition="in" filter="wipe(left)">
                                      <p:cBhvr>
                                        <p:cTn id="206" dur="1000"/>
                                        <p:tgtEl>
                                          <p:spTgt spid="24">
                                            <p:txEl>
                                              <p:pRg st="2" end="2"/>
                                            </p:txEl>
                                          </p:spTgt>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8" fill="hold" grpId="0" nodeType="clickEffect">
                                  <p:stCondLst>
                                    <p:cond delay="0"/>
                                  </p:stCondLst>
                                  <p:childTnLst>
                                    <p:set>
                                      <p:cBhvr>
                                        <p:cTn id="210" dur="1" fill="hold">
                                          <p:stCondLst>
                                            <p:cond delay="0"/>
                                          </p:stCondLst>
                                        </p:cTn>
                                        <p:tgtEl>
                                          <p:spTgt spid="27"/>
                                        </p:tgtEl>
                                        <p:attrNameLst>
                                          <p:attrName>style.visibility</p:attrName>
                                        </p:attrNameLst>
                                      </p:cBhvr>
                                      <p:to>
                                        <p:strVal val="visible"/>
                                      </p:to>
                                    </p:set>
                                    <p:animEffect transition="in" filter="wipe(left)">
                                      <p:cBhvr>
                                        <p:cTn id="211" dur="1000"/>
                                        <p:tgtEl>
                                          <p:spTgt spid="27"/>
                                        </p:tgtEl>
                                      </p:cBhvr>
                                    </p:animEffect>
                                  </p:childTnLst>
                                </p:cTn>
                              </p:par>
                            </p:childTnLst>
                          </p:cTn>
                        </p:par>
                      </p:childTnLst>
                    </p:cTn>
                  </p:par>
                  <p:par>
                    <p:cTn id="212" fill="hold">
                      <p:stCondLst>
                        <p:cond delay="indefinite"/>
                      </p:stCondLst>
                      <p:childTnLst>
                        <p:par>
                          <p:cTn id="213" fill="hold">
                            <p:stCondLst>
                              <p:cond delay="0"/>
                            </p:stCondLst>
                            <p:childTnLst>
                              <p:par>
                                <p:cTn id="214" presetID="22" presetClass="entr" presetSubtype="8" fill="hold" grpId="0" nodeType="clickEffect">
                                  <p:stCondLst>
                                    <p:cond delay="0"/>
                                  </p:stCondLst>
                                  <p:childTnLst>
                                    <p:set>
                                      <p:cBhvr>
                                        <p:cTn id="215" dur="1" fill="hold">
                                          <p:stCondLst>
                                            <p:cond delay="0"/>
                                          </p:stCondLst>
                                        </p:cTn>
                                        <p:tgtEl>
                                          <p:spTgt spid="28"/>
                                        </p:tgtEl>
                                        <p:attrNameLst>
                                          <p:attrName>style.visibility</p:attrName>
                                        </p:attrNameLst>
                                      </p:cBhvr>
                                      <p:to>
                                        <p:strVal val="visible"/>
                                      </p:to>
                                    </p:set>
                                    <p:animEffect transition="in" filter="wipe(left)">
                                      <p:cBhvr>
                                        <p:cTn id="216" dur="1000"/>
                                        <p:tgtEl>
                                          <p:spTgt spid="28"/>
                                        </p:tgtEl>
                                      </p:cBhvr>
                                    </p:animEffect>
                                  </p:childTnLst>
                                </p:cTn>
                              </p:par>
                            </p:childTnLst>
                          </p:cTn>
                        </p:par>
                      </p:childTnLst>
                    </p:cTn>
                  </p:par>
                  <p:par>
                    <p:cTn id="217" fill="hold">
                      <p:stCondLst>
                        <p:cond delay="indefinite"/>
                      </p:stCondLst>
                      <p:childTnLst>
                        <p:par>
                          <p:cTn id="218" fill="hold">
                            <p:stCondLst>
                              <p:cond delay="0"/>
                            </p:stCondLst>
                            <p:childTnLst>
                              <p:par>
                                <p:cTn id="219" presetID="14" presetClass="entr" presetSubtype="10" fill="hold" grpId="0" nodeType="clickEffect">
                                  <p:stCondLst>
                                    <p:cond delay="0"/>
                                  </p:stCondLst>
                                  <p:childTnLst>
                                    <p:set>
                                      <p:cBhvr>
                                        <p:cTn id="220" dur="1" fill="hold">
                                          <p:stCondLst>
                                            <p:cond delay="0"/>
                                          </p:stCondLst>
                                        </p:cTn>
                                        <p:tgtEl>
                                          <p:spTgt spid="25"/>
                                        </p:tgtEl>
                                        <p:attrNameLst>
                                          <p:attrName>style.visibility</p:attrName>
                                        </p:attrNameLst>
                                      </p:cBhvr>
                                      <p:to>
                                        <p:strVal val="visible"/>
                                      </p:to>
                                    </p:set>
                                    <p:animEffect transition="in" filter="randombar(horizontal)">
                                      <p:cBhvr>
                                        <p:cTn id="221" dur="1000"/>
                                        <p:tgtEl>
                                          <p:spTgt spid="25"/>
                                        </p:tgtEl>
                                      </p:cBhvr>
                                    </p:animEffect>
                                  </p:childTnLst>
                                </p:cTn>
                              </p:par>
                              <p:par>
                                <p:cTn id="222" presetID="14" presetClass="entr" presetSubtype="10" fill="hold" grpId="0" nodeType="withEffect">
                                  <p:stCondLst>
                                    <p:cond delay="0"/>
                                  </p:stCondLst>
                                  <p:childTnLst>
                                    <p:set>
                                      <p:cBhvr>
                                        <p:cTn id="223" dur="1" fill="hold">
                                          <p:stCondLst>
                                            <p:cond delay="0"/>
                                          </p:stCondLst>
                                        </p:cTn>
                                        <p:tgtEl>
                                          <p:spTgt spid="23"/>
                                        </p:tgtEl>
                                        <p:attrNameLst>
                                          <p:attrName>style.visibility</p:attrName>
                                        </p:attrNameLst>
                                      </p:cBhvr>
                                      <p:to>
                                        <p:strVal val="visible"/>
                                      </p:to>
                                    </p:set>
                                    <p:animEffect transition="in" filter="randombar(horizontal)">
                                      <p:cBhvr>
                                        <p:cTn id="224" dur="1000"/>
                                        <p:tgtEl>
                                          <p:spTgt spid="23"/>
                                        </p:tgtEl>
                                      </p:cBhvr>
                                    </p:animEffect>
                                  </p:childTnLst>
                                </p:cTn>
                              </p:par>
                            </p:childTnLst>
                          </p:cTn>
                        </p:par>
                      </p:childTnLst>
                    </p:cTn>
                  </p:par>
                  <p:par>
                    <p:cTn id="225" fill="hold">
                      <p:stCondLst>
                        <p:cond delay="indefinite"/>
                      </p:stCondLst>
                      <p:childTnLst>
                        <p:par>
                          <p:cTn id="226" fill="hold">
                            <p:stCondLst>
                              <p:cond delay="0"/>
                            </p:stCondLst>
                            <p:childTnLst>
                              <p:par>
                                <p:cTn id="227" presetID="22" presetClass="entr" presetSubtype="8" fill="hold" grpId="0" nodeType="clickEffect">
                                  <p:stCondLst>
                                    <p:cond delay="0"/>
                                  </p:stCondLst>
                                  <p:childTnLst>
                                    <p:set>
                                      <p:cBhvr>
                                        <p:cTn id="228" dur="1" fill="hold">
                                          <p:stCondLst>
                                            <p:cond delay="0"/>
                                          </p:stCondLst>
                                        </p:cTn>
                                        <p:tgtEl>
                                          <p:spTgt spid="29"/>
                                        </p:tgtEl>
                                        <p:attrNameLst>
                                          <p:attrName>style.visibility</p:attrName>
                                        </p:attrNameLst>
                                      </p:cBhvr>
                                      <p:to>
                                        <p:strVal val="visible"/>
                                      </p:to>
                                    </p:set>
                                    <p:animEffect transition="in" filter="wipe(left)">
                                      <p:cBhvr>
                                        <p:cTn id="229" dur="1000"/>
                                        <p:tgtEl>
                                          <p:spTgt spid="29"/>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8" fill="hold" grpId="0" nodeType="clickEffect">
                                  <p:stCondLst>
                                    <p:cond delay="0"/>
                                  </p:stCondLst>
                                  <p:childTnLst>
                                    <p:set>
                                      <p:cBhvr>
                                        <p:cTn id="233" dur="1" fill="hold">
                                          <p:stCondLst>
                                            <p:cond delay="0"/>
                                          </p:stCondLst>
                                        </p:cTn>
                                        <p:tgtEl>
                                          <p:spTgt spid="30"/>
                                        </p:tgtEl>
                                        <p:attrNameLst>
                                          <p:attrName>style.visibility</p:attrName>
                                        </p:attrNameLst>
                                      </p:cBhvr>
                                      <p:to>
                                        <p:strVal val="visible"/>
                                      </p:to>
                                    </p:set>
                                    <p:animEffect transition="in" filter="wipe(left)">
                                      <p:cBhvr>
                                        <p:cTn id="234" dur="1000"/>
                                        <p:tgtEl>
                                          <p:spTgt spid="30"/>
                                        </p:tgtEl>
                                      </p:cBhvr>
                                    </p:animEffect>
                                  </p:childTnLst>
                                </p:cTn>
                              </p:par>
                            </p:childTnLst>
                          </p:cTn>
                        </p:par>
                      </p:childTnLst>
                    </p:cTn>
                  </p:par>
                  <p:par>
                    <p:cTn id="235" fill="hold">
                      <p:stCondLst>
                        <p:cond delay="indefinite"/>
                      </p:stCondLst>
                      <p:childTnLst>
                        <p:par>
                          <p:cTn id="236" fill="hold">
                            <p:stCondLst>
                              <p:cond delay="0"/>
                            </p:stCondLst>
                            <p:childTnLst>
                              <p:par>
                                <p:cTn id="237" presetID="14" presetClass="entr" presetSubtype="10" fill="hold" grpId="0" nodeType="clickEffect">
                                  <p:stCondLst>
                                    <p:cond delay="0"/>
                                  </p:stCondLst>
                                  <p:childTnLst>
                                    <p:set>
                                      <p:cBhvr>
                                        <p:cTn id="238" dur="1" fill="hold">
                                          <p:stCondLst>
                                            <p:cond delay="0"/>
                                          </p:stCondLst>
                                        </p:cTn>
                                        <p:tgtEl>
                                          <p:spTgt spid="22"/>
                                        </p:tgtEl>
                                        <p:attrNameLst>
                                          <p:attrName>style.visibility</p:attrName>
                                        </p:attrNameLst>
                                      </p:cBhvr>
                                      <p:to>
                                        <p:strVal val="visible"/>
                                      </p:to>
                                    </p:set>
                                    <p:animEffect transition="in" filter="randombar(horizontal)">
                                      <p:cBhvr>
                                        <p:cTn id="239" dur="1000"/>
                                        <p:tgtEl>
                                          <p:spTgt spid="22"/>
                                        </p:tgtEl>
                                      </p:cBhvr>
                                    </p:animEffect>
                                  </p:childTnLst>
                                </p:cTn>
                              </p:par>
                              <p:par>
                                <p:cTn id="240" presetID="14" presetClass="entr" presetSubtype="10" fill="hold" grpId="0" nodeType="withEffect">
                                  <p:stCondLst>
                                    <p:cond delay="0"/>
                                  </p:stCondLst>
                                  <p:childTnLst>
                                    <p:set>
                                      <p:cBhvr>
                                        <p:cTn id="241" dur="1" fill="hold">
                                          <p:stCondLst>
                                            <p:cond delay="0"/>
                                          </p:stCondLst>
                                        </p:cTn>
                                        <p:tgtEl>
                                          <p:spTgt spid="26"/>
                                        </p:tgtEl>
                                        <p:attrNameLst>
                                          <p:attrName>style.visibility</p:attrName>
                                        </p:attrNameLst>
                                      </p:cBhvr>
                                      <p:to>
                                        <p:strVal val="visible"/>
                                      </p:to>
                                    </p:set>
                                    <p:animEffect transition="in" filter="randombar(horizontal)">
                                      <p:cBhvr>
                                        <p:cTn id="242" dur="1000"/>
                                        <p:tgtEl>
                                          <p:spTgt spid="26"/>
                                        </p:tgtEl>
                                      </p:cBhvr>
                                    </p:animEffect>
                                  </p:childTnLst>
                                </p:cTn>
                              </p:par>
                            </p:childTnLst>
                          </p:cTn>
                        </p:par>
                      </p:childTnLst>
                    </p:cTn>
                  </p:par>
                  <p:par>
                    <p:cTn id="243" fill="hold">
                      <p:stCondLst>
                        <p:cond delay="indefinite"/>
                      </p:stCondLst>
                      <p:childTnLst>
                        <p:par>
                          <p:cTn id="244" fill="hold">
                            <p:stCondLst>
                              <p:cond delay="0"/>
                            </p:stCondLst>
                            <p:childTnLst>
                              <p:par>
                                <p:cTn id="245" presetID="22" presetClass="entr" presetSubtype="8" fill="hold" grpId="0" nodeType="clickEffect">
                                  <p:stCondLst>
                                    <p:cond delay="0"/>
                                  </p:stCondLst>
                                  <p:childTnLst>
                                    <p:set>
                                      <p:cBhvr>
                                        <p:cTn id="246" dur="1" fill="hold">
                                          <p:stCondLst>
                                            <p:cond delay="0"/>
                                          </p:stCondLst>
                                        </p:cTn>
                                        <p:tgtEl>
                                          <p:spTgt spid="34"/>
                                        </p:tgtEl>
                                        <p:attrNameLst>
                                          <p:attrName>style.visibility</p:attrName>
                                        </p:attrNameLst>
                                      </p:cBhvr>
                                      <p:to>
                                        <p:strVal val="visible"/>
                                      </p:to>
                                    </p:set>
                                    <p:animEffect transition="in" filter="wipe(left)">
                                      <p:cBhvr>
                                        <p:cTn id="247" dur="1000"/>
                                        <p:tgtEl>
                                          <p:spTgt spid="34"/>
                                        </p:tgtEl>
                                      </p:cBhvr>
                                    </p:animEffect>
                                  </p:childTnLst>
                                </p:cTn>
                              </p:par>
                            </p:childTnLst>
                          </p:cTn>
                        </p:par>
                        <p:par>
                          <p:cTn id="248" fill="hold">
                            <p:stCondLst>
                              <p:cond delay="1000"/>
                            </p:stCondLst>
                            <p:childTnLst>
                              <p:par>
                                <p:cTn id="249" presetID="53" presetClass="entr" presetSubtype="16" fill="hold" grpId="0" nodeType="afterEffect">
                                  <p:stCondLst>
                                    <p:cond delay="0"/>
                                  </p:stCondLst>
                                  <p:childTnLst>
                                    <p:set>
                                      <p:cBhvr>
                                        <p:cTn id="250" dur="1" fill="hold">
                                          <p:stCondLst>
                                            <p:cond delay="0"/>
                                          </p:stCondLst>
                                        </p:cTn>
                                        <p:tgtEl>
                                          <p:spTgt spid="31"/>
                                        </p:tgtEl>
                                        <p:attrNameLst>
                                          <p:attrName>style.visibility</p:attrName>
                                        </p:attrNameLst>
                                      </p:cBhvr>
                                      <p:to>
                                        <p:strVal val="visible"/>
                                      </p:to>
                                    </p:set>
                                    <p:anim calcmode="lin" valueType="num">
                                      <p:cBhvr>
                                        <p:cTn id="251" dur="1000" fill="hold"/>
                                        <p:tgtEl>
                                          <p:spTgt spid="31"/>
                                        </p:tgtEl>
                                        <p:attrNameLst>
                                          <p:attrName>ppt_w</p:attrName>
                                        </p:attrNameLst>
                                      </p:cBhvr>
                                      <p:tavLst>
                                        <p:tav tm="0">
                                          <p:val>
                                            <p:fltVal val="0"/>
                                          </p:val>
                                        </p:tav>
                                        <p:tav tm="100000">
                                          <p:val>
                                            <p:strVal val="#ppt_w"/>
                                          </p:val>
                                        </p:tav>
                                      </p:tavLst>
                                    </p:anim>
                                    <p:anim calcmode="lin" valueType="num">
                                      <p:cBhvr>
                                        <p:cTn id="252" dur="1000" fill="hold"/>
                                        <p:tgtEl>
                                          <p:spTgt spid="31"/>
                                        </p:tgtEl>
                                        <p:attrNameLst>
                                          <p:attrName>ppt_h</p:attrName>
                                        </p:attrNameLst>
                                      </p:cBhvr>
                                      <p:tavLst>
                                        <p:tav tm="0">
                                          <p:val>
                                            <p:fltVal val="0"/>
                                          </p:val>
                                        </p:tav>
                                        <p:tav tm="100000">
                                          <p:val>
                                            <p:strVal val="#ppt_h"/>
                                          </p:val>
                                        </p:tav>
                                      </p:tavLst>
                                    </p:anim>
                                    <p:animEffect transition="in" filter="fade">
                                      <p:cBhvr>
                                        <p:cTn id="253" dur="1000"/>
                                        <p:tgtEl>
                                          <p:spTgt spid="31"/>
                                        </p:tgtEl>
                                      </p:cBhvr>
                                    </p:animEffect>
                                  </p:childTnLst>
                                </p:cTn>
                              </p:par>
                            </p:childTnLst>
                          </p:cTn>
                        </p:par>
                      </p:childTnLst>
                    </p:cTn>
                  </p:par>
                  <p:par>
                    <p:cTn id="254" fill="hold">
                      <p:stCondLst>
                        <p:cond delay="indefinite"/>
                      </p:stCondLst>
                      <p:childTnLst>
                        <p:par>
                          <p:cTn id="255" fill="hold">
                            <p:stCondLst>
                              <p:cond delay="0"/>
                            </p:stCondLst>
                            <p:childTnLst>
                              <p:par>
                                <p:cTn id="256" presetID="22" presetClass="entr" presetSubtype="8" fill="hold" grpId="0" nodeType="clickEffect">
                                  <p:stCondLst>
                                    <p:cond delay="0"/>
                                  </p:stCondLst>
                                  <p:childTnLst>
                                    <p:set>
                                      <p:cBhvr>
                                        <p:cTn id="257" dur="1" fill="hold">
                                          <p:stCondLst>
                                            <p:cond delay="0"/>
                                          </p:stCondLst>
                                        </p:cTn>
                                        <p:tgtEl>
                                          <p:spTgt spid="35"/>
                                        </p:tgtEl>
                                        <p:attrNameLst>
                                          <p:attrName>style.visibility</p:attrName>
                                        </p:attrNameLst>
                                      </p:cBhvr>
                                      <p:to>
                                        <p:strVal val="visible"/>
                                      </p:to>
                                    </p:set>
                                    <p:animEffect transition="in" filter="wipe(left)">
                                      <p:cBhvr>
                                        <p:cTn id="258" dur="1000"/>
                                        <p:tgtEl>
                                          <p:spTgt spid="35"/>
                                        </p:tgtEl>
                                      </p:cBhvr>
                                    </p:animEffect>
                                  </p:childTnLst>
                                </p:cTn>
                              </p:par>
                            </p:childTnLst>
                          </p:cTn>
                        </p:par>
                        <p:par>
                          <p:cTn id="259" fill="hold">
                            <p:stCondLst>
                              <p:cond delay="1000"/>
                            </p:stCondLst>
                            <p:childTnLst>
                              <p:par>
                                <p:cTn id="260" presetID="53" presetClass="entr" presetSubtype="16" fill="hold" grpId="0" nodeType="afterEffect">
                                  <p:stCondLst>
                                    <p:cond delay="0"/>
                                  </p:stCondLst>
                                  <p:childTnLst>
                                    <p:set>
                                      <p:cBhvr>
                                        <p:cTn id="261" dur="1" fill="hold">
                                          <p:stCondLst>
                                            <p:cond delay="0"/>
                                          </p:stCondLst>
                                        </p:cTn>
                                        <p:tgtEl>
                                          <p:spTgt spid="32"/>
                                        </p:tgtEl>
                                        <p:attrNameLst>
                                          <p:attrName>style.visibility</p:attrName>
                                        </p:attrNameLst>
                                      </p:cBhvr>
                                      <p:to>
                                        <p:strVal val="visible"/>
                                      </p:to>
                                    </p:set>
                                    <p:anim calcmode="lin" valueType="num">
                                      <p:cBhvr>
                                        <p:cTn id="262" dur="500" fill="hold"/>
                                        <p:tgtEl>
                                          <p:spTgt spid="32"/>
                                        </p:tgtEl>
                                        <p:attrNameLst>
                                          <p:attrName>ppt_w</p:attrName>
                                        </p:attrNameLst>
                                      </p:cBhvr>
                                      <p:tavLst>
                                        <p:tav tm="0">
                                          <p:val>
                                            <p:fltVal val="0"/>
                                          </p:val>
                                        </p:tav>
                                        <p:tav tm="100000">
                                          <p:val>
                                            <p:strVal val="#ppt_w"/>
                                          </p:val>
                                        </p:tav>
                                      </p:tavLst>
                                    </p:anim>
                                    <p:anim calcmode="lin" valueType="num">
                                      <p:cBhvr>
                                        <p:cTn id="263" dur="500" fill="hold"/>
                                        <p:tgtEl>
                                          <p:spTgt spid="32"/>
                                        </p:tgtEl>
                                        <p:attrNameLst>
                                          <p:attrName>ppt_h</p:attrName>
                                        </p:attrNameLst>
                                      </p:cBhvr>
                                      <p:tavLst>
                                        <p:tav tm="0">
                                          <p:val>
                                            <p:fltVal val="0"/>
                                          </p:val>
                                        </p:tav>
                                        <p:tav tm="100000">
                                          <p:val>
                                            <p:strVal val="#ppt_h"/>
                                          </p:val>
                                        </p:tav>
                                      </p:tavLst>
                                    </p:anim>
                                    <p:animEffect transition="in" filter="fade">
                                      <p:cBhvr>
                                        <p:cTn id="26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22" grpId="0" animBg="1"/>
      <p:bldP spid="23" grpId="0" animBg="1"/>
      <p:bldP spid="2" grpId="0"/>
      <p:bldP spid="11" grpId="0" animBg="1"/>
      <p:bldP spid="11" grpId="1" animBg="1"/>
      <p:bldP spid="5" grpId="0" animBg="1"/>
      <p:bldP spid="5" grpId="1" animBg="1"/>
      <p:bldP spid="7" grpId="0" animBg="1"/>
      <p:bldP spid="7" grpId="1" animBg="1"/>
      <p:bldP spid="16" grpId="0" animBg="1"/>
      <p:bldP spid="16" grpId="1" animBg="1"/>
      <p:bldP spid="17" grpId="0" animBg="1"/>
      <p:bldP spid="17" grpId="1" animBg="1"/>
      <p:bldP spid="8" grpId="0" animBg="1"/>
      <p:bldP spid="8" grpId="1" animBg="1"/>
      <p:bldP spid="19" grpId="0" animBg="1"/>
      <p:bldP spid="19" grpId="1" animBg="1"/>
      <p:bldP spid="21" grpId="0" animBg="1"/>
      <p:bldP spid="21" grpId="1" animBg="1"/>
      <p:bldP spid="24" grpId="0" build="p"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ague 4"/>
          <p:cNvSpPr/>
          <p:nvPr/>
        </p:nvSpPr>
        <p:spPr>
          <a:xfrm>
            <a:off x="0" y="620688"/>
            <a:ext cx="9144000" cy="6237312"/>
          </a:xfrm>
          <a:prstGeom prst="wave">
            <a:avLst>
              <a:gd name="adj1" fmla="val 2954"/>
              <a:gd name="adj2" fmla="val 0"/>
            </a:avLst>
          </a:prstGeom>
          <a:solidFill>
            <a:schemeClr val="bg2">
              <a:lumMod val="75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200"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I. Comprendre les programmes, quelques clés</a:t>
            </a:r>
          </a:p>
          <a:p>
            <a:pPr marL="623888"/>
            <a:r>
              <a:rPr lang="fr-FR" sz="2400" b="1" dirty="0" smtClean="0">
                <a:solidFill>
                  <a:schemeClr val="accent2">
                    <a:lumMod val="50000"/>
                  </a:schemeClr>
                </a:solidFill>
                <a:latin typeface="John Handy LET" pitchFamily="2" charset="0"/>
              </a:rPr>
              <a:t>A. Décrypter les textes</a:t>
            </a:r>
          </a:p>
          <a:p>
            <a:pPr marL="623888"/>
            <a:r>
              <a:rPr lang="fr-FR" sz="2400" b="1" dirty="0" smtClean="0">
                <a:solidFill>
                  <a:schemeClr val="accent2">
                    <a:lumMod val="50000"/>
                  </a:schemeClr>
                </a:solidFill>
                <a:latin typeface="John Handy LET" pitchFamily="2" charset="0"/>
              </a:rPr>
              <a:t>B. Utiliser des outils de recherche et de documentation</a:t>
            </a:r>
          </a:p>
          <a:p>
            <a:pPr algn="ctr"/>
            <a:endParaRPr lang="fr-FR" sz="2400" b="1" dirty="0">
              <a:solidFill>
                <a:schemeClr val="accent2">
                  <a:lumMod val="50000"/>
                </a:schemeClr>
              </a:solidFill>
              <a:effectLst>
                <a:outerShdw blurRad="38100" dist="38100" dir="2700000" algn="tl">
                  <a:srgbClr val="000000">
                    <a:alpha val="43137"/>
                  </a:srgbClr>
                </a:outerShdw>
              </a:effectLst>
              <a:latin typeface="John Handy LET" pitchFamily="2" charset="0"/>
            </a:endParaRPr>
          </a:p>
          <a:p>
            <a:pPr algn="ctr"/>
            <a:r>
              <a:rPr lang="fr-FR" sz="3200"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II. Construire une leçon</a:t>
            </a:r>
          </a:p>
          <a:p>
            <a:pPr algn="ctr"/>
            <a:endParaRPr lang="fr-FR" sz="2400" b="1" dirty="0">
              <a:solidFill>
                <a:schemeClr val="accent2">
                  <a:lumMod val="50000"/>
                </a:schemeClr>
              </a:solidFill>
              <a:latin typeface="John Handy LET" pitchFamily="2" charset="0"/>
            </a:endParaRPr>
          </a:p>
          <a:p>
            <a:pPr algn="ctr"/>
            <a:r>
              <a:rPr lang="fr-FR" sz="3200" b="1" u="sng" dirty="0" smtClean="0">
                <a:solidFill>
                  <a:schemeClr val="accent2">
                    <a:lumMod val="50000"/>
                  </a:schemeClr>
                </a:solidFill>
                <a:effectLst>
                  <a:outerShdw blurRad="38100" dist="38100" dir="2700000" algn="tl">
                    <a:srgbClr val="000000">
                      <a:alpha val="43137"/>
                    </a:srgbClr>
                  </a:outerShdw>
                </a:effectLst>
                <a:latin typeface="John Handy LET" pitchFamily="2" charset="0"/>
              </a:rPr>
              <a:t>III. Des pistes pour évaluer ses élèves</a:t>
            </a:r>
          </a:p>
          <a:p>
            <a:pPr marL="623888"/>
            <a:r>
              <a:rPr lang="fr-FR" sz="2400" b="1" dirty="0" smtClean="0">
                <a:solidFill>
                  <a:schemeClr val="accent2">
                    <a:lumMod val="50000"/>
                  </a:schemeClr>
                </a:solidFill>
                <a:latin typeface="John Handy LET" pitchFamily="2" charset="0"/>
              </a:rPr>
              <a:t>A. La fiche de révision, un outil précieux.</a:t>
            </a:r>
          </a:p>
          <a:p>
            <a:pPr marL="623888"/>
            <a:r>
              <a:rPr lang="fr-FR" sz="2400" b="1" dirty="0" smtClean="0">
                <a:solidFill>
                  <a:schemeClr val="accent2">
                    <a:lumMod val="50000"/>
                  </a:schemeClr>
                </a:solidFill>
                <a:latin typeface="John Handy LET" pitchFamily="2" charset="0"/>
              </a:rPr>
              <a:t>B. Les différentes formes d’évaluation possibles.</a:t>
            </a:r>
            <a:endParaRPr lang="fr-FR" sz="2400" b="1" dirty="0">
              <a:solidFill>
                <a:schemeClr val="accent2">
                  <a:lumMod val="50000"/>
                </a:schemeClr>
              </a:solidFill>
              <a:latin typeface="John Handy LET" pitchFamily="2" charset="0"/>
            </a:endParaRPr>
          </a:p>
        </p:txBody>
      </p:sp>
      <p:sp>
        <p:nvSpPr>
          <p:cNvPr id="2" name="ZoneTexte 1"/>
          <p:cNvSpPr txBox="1"/>
          <p:nvPr/>
        </p:nvSpPr>
        <p:spPr>
          <a:xfrm>
            <a:off x="-36512" y="35913"/>
            <a:ext cx="9180512" cy="584775"/>
          </a:xfrm>
          <a:prstGeom prst="rect">
            <a:avLst/>
          </a:prstGeom>
          <a:noFill/>
          <a:effectLst>
            <a:softEdge rad="127000"/>
          </a:effectLst>
        </p:spPr>
        <p:txBody>
          <a:bodyPr wrap="square" rtlCol="0">
            <a:spAutoFit/>
          </a:bodyPr>
          <a:lstStyle/>
          <a:p>
            <a:pPr algn="r"/>
            <a:r>
              <a:rPr lang="fr-FR" sz="3200" b="1" u="sng" spc="50" dirty="0" smtClean="0">
                <a:ln w="12700" cmpd="sng">
                  <a:solidFill>
                    <a:schemeClr val="tx1"/>
                  </a:solidFill>
                  <a:prstDash val="solid"/>
                </a:ln>
                <a:solidFill>
                  <a:srgbClr val="996633"/>
                </a:solidFill>
                <a:effectLst>
                  <a:glow rad="53100">
                    <a:schemeClr val="accent6">
                      <a:satMod val="180000"/>
                      <a:alpha val="30000"/>
                    </a:schemeClr>
                  </a:glow>
                </a:effectLst>
                <a:latin typeface="John Handy LET" pitchFamily="2" charset="0"/>
              </a:rPr>
              <a:t>Points abordés dans la formation</a:t>
            </a:r>
            <a:endParaRPr lang="fr-FR" sz="3200" b="1" u="sng" spc="50" dirty="0">
              <a:ln w="12700" cmpd="sng">
                <a:solidFill>
                  <a:schemeClr val="tx1"/>
                </a:solidFill>
                <a:prstDash val="solid"/>
              </a:ln>
              <a:solidFill>
                <a:srgbClr val="996633"/>
              </a:solidFill>
              <a:effectLst>
                <a:glow rad="53100">
                  <a:schemeClr val="accent6">
                    <a:satMod val="180000"/>
                    <a:alpha val="30000"/>
                  </a:schemeClr>
                </a:glow>
              </a:effectLst>
              <a:latin typeface="John Handy LET" pitchFamily="2" charset="0"/>
            </a:endParaRPr>
          </a:p>
        </p:txBody>
      </p:sp>
      <p:sp>
        <p:nvSpPr>
          <p:cNvPr id="4" name="AutoShape 4" descr="http://leblogdumesnil.unblog.fr/2011/11/page/files/2011/11/encriertestament.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7" name="Picture 6" descr="http://images.orkut.com/orkut/photos/OgAAAM0E4xnkn5G4bA6fTCOI1t6C6MHa-odAU3U5yKa_lnxWBnlgTxbyPHvDgG_UmtZWHO9QEZxjgKAPJDG5BH56ZnAAm1T1UKYjc7bYALerfV8Z1Y-O6018JeTG.jpg"/>
          <p:cNvPicPr preferRelativeResize="0">
            <a:picLocks noChangeArrowheads="1"/>
          </p:cNvPicPr>
          <p:nvPr/>
        </p:nvPicPr>
        <p:blipFill rotWithShape="1">
          <a:blip r:embed="rId3">
            <a:extLst>
              <a:ext uri="{BEBA8EAE-BF5A-486C-A8C5-ECC9F3942E4B}">
                <a14:imgProps xmlns:a14="http://schemas.microsoft.com/office/drawing/2010/main">
                  <a14:imgLayer r:embed="rId4">
                    <a14:imgEffect>
                      <a14:backgroundRemoval t="53297" b="100000" l="63439" r="100000">
                        <a14:foregroundMark x1="98024" y1="59890" x2="88933" y2="67995"/>
                        <a14:foregroundMark x1="42095" y1="95192" x2="9684" y2="94643"/>
                        <a14:foregroundMark x1="75494" y1="97802" x2="71739" y2="98214"/>
                        <a14:foregroundMark x1="87549" y1="68819" x2="83597" y2="73077"/>
                        <a14:foregroundMark x1="79842" y1="78434" x2="78458" y2="80495"/>
                        <a14:foregroundMark x1="76680" y1="82143" x2="76087" y2="83379"/>
                        <a14:foregroundMark x1="80040" y1="81456" x2="78063" y2="82967"/>
                        <a14:foregroundMark x1="76877" y1="83654" x2="73518" y2="89835"/>
                        <a14:foregroundMark x1="88735" y1="75137" x2="88142" y2="75549"/>
                        <a14:foregroundMark x1="85375" y1="77610" x2="85375" y2="77610"/>
                        <a14:foregroundMark x1="85771" y1="77335" x2="85771" y2="77335"/>
                        <a14:foregroundMark x1="86364" y1="76923" x2="86364" y2="76923"/>
                        <a14:backgroundMark x1="72530" y1="5907" x2="30830" y2="77198"/>
                        <a14:backgroundMark x1="7905" y1="94368" x2="38735" y2="94368"/>
                        <a14:backgroundMark x1="57115" y1="91209" x2="60672" y2="96703"/>
                        <a14:backgroundMark x1="10672" y1="95467" x2="42095" y2="96566"/>
                        <a14:backgroundMark x1="93676" y1="74038" x2="88340" y2="91896"/>
                        <a14:backgroundMark x1="75889" y1="91484" x2="78656" y2="92582"/>
                        <a14:backgroundMark x1="68972" y1="91896" x2="68577" y2="92308"/>
                        <a14:backgroundMark x1="94664" y1="69643" x2="92095" y2="73626"/>
                        <a14:backgroundMark x1="87549" y1="75000" x2="88340" y2="74725"/>
                        <a14:backgroundMark x1="85178" y1="78159" x2="86759" y2="76923"/>
                      </a14:backgroundRemoval>
                    </a14:imgEffect>
                  </a14:imgLayer>
                </a14:imgProps>
              </a:ext>
              <a:ext uri="{28A0092B-C50C-407E-A947-70E740481C1C}">
                <a14:useLocalDpi xmlns:a14="http://schemas.microsoft.com/office/drawing/2010/main" val="0"/>
              </a:ext>
            </a:extLst>
          </a:blip>
          <a:srcRect l="62546" t="54630"/>
          <a:stretch/>
        </p:blipFill>
        <p:spPr bwMode="auto">
          <a:xfrm>
            <a:off x="7121236" y="3851563"/>
            <a:ext cx="2022764" cy="303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444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left)">
                                      <p:cBhvr>
                                        <p:cTn id="15" dur="1000"/>
                                        <p:tgtEl>
                                          <p:spTgt spid="5">
                                            <p:bg/>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left)">
                                      <p:cBhvr>
                                        <p:cTn id="20" dur="1000"/>
                                        <p:tgtEl>
                                          <p:spTgt spid="5">
                                            <p:txEl>
                                              <p:pRg st="0" end="0"/>
                                            </p:tx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left)">
                                      <p:cBhvr>
                                        <p:cTn id="24" dur="1000"/>
                                        <p:tgtEl>
                                          <p:spTgt spid="5">
                                            <p:txEl>
                                              <p:pRg st="1" end="1"/>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wipe(left)">
                                      <p:cBhvr>
                                        <p:cTn id="28" dur="10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wipe(left)">
                                      <p:cBhvr>
                                        <p:cTn id="33" dur="10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
                                            <p:txEl>
                                              <p:pRg st="6" end="6"/>
                                            </p:txEl>
                                          </p:spTgt>
                                        </p:tgtEl>
                                        <p:attrNameLst>
                                          <p:attrName>style.visibility</p:attrName>
                                        </p:attrNameLst>
                                      </p:cBhvr>
                                      <p:to>
                                        <p:strVal val="visible"/>
                                      </p:to>
                                    </p:set>
                                    <p:animEffect transition="in" filter="wipe(left)">
                                      <p:cBhvr>
                                        <p:cTn id="38" dur="1000"/>
                                        <p:tgtEl>
                                          <p:spTgt spid="5">
                                            <p:txEl>
                                              <p:pRg st="6" end="6"/>
                                            </p:txEl>
                                          </p:spTgt>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wipe(left)">
                                      <p:cBhvr>
                                        <p:cTn id="42" dur="1000"/>
                                        <p:tgtEl>
                                          <p:spTgt spid="5">
                                            <p:txEl>
                                              <p:pRg st="7" end="7"/>
                                            </p:txEl>
                                          </p:spTgt>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5">
                                            <p:txEl>
                                              <p:pRg st="8" end="8"/>
                                            </p:txEl>
                                          </p:spTgt>
                                        </p:tgtEl>
                                        <p:attrNameLst>
                                          <p:attrName>style.visibility</p:attrName>
                                        </p:attrNameLst>
                                      </p:cBhvr>
                                      <p:to>
                                        <p:strVal val="visible"/>
                                      </p:to>
                                    </p:set>
                                    <p:animEffect transition="in" filter="wipe(left)">
                                      <p:cBhvr>
                                        <p:cTn id="46"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9512" y="107921"/>
            <a:ext cx="8712968" cy="584775"/>
          </a:xfrm>
          <a:prstGeom prst="rect">
            <a:avLst/>
          </a:prstGeom>
          <a:noFill/>
          <a:effectLst>
            <a:softEdge rad="127000"/>
          </a:effectLst>
        </p:spPr>
        <p:txBody>
          <a:bodyPr wrap="square" rtlCol="0">
            <a:spAutoFit/>
          </a:bodyPr>
          <a:lstStyle/>
          <a:p>
            <a:pPr algn="ctr"/>
            <a:r>
              <a:rPr lang="fr-FR" sz="3200" b="1" u="sng" spc="50" dirty="0" smtClean="0">
                <a:ln w="12700" cmpd="sng">
                  <a:solidFill>
                    <a:schemeClr val="tx1"/>
                  </a:solidFill>
                  <a:prstDash val="solid"/>
                </a:ln>
                <a:solidFill>
                  <a:srgbClr val="996633"/>
                </a:solidFill>
                <a:effectLst>
                  <a:glow rad="53100">
                    <a:schemeClr val="accent6">
                      <a:satMod val="180000"/>
                      <a:alpha val="30000"/>
                    </a:schemeClr>
                  </a:glow>
                </a:effectLst>
                <a:latin typeface="John Handy LET" pitchFamily="2" charset="0"/>
              </a:rPr>
              <a:t>1. Comprendre les programmes, quelques clés</a:t>
            </a:r>
            <a:endParaRPr lang="fr-FR" sz="3200" b="1" u="sng" spc="50" dirty="0">
              <a:ln w="12700" cmpd="sng">
                <a:solidFill>
                  <a:schemeClr val="tx1"/>
                </a:solidFill>
                <a:prstDash val="solid"/>
              </a:ln>
              <a:solidFill>
                <a:srgbClr val="996633"/>
              </a:solidFill>
              <a:effectLst>
                <a:glow rad="53100">
                  <a:schemeClr val="accent6">
                    <a:satMod val="180000"/>
                    <a:alpha val="30000"/>
                  </a:schemeClr>
                </a:glow>
              </a:effectLst>
              <a:latin typeface="John Handy LET" pitchFamily="2" charset="0"/>
            </a:endParaRPr>
          </a:p>
        </p:txBody>
      </p:sp>
      <p:pic>
        <p:nvPicPr>
          <p:cNvPr id="2052" name="Picture 4" descr="http://www.lamontagne.fr/photoSRC/bqViVeldaWelbKxCPNWs_pusXXdNGltxXD4uu1iw_sR0IkLcazbGupnwlQUaVQo_pWI48f0HY_sxYvETMFwM2diAkJo-_/1167855.jpeg"/>
          <p:cNvPicPr>
            <a:picLocks noChangeAspect="1" noChangeArrowheads="1"/>
          </p:cNvPicPr>
          <p:nvPr/>
        </p:nvPicPr>
        <p:blipFill rotWithShape="1">
          <a:blip r:embed="rId3">
            <a:extLst>
              <a:ext uri="{BEBA8EAE-BF5A-486C-A8C5-ECC9F3942E4B}">
                <a14:imgProps xmlns:a14="http://schemas.microsoft.com/office/drawing/2010/main">
                  <a14:imgLayer r:embed="rId4">
                    <a14:imgEffect>
                      <a14:artisticPastelsSmooth/>
                    </a14:imgEffect>
                  </a14:imgLayer>
                </a14:imgProps>
              </a:ext>
              <a:ext uri="{28A0092B-C50C-407E-A947-70E740481C1C}">
                <a14:useLocalDpi xmlns:a14="http://schemas.microsoft.com/office/drawing/2010/main" val="0"/>
              </a:ext>
            </a:extLst>
          </a:blip>
          <a:srcRect b="9558"/>
          <a:stretch/>
        </p:blipFill>
        <p:spPr bwMode="auto">
          <a:xfrm>
            <a:off x="1197879" y="1412776"/>
            <a:ext cx="6676233" cy="398513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8811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wheel(1)">
                                      <p:cBhvr>
                                        <p:cTn id="10"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37895" y="35913"/>
            <a:ext cx="8735916" cy="584775"/>
          </a:xfrm>
          <a:prstGeom prst="rect">
            <a:avLst/>
          </a:prstGeom>
          <a:noFill/>
          <a:effectLst>
            <a:softEdge rad="127000"/>
          </a:effectLst>
        </p:spPr>
        <p:txBody>
          <a:bodyPr wrap="square" rtlCol="0">
            <a:spAutoFit/>
          </a:bodyPr>
          <a:lstStyle/>
          <a:p>
            <a:pPr algn="r"/>
            <a:r>
              <a:rPr lang="fr-FR" sz="3200" b="1" u="sng" spc="50" dirty="0" smtClean="0">
                <a:ln w="12700" cmpd="sng">
                  <a:solidFill>
                    <a:schemeClr val="tx1"/>
                  </a:solidFill>
                  <a:prstDash val="solid"/>
                </a:ln>
                <a:solidFill>
                  <a:srgbClr val="996633"/>
                </a:solidFill>
                <a:effectLst>
                  <a:glow rad="53100">
                    <a:schemeClr val="accent6">
                      <a:satMod val="180000"/>
                      <a:alpha val="30000"/>
                    </a:schemeClr>
                  </a:glow>
                </a:effectLst>
                <a:latin typeface="John Handy LET" pitchFamily="2" charset="0"/>
              </a:rPr>
              <a:t>A. Décrypter les textes</a:t>
            </a:r>
            <a:endParaRPr lang="fr-FR" sz="3200" b="1" u="sng" spc="50" dirty="0">
              <a:ln w="12700" cmpd="sng">
                <a:solidFill>
                  <a:schemeClr val="tx1"/>
                </a:solidFill>
                <a:prstDash val="solid"/>
              </a:ln>
              <a:solidFill>
                <a:srgbClr val="996633"/>
              </a:solidFill>
              <a:effectLst>
                <a:glow rad="53100">
                  <a:schemeClr val="accent6">
                    <a:satMod val="180000"/>
                    <a:alpha val="30000"/>
                  </a:schemeClr>
                </a:glow>
              </a:effectLst>
              <a:latin typeface="John Handy LET" pitchFamily="2" charset="0"/>
            </a:endParaRPr>
          </a:p>
        </p:txBody>
      </p:sp>
      <p:sp>
        <p:nvSpPr>
          <p:cNvPr id="3" name="ZoneTexte 2"/>
          <p:cNvSpPr txBox="1"/>
          <p:nvPr/>
        </p:nvSpPr>
        <p:spPr>
          <a:xfrm>
            <a:off x="2323564" y="657424"/>
            <a:ext cx="4496872" cy="307777"/>
          </a:xfrm>
          <a:prstGeom prst="rect">
            <a:avLst/>
          </a:prstGeom>
          <a:solidFill>
            <a:srgbClr val="996633"/>
          </a:solidFill>
          <a:ln w="12700">
            <a:solidFill>
              <a:schemeClr val="bg2"/>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fr-FR" sz="1400" b="1" dirty="0">
                <a:solidFill>
                  <a:schemeClr val="bg1"/>
                </a:solidFill>
                <a:latin typeface="Tw Cen MT" panose="020B0602020104020603" pitchFamily="34" charset="0"/>
              </a:rPr>
              <a:t>E</a:t>
            </a:r>
            <a:r>
              <a:rPr lang="fr-FR" sz="1400" b="1" dirty="0" smtClean="0">
                <a:solidFill>
                  <a:schemeClr val="bg1"/>
                </a:solidFill>
                <a:latin typeface="Tw Cen MT" panose="020B0602020104020603" pitchFamily="34" charset="0"/>
              </a:rPr>
              <a:t>xtraits du nouveau programme de géographie de cycle 3</a:t>
            </a:r>
            <a:endParaRPr lang="fr-FR" sz="1400" b="1" dirty="0">
              <a:solidFill>
                <a:schemeClr val="bg1"/>
              </a:solidFill>
              <a:latin typeface="Tw Cen MT" panose="020B0602020104020603" pitchFamily="34" charset="0"/>
            </a:endParaRPr>
          </a:p>
        </p:txBody>
      </p:sp>
      <p:sp>
        <p:nvSpPr>
          <p:cNvPr id="4" name="ZoneTexte 3"/>
          <p:cNvSpPr txBox="1"/>
          <p:nvPr/>
        </p:nvSpPr>
        <p:spPr>
          <a:xfrm>
            <a:off x="1176718" y="7170895"/>
            <a:ext cx="8648454" cy="307777"/>
          </a:xfrm>
          <a:prstGeom prst="rect">
            <a:avLst/>
          </a:prstGeom>
          <a:solidFill>
            <a:srgbClr val="996633"/>
          </a:solidFill>
          <a:ln w="12700">
            <a:solidFill>
              <a:schemeClr val="bg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fr-FR" sz="1400" b="1" dirty="0">
              <a:solidFill>
                <a:schemeClr val="bg1"/>
              </a:solidFill>
              <a:latin typeface="Tw Cen MT" panose="020B0602020104020603" pitchFamily="34" charset="0"/>
            </a:endParaRPr>
          </a:p>
        </p:txBody>
      </p:sp>
      <p:pic>
        <p:nvPicPr>
          <p:cNvPr id="5" name="Image 4"/>
          <p:cNvPicPr>
            <a:picLocks noChangeAspect="1"/>
          </p:cNvPicPr>
          <p:nvPr/>
        </p:nvPicPr>
        <p:blipFill rotWithShape="1">
          <a:blip r:embed="rId2">
            <a:extLst>
              <a:ext uri="{28A0092B-C50C-407E-A947-70E740481C1C}">
                <a14:useLocalDpi xmlns:a14="http://schemas.microsoft.com/office/drawing/2010/main" val="0"/>
              </a:ext>
            </a:extLst>
          </a:blip>
          <a:srcRect l="22302" t="32717" r="39167" b="9505"/>
          <a:stretch/>
        </p:blipFill>
        <p:spPr>
          <a:xfrm>
            <a:off x="205327" y="1404494"/>
            <a:ext cx="6008793" cy="5450554"/>
          </a:xfrm>
          <a:prstGeom prst="rect">
            <a:avLst/>
          </a:prstGeom>
          <a:ln>
            <a:solidFill>
              <a:schemeClr val="tx1"/>
            </a:solidFill>
          </a:ln>
        </p:spPr>
      </p:pic>
      <p:sp>
        <p:nvSpPr>
          <p:cNvPr id="6" name="ZoneTexte 5"/>
          <p:cNvSpPr txBox="1"/>
          <p:nvPr/>
        </p:nvSpPr>
        <p:spPr>
          <a:xfrm>
            <a:off x="3817557" y="1056060"/>
            <a:ext cx="2538000" cy="738664"/>
          </a:xfrm>
          <a:prstGeom prst="rect">
            <a:avLst/>
          </a:prstGeom>
          <a:solidFill>
            <a:schemeClr val="accent2">
              <a:lumMod val="60000"/>
              <a:lumOff val="40000"/>
            </a:schemeClr>
          </a:solidFill>
          <a:ln>
            <a:solidFill>
              <a:schemeClr val="bg1"/>
            </a:solidFill>
          </a:ln>
        </p:spPr>
        <p:txBody>
          <a:bodyPr wrap="square" rtlCol="0">
            <a:spAutoFit/>
          </a:bodyPr>
          <a:lstStyle/>
          <a:p>
            <a:pPr algn="ctr"/>
            <a:r>
              <a:rPr lang="fr-FR" sz="1400" b="1" dirty="0" smtClean="0">
                <a:latin typeface="Tw Cen MT" panose="020B0602020104020603" pitchFamily="34" charset="0"/>
              </a:rPr>
              <a:t>Thématique générale, esprit dans lequel le programme a été élaboré</a:t>
            </a:r>
            <a:endParaRPr lang="fr-FR" sz="1400" b="1" dirty="0">
              <a:latin typeface="Tw Cen MT" panose="020B0602020104020603" pitchFamily="34" charset="0"/>
            </a:endParaRPr>
          </a:p>
        </p:txBody>
      </p:sp>
      <p:sp>
        <p:nvSpPr>
          <p:cNvPr id="7" name="Rectangle 6"/>
          <p:cNvSpPr/>
          <p:nvPr/>
        </p:nvSpPr>
        <p:spPr>
          <a:xfrm>
            <a:off x="2916000" y="1926000"/>
            <a:ext cx="1800000" cy="144000"/>
          </a:xfrm>
          <a:prstGeom prst="rect">
            <a:avLst/>
          </a:prstGeom>
          <a:solidFill>
            <a:schemeClr val="accent2">
              <a:lumMod val="60000"/>
              <a:lumOff val="40000"/>
              <a:alpha val="3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l="13770" t="14656" r="29921" b="7108"/>
          <a:stretch/>
        </p:blipFill>
        <p:spPr>
          <a:xfrm>
            <a:off x="969236" y="1088646"/>
            <a:ext cx="7205528" cy="5631380"/>
          </a:xfrm>
          <a:prstGeom prst="rect">
            <a:avLst/>
          </a:prstGeom>
          <a:ln>
            <a:solidFill>
              <a:schemeClr val="tx1"/>
            </a:solidFill>
          </a:ln>
        </p:spPr>
      </p:pic>
      <p:sp>
        <p:nvSpPr>
          <p:cNvPr id="9" name="ZoneTexte 8"/>
          <p:cNvSpPr txBox="1"/>
          <p:nvPr/>
        </p:nvSpPr>
        <p:spPr>
          <a:xfrm>
            <a:off x="1098844" y="1167134"/>
            <a:ext cx="2430987" cy="307777"/>
          </a:xfrm>
          <a:prstGeom prst="rect">
            <a:avLst/>
          </a:prstGeom>
          <a:solidFill>
            <a:srgbClr val="996633"/>
          </a:solidFill>
          <a:ln w="12700">
            <a:solidFill>
              <a:schemeClr val="bg2"/>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fr-FR" sz="1400" b="1" dirty="0" smtClean="0">
                <a:solidFill>
                  <a:schemeClr val="bg1"/>
                </a:solidFill>
                <a:latin typeface="Tw Cen MT" panose="020B0602020104020603" pitchFamily="34" charset="0"/>
              </a:rPr>
              <a:t>Le séquençage du programme</a:t>
            </a:r>
            <a:endParaRPr lang="fr-FR" sz="1400" b="1" dirty="0">
              <a:solidFill>
                <a:schemeClr val="bg1"/>
              </a:solidFill>
              <a:latin typeface="Tw Cen MT" panose="020B0602020104020603" pitchFamily="34" charset="0"/>
            </a:endParaRPr>
          </a:p>
        </p:txBody>
      </p:sp>
      <p:sp>
        <p:nvSpPr>
          <p:cNvPr id="10" name="ZoneTexte 9"/>
          <p:cNvSpPr txBox="1"/>
          <p:nvPr/>
        </p:nvSpPr>
        <p:spPr>
          <a:xfrm>
            <a:off x="284183" y="2293189"/>
            <a:ext cx="684000" cy="3222293"/>
          </a:xfrm>
          <a:prstGeom prst="homePlate">
            <a:avLst/>
          </a:prstGeom>
          <a:solidFill>
            <a:schemeClr val="accent2">
              <a:lumMod val="60000"/>
              <a:lumOff val="40000"/>
            </a:schemeClr>
          </a:solidFill>
          <a:ln>
            <a:solidFill>
              <a:schemeClr val="bg1"/>
            </a:solidFill>
          </a:ln>
        </p:spPr>
        <p:txBody>
          <a:bodyPr vert="vert270" wrap="none" rtlCol="0">
            <a:spAutoFit/>
          </a:bodyPr>
          <a:lstStyle/>
          <a:p>
            <a:pPr algn="ctr"/>
            <a:r>
              <a:rPr lang="fr-FR" sz="1400" b="1" dirty="0" smtClean="0">
                <a:latin typeface="Tw Cen MT" panose="020B0602020104020603" pitchFamily="34" charset="0"/>
              </a:rPr>
              <a:t>3 grandes thématiques (une par trimestre)</a:t>
            </a:r>
            <a:endParaRPr lang="fr-FR" sz="1400" b="1" dirty="0">
              <a:latin typeface="Tw Cen MT" panose="020B0602020104020603" pitchFamily="34" charset="0"/>
            </a:endParaRPr>
          </a:p>
        </p:txBody>
      </p:sp>
      <p:sp>
        <p:nvSpPr>
          <p:cNvPr id="12" name="Ellipse 11"/>
          <p:cNvSpPr/>
          <p:nvPr/>
        </p:nvSpPr>
        <p:spPr>
          <a:xfrm>
            <a:off x="1028327" y="4869160"/>
            <a:ext cx="2181396" cy="42289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1024999" y="1933483"/>
            <a:ext cx="2181396" cy="42289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1028327" y="3636000"/>
            <a:ext cx="2181396" cy="422896"/>
          </a:xfrm>
          <a:prstGeom prst="ellips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3275856" y="1930046"/>
            <a:ext cx="4898907" cy="4789980"/>
          </a:xfrm>
          <a:prstGeom prst="rect">
            <a:avLst/>
          </a:prstGeom>
          <a:solidFill>
            <a:schemeClr val="accent3">
              <a:lumMod val="75000"/>
              <a:alpha val="3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6362684" y="3114108"/>
            <a:ext cx="2346409" cy="2031325"/>
          </a:xfrm>
          <a:prstGeom prst="rect">
            <a:avLst/>
          </a:prstGeom>
          <a:solidFill>
            <a:schemeClr val="accent3">
              <a:lumMod val="60000"/>
              <a:lumOff val="40000"/>
            </a:schemeClr>
          </a:solidFill>
          <a:ln>
            <a:solidFill>
              <a:schemeClr val="bg1"/>
            </a:solidFill>
          </a:ln>
        </p:spPr>
        <p:txBody>
          <a:bodyPr wrap="square" rtlCol="0">
            <a:spAutoFit/>
          </a:bodyPr>
          <a:lstStyle/>
          <a:p>
            <a:pPr algn="ctr"/>
            <a:r>
              <a:rPr lang="fr-FR" sz="1400" b="1" dirty="0" smtClean="0">
                <a:latin typeface="Tw Cen MT" panose="020B0602020104020603" pitchFamily="34" charset="0"/>
              </a:rPr>
              <a:t>1. Les documents et objets d’études incontournables qui doivent figurer dans la leçon. </a:t>
            </a:r>
          </a:p>
          <a:p>
            <a:pPr algn="ctr"/>
            <a:r>
              <a:rPr lang="fr-FR" sz="1400" b="1" dirty="0" smtClean="0">
                <a:latin typeface="Tw Cen MT" panose="020B0602020104020603" pitchFamily="34" charset="0"/>
              </a:rPr>
              <a:t>2. Ce </a:t>
            </a:r>
            <a:r>
              <a:rPr lang="fr-FR" sz="1400" b="1" dirty="0">
                <a:latin typeface="Tw Cen MT" panose="020B0602020104020603" pitchFamily="34" charset="0"/>
              </a:rPr>
              <a:t>que l’élève doit être capable de restituer à la fin de la leçon en terme de connaissances et de savoir-faire</a:t>
            </a:r>
            <a:r>
              <a:rPr lang="fr-FR" sz="1400" b="1" dirty="0" smtClean="0">
                <a:latin typeface="Tw Cen MT" panose="020B0602020104020603" pitchFamily="34" charset="0"/>
              </a:rPr>
              <a:t>.</a:t>
            </a:r>
            <a:endParaRPr lang="fr-FR" sz="1400" b="1" dirty="0">
              <a:latin typeface="Tw Cen MT" panose="020B0602020104020603" pitchFamily="34" charset="0"/>
            </a:endParaRPr>
          </a:p>
        </p:txBody>
      </p:sp>
      <p:sp>
        <p:nvSpPr>
          <p:cNvPr id="17" name="ZoneTexte 16"/>
          <p:cNvSpPr txBox="1"/>
          <p:nvPr/>
        </p:nvSpPr>
        <p:spPr>
          <a:xfrm>
            <a:off x="247773" y="6196806"/>
            <a:ext cx="8648454" cy="523220"/>
          </a:xfrm>
          <a:prstGeom prst="rect">
            <a:avLst/>
          </a:prstGeom>
          <a:solidFill>
            <a:srgbClr val="996633"/>
          </a:solidFill>
          <a:ln w="12700">
            <a:solidFill>
              <a:schemeClr val="bg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u="sng" dirty="0" smtClean="0">
                <a:solidFill>
                  <a:schemeClr val="bg1"/>
                </a:solidFill>
                <a:latin typeface="Tw Cen MT" panose="020B0602020104020603" pitchFamily="34" charset="0"/>
              </a:rPr>
              <a:t>NB</a:t>
            </a:r>
            <a:r>
              <a:rPr lang="fr-FR" sz="1400" b="1" dirty="0" smtClean="0">
                <a:solidFill>
                  <a:schemeClr val="bg1"/>
                </a:solidFill>
                <a:latin typeface="Tw Cen MT" panose="020B0602020104020603" pitchFamily="34" charset="0"/>
              </a:rPr>
              <a:t> : dans les anciens programmes, les compétences, les démarches et les capacités étaient clairement dissociées. Dans la nouvelle rédaction, c’est à l’enseignant de démêler l’ensemble…d’où l’utilité de ….  </a:t>
            </a:r>
            <a:endParaRPr lang="fr-FR" sz="1400" b="1" dirty="0">
              <a:solidFill>
                <a:schemeClr val="bg1"/>
              </a:solidFill>
              <a:latin typeface="Tw Cen MT" panose="020B0602020104020603" pitchFamily="34" charset="0"/>
            </a:endParaRPr>
          </a:p>
        </p:txBody>
      </p:sp>
      <p:sp>
        <p:nvSpPr>
          <p:cNvPr id="19" name="ZoneTexte 18"/>
          <p:cNvSpPr txBox="1"/>
          <p:nvPr/>
        </p:nvSpPr>
        <p:spPr>
          <a:xfrm>
            <a:off x="247773" y="1061354"/>
            <a:ext cx="8648454" cy="954107"/>
          </a:xfrm>
          <a:prstGeom prst="rect">
            <a:avLst/>
          </a:prstGeom>
          <a:solidFill>
            <a:srgbClr val="996633"/>
          </a:solidFill>
          <a:ln w="12700">
            <a:solidFill>
              <a:schemeClr val="bg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fr-FR" sz="1400" b="1" u="sng" dirty="0">
                <a:solidFill>
                  <a:schemeClr val="accent2">
                    <a:lumMod val="40000"/>
                    <a:lumOff val="60000"/>
                  </a:schemeClr>
                </a:solidFill>
                <a:latin typeface="Tw Cen MT" pitchFamily="34" charset="0"/>
              </a:rPr>
              <a:t>Rappel (voir </a:t>
            </a:r>
            <a:r>
              <a:rPr lang="fr-FR" sz="1400" b="1" u="sng" dirty="0" smtClean="0">
                <a:solidFill>
                  <a:schemeClr val="accent2">
                    <a:lumMod val="40000"/>
                    <a:lumOff val="60000"/>
                  </a:schemeClr>
                </a:solidFill>
                <a:latin typeface="Tw Cen MT" pitchFamily="34" charset="0"/>
              </a:rPr>
              <a:t>diaporama sur le socle commun/point 5)</a:t>
            </a:r>
            <a:r>
              <a:rPr lang="fr-FR" sz="1400" b="1" dirty="0" smtClean="0">
                <a:solidFill>
                  <a:schemeClr val="accent2">
                    <a:lumMod val="40000"/>
                    <a:lumOff val="60000"/>
                  </a:schemeClr>
                </a:solidFill>
                <a:latin typeface="Tw Cen MT" pitchFamily="34" charset="0"/>
              </a:rPr>
              <a:t> </a:t>
            </a:r>
            <a:r>
              <a:rPr lang="fr-FR" sz="1400" b="1" dirty="0">
                <a:solidFill>
                  <a:schemeClr val="bg1"/>
                </a:solidFill>
                <a:latin typeface="Tw Cen MT" pitchFamily="34" charset="0"/>
              </a:rPr>
              <a:t>: Les programmes précisent pour chacun des cycles :</a:t>
            </a:r>
          </a:p>
          <a:p>
            <a:pPr lvl="0"/>
            <a:r>
              <a:rPr lang="fr-FR" sz="1400" b="1" dirty="0">
                <a:solidFill>
                  <a:schemeClr val="bg1"/>
                </a:solidFill>
                <a:latin typeface="Tw Cen MT" pitchFamily="34" charset="0"/>
              </a:rPr>
              <a:t>- les spécificités du cycle, </a:t>
            </a:r>
          </a:p>
          <a:p>
            <a:pPr lvl="0"/>
            <a:r>
              <a:rPr lang="fr-FR" sz="1400" b="1" dirty="0">
                <a:solidFill>
                  <a:schemeClr val="bg1"/>
                </a:solidFill>
                <a:latin typeface="Tw Cen MT" pitchFamily="34" charset="0"/>
              </a:rPr>
              <a:t>- les contributions des enseignements au socle commun,</a:t>
            </a:r>
          </a:p>
          <a:p>
            <a:pPr lvl="0"/>
            <a:r>
              <a:rPr lang="fr-FR" sz="1400" b="1" dirty="0">
                <a:solidFill>
                  <a:schemeClr val="bg1"/>
                </a:solidFill>
                <a:latin typeface="Tw Cen MT" pitchFamily="34" charset="0"/>
              </a:rPr>
              <a:t>- les attendus de fin de cycle dans chaque enseignement.</a:t>
            </a:r>
          </a:p>
        </p:txBody>
      </p:sp>
    </p:spTree>
    <p:extLst>
      <p:ext uri="{BB962C8B-B14F-4D97-AF65-F5344CB8AC3E}">
        <p14:creationId xmlns:p14="http://schemas.microsoft.com/office/powerpoint/2010/main" val="38774760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5"/>
                                        </p:tgtEl>
                                      </p:cBhvr>
                                    </p:animEffect>
                                    <p:set>
                                      <p:cBhvr>
                                        <p:cTn id="41" dur="1" fill="hold">
                                          <p:stCondLst>
                                            <p:cond delay="499"/>
                                          </p:stCondLst>
                                        </p:cTn>
                                        <p:tgtEl>
                                          <p:spTgt spid="5"/>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3"/>
                                        </p:tgtEl>
                                      </p:cBhvr>
                                    </p:animEffect>
                                    <p:set>
                                      <p:cBhvr>
                                        <p:cTn id="50" dur="1" fill="hold">
                                          <p:stCondLst>
                                            <p:cond delay="499"/>
                                          </p:stCondLst>
                                        </p:cTn>
                                        <p:tgtEl>
                                          <p:spTgt spid="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heel(1)">
                                      <p:cBhvr>
                                        <p:cTn id="55" dur="2000"/>
                                        <p:tgtEl>
                                          <p:spTgt spid="8"/>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left)">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wheel(1)">
                                      <p:cBhvr>
                                        <p:cTn id="65" dur="1500"/>
                                        <p:tgtEl>
                                          <p:spTgt spid="13"/>
                                        </p:tgtEl>
                                      </p:cBhvr>
                                    </p:animEffect>
                                  </p:childTnLst>
                                </p:cTn>
                              </p:par>
                            </p:childTnLst>
                          </p:cTn>
                        </p:par>
                        <p:par>
                          <p:cTn id="66" fill="hold">
                            <p:stCondLst>
                              <p:cond delay="1500"/>
                            </p:stCondLst>
                            <p:childTnLst>
                              <p:par>
                                <p:cTn id="67" presetID="21" presetClass="entr" presetSubtype="1"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wheel(1)">
                                      <p:cBhvr>
                                        <p:cTn id="69" dur="1500"/>
                                        <p:tgtEl>
                                          <p:spTgt spid="14"/>
                                        </p:tgtEl>
                                      </p:cBhvr>
                                    </p:animEffect>
                                  </p:childTnLst>
                                </p:cTn>
                              </p:par>
                            </p:childTnLst>
                          </p:cTn>
                        </p:par>
                        <p:par>
                          <p:cTn id="70" fill="hold">
                            <p:stCondLst>
                              <p:cond delay="3000"/>
                            </p:stCondLst>
                            <p:childTnLst>
                              <p:par>
                                <p:cTn id="71" presetID="21" presetClass="entr" presetSubtype="1"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heel(1)">
                                      <p:cBhvr>
                                        <p:cTn id="73" dur="2000"/>
                                        <p:tgtEl>
                                          <p:spTgt spid="1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childTnLst>
                    </p:cTn>
                  </p:par>
                  <p:par>
                    <p:cTn id="78" fill="hold">
                      <p:stCondLst>
                        <p:cond delay="indefinite"/>
                      </p:stCondLst>
                      <p:childTnLst>
                        <p:par>
                          <p:cTn id="79" fill="hold">
                            <p:stCondLst>
                              <p:cond delay="0"/>
                            </p:stCondLst>
                            <p:childTnLst>
                              <p:par>
                                <p:cTn id="80" presetID="9" presetClass="entr" presetSubtype="0" fill="hold" grpId="0"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dissolve">
                                      <p:cBhvr>
                                        <p:cTn id="82" dur="1000"/>
                                        <p:tgtEl>
                                          <p:spTgt spid="15"/>
                                        </p:tgtEl>
                                      </p:cBhvr>
                                    </p:animEffect>
                                  </p:childTnLst>
                                </p:cTn>
                              </p:par>
                            </p:childTnLst>
                          </p:cTn>
                        </p:par>
                        <p:par>
                          <p:cTn id="83" fill="hold">
                            <p:stCondLst>
                              <p:cond delay="1000"/>
                            </p:stCondLst>
                            <p:childTnLst>
                              <p:par>
                                <p:cTn id="84" presetID="22" presetClass="entr" presetSubtype="8" fill="hold" grpId="0" nodeType="after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wipe(left)">
                                      <p:cBhvr>
                                        <p:cTn id="86" dur="500"/>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Effect transition="in" filter="wipe(up)">
                                      <p:cBhvr>
                                        <p:cTn id="9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 grpId="1" animBg="1"/>
      <p:bldP spid="6" grpId="0" animBg="1"/>
      <p:bldP spid="6" grpId="1" animBg="1"/>
      <p:bldP spid="7" grpId="0" animBg="1"/>
      <p:bldP spid="7" grpId="1" animBg="1"/>
      <p:bldP spid="9" grpId="0" animBg="1"/>
      <p:bldP spid="10" grpId="0" animBg="1"/>
      <p:bldP spid="12" grpId="0" animBg="1"/>
      <p:bldP spid="13" grpId="0" animBg="1"/>
      <p:bldP spid="14" grpId="0" animBg="1"/>
      <p:bldP spid="15" grpId="0" animBg="1"/>
      <p:bldP spid="16" grpId="0" animBg="1"/>
      <p:bldP spid="17" grpId="0" animBg="1"/>
      <p:bldP spid="19" grpId="0" animBg="1"/>
      <p:bldP spid="1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7451" y="96667"/>
            <a:ext cx="7709098" cy="307777"/>
          </a:xfrm>
          <a:prstGeom prst="rect">
            <a:avLst/>
          </a:prstGeom>
          <a:solidFill>
            <a:srgbClr val="996633"/>
          </a:solidFill>
          <a:ln w="12700">
            <a:solidFill>
              <a:schemeClr val="bg2"/>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fr-FR" sz="1400" b="1" dirty="0" smtClean="0">
                <a:solidFill>
                  <a:schemeClr val="bg1"/>
                </a:solidFill>
                <a:latin typeface="Tw Cen MT" panose="020B0602020104020603" pitchFamily="34" charset="0"/>
              </a:rPr>
              <a:t>La fiche </a:t>
            </a:r>
            <a:r>
              <a:rPr lang="fr-FR" sz="1400" b="1" dirty="0" err="1" smtClean="0">
                <a:solidFill>
                  <a:schemeClr val="bg1"/>
                </a:solidFill>
                <a:latin typeface="Tw Cen MT" panose="020B0602020104020603" pitchFamily="34" charset="0"/>
              </a:rPr>
              <a:t>Eduscol</a:t>
            </a:r>
            <a:r>
              <a:rPr lang="fr-FR" sz="1400" b="1" dirty="0" smtClean="0">
                <a:solidFill>
                  <a:schemeClr val="bg1"/>
                </a:solidFill>
                <a:latin typeface="Tw Cen MT" panose="020B0602020104020603" pitchFamily="34" charset="0"/>
              </a:rPr>
              <a:t> : construites selon le même schéma, ces fiches offrent un éclairage sur le programme</a:t>
            </a:r>
            <a:endParaRPr lang="fr-FR" sz="1400" b="1" dirty="0">
              <a:solidFill>
                <a:schemeClr val="bg1"/>
              </a:solidFill>
              <a:latin typeface="Tw Cen MT" panose="020B0602020104020603" pitchFamily="34" charset="0"/>
            </a:endParaRPr>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34830" t="13038" r="47233" b="34304"/>
          <a:stretch/>
        </p:blipFill>
        <p:spPr>
          <a:xfrm>
            <a:off x="203919" y="620688"/>
            <a:ext cx="3689600" cy="6093296"/>
          </a:xfrm>
          <a:prstGeom prst="rect">
            <a:avLst/>
          </a:prstGeom>
          <a:ln>
            <a:solidFill>
              <a:schemeClr val="tx1"/>
            </a:solidFill>
          </a:ln>
        </p:spPr>
      </p:pic>
      <p:sp>
        <p:nvSpPr>
          <p:cNvPr id="4" name="ZoneTexte 3"/>
          <p:cNvSpPr txBox="1"/>
          <p:nvPr/>
        </p:nvSpPr>
        <p:spPr>
          <a:xfrm rot="20039767">
            <a:off x="152619" y="1119480"/>
            <a:ext cx="2346409" cy="307777"/>
          </a:xfrm>
          <a:prstGeom prst="rect">
            <a:avLst/>
          </a:prstGeom>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1400" b="1" dirty="0" smtClean="0">
                <a:latin typeface="Tw Cen MT" panose="020B0602020104020603" pitchFamily="34" charset="0"/>
              </a:rPr>
              <a:t>Une fiche par thématique</a:t>
            </a:r>
            <a:endParaRPr lang="fr-FR" sz="1400" b="1" dirty="0">
              <a:latin typeface="Tw Cen MT" panose="020B0602020104020603" pitchFamily="34" charset="0"/>
            </a:endParaRPr>
          </a:p>
        </p:txBody>
      </p:sp>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35000" t="42593" r="47255" b="13312"/>
          <a:stretch/>
        </p:blipFill>
        <p:spPr>
          <a:xfrm>
            <a:off x="4427984" y="596251"/>
            <a:ext cx="4376718" cy="6117733"/>
          </a:xfrm>
          <a:prstGeom prst="rect">
            <a:avLst/>
          </a:prstGeom>
          <a:ln>
            <a:solidFill>
              <a:schemeClr val="tx1"/>
            </a:solidFill>
          </a:ln>
        </p:spPr>
      </p:pic>
      <p:sp>
        <p:nvSpPr>
          <p:cNvPr id="6" name="Rectangle 5"/>
          <p:cNvSpPr/>
          <p:nvPr/>
        </p:nvSpPr>
        <p:spPr>
          <a:xfrm>
            <a:off x="203919" y="4869160"/>
            <a:ext cx="3681034" cy="432048"/>
          </a:xfrm>
          <a:prstGeom prst="rect">
            <a:avLst/>
          </a:prstGeom>
          <a:solidFill>
            <a:schemeClr val="accent2">
              <a:lumMod val="60000"/>
              <a:lumOff val="40000"/>
              <a:alpha val="3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2">
                    <a:lumMod val="10000"/>
                  </a:schemeClr>
                </a:solidFill>
              </a:rPr>
              <a:t>Problématique scientifique qu’il faudra simplifier pour les élèves</a:t>
            </a:r>
            <a:endParaRPr lang="fr-FR" sz="1400" b="1" dirty="0">
              <a:solidFill>
                <a:schemeClr val="bg2">
                  <a:lumMod val="10000"/>
                </a:schemeClr>
              </a:solidFill>
            </a:endParaRPr>
          </a:p>
        </p:txBody>
      </p:sp>
      <p:sp>
        <p:nvSpPr>
          <p:cNvPr id="7" name="Rectangle 6"/>
          <p:cNvSpPr/>
          <p:nvPr/>
        </p:nvSpPr>
        <p:spPr>
          <a:xfrm>
            <a:off x="203919" y="5438745"/>
            <a:ext cx="3681034" cy="432048"/>
          </a:xfrm>
          <a:prstGeom prst="rect">
            <a:avLst/>
          </a:prstGeom>
          <a:solidFill>
            <a:schemeClr val="accent4">
              <a:lumMod val="50000"/>
              <a:alpha val="3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2">
                    <a:lumMod val="10000"/>
                  </a:schemeClr>
                </a:solidFill>
              </a:rPr>
              <a:t>Les idées clé à transmettre tout au long de la séquence</a:t>
            </a:r>
            <a:endParaRPr lang="fr-FR" sz="1400" b="1" dirty="0">
              <a:solidFill>
                <a:schemeClr val="bg2">
                  <a:lumMod val="10000"/>
                </a:schemeClr>
              </a:solidFill>
            </a:endParaRPr>
          </a:p>
        </p:txBody>
      </p:sp>
      <p:sp>
        <p:nvSpPr>
          <p:cNvPr id="8" name="Rectangle 7"/>
          <p:cNvSpPr/>
          <p:nvPr/>
        </p:nvSpPr>
        <p:spPr>
          <a:xfrm>
            <a:off x="203919" y="5949280"/>
            <a:ext cx="3681034" cy="764704"/>
          </a:xfrm>
          <a:prstGeom prst="rect">
            <a:avLst/>
          </a:prstGeom>
          <a:solidFill>
            <a:schemeClr val="accent3">
              <a:lumMod val="50000"/>
              <a:alpha val="3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2">
                    <a:lumMod val="10000"/>
                  </a:schemeClr>
                </a:solidFill>
              </a:rPr>
              <a:t>Les compétences du socle à travailler</a:t>
            </a:r>
            <a:endParaRPr lang="fr-FR" sz="1400" b="1" dirty="0">
              <a:solidFill>
                <a:schemeClr val="bg2">
                  <a:lumMod val="10000"/>
                </a:schemeClr>
              </a:solidFill>
            </a:endParaRPr>
          </a:p>
        </p:txBody>
      </p:sp>
      <p:sp>
        <p:nvSpPr>
          <p:cNvPr id="9" name="Rectangle 8"/>
          <p:cNvSpPr/>
          <p:nvPr/>
        </p:nvSpPr>
        <p:spPr>
          <a:xfrm>
            <a:off x="4427984" y="2348880"/>
            <a:ext cx="4376718" cy="4365104"/>
          </a:xfrm>
          <a:prstGeom prst="rect">
            <a:avLst/>
          </a:prstGeom>
          <a:solidFill>
            <a:srgbClr val="0070C0">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solidFill>
                <a:schemeClr val="bg2">
                  <a:lumMod val="10000"/>
                </a:schemeClr>
              </a:solidFill>
            </a:endParaRPr>
          </a:p>
          <a:p>
            <a:pPr algn="ctr"/>
            <a:endParaRPr lang="fr-FR" sz="1400" b="1" dirty="0" smtClean="0">
              <a:solidFill>
                <a:schemeClr val="bg2">
                  <a:lumMod val="10000"/>
                </a:schemeClr>
              </a:solidFill>
            </a:endParaRPr>
          </a:p>
          <a:p>
            <a:pPr algn="ctr"/>
            <a:endParaRPr lang="fr-FR" sz="1400" b="1" dirty="0">
              <a:solidFill>
                <a:schemeClr val="bg2">
                  <a:lumMod val="10000"/>
                </a:schemeClr>
              </a:solidFill>
            </a:endParaRPr>
          </a:p>
          <a:p>
            <a:pPr algn="ctr"/>
            <a:endParaRPr lang="fr-FR" sz="1400" b="1" dirty="0" smtClean="0">
              <a:solidFill>
                <a:schemeClr val="bg2">
                  <a:lumMod val="10000"/>
                </a:schemeClr>
              </a:solidFill>
            </a:endParaRPr>
          </a:p>
          <a:p>
            <a:pPr algn="ctr"/>
            <a:endParaRPr lang="fr-FR" sz="1400" b="1" dirty="0">
              <a:solidFill>
                <a:schemeClr val="bg2">
                  <a:lumMod val="10000"/>
                </a:schemeClr>
              </a:solidFill>
            </a:endParaRPr>
          </a:p>
          <a:p>
            <a:pPr algn="ctr"/>
            <a:endParaRPr lang="fr-FR" sz="1400" b="1" dirty="0" smtClean="0">
              <a:solidFill>
                <a:schemeClr val="bg2">
                  <a:lumMod val="10000"/>
                </a:schemeClr>
              </a:solidFill>
            </a:endParaRPr>
          </a:p>
          <a:p>
            <a:pPr algn="ctr"/>
            <a:endParaRPr lang="fr-FR" sz="1400" b="1" dirty="0">
              <a:solidFill>
                <a:schemeClr val="bg2">
                  <a:lumMod val="10000"/>
                </a:schemeClr>
              </a:solidFill>
            </a:endParaRPr>
          </a:p>
          <a:p>
            <a:pPr algn="ctr"/>
            <a:endParaRPr lang="fr-FR" sz="1400" b="1" dirty="0" smtClean="0">
              <a:solidFill>
                <a:schemeClr val="bg2">
                  <a:lumMod val="10000"/>
                </a:schemeClr>
              </a:solidFill>
            </a:endParaRPr>
          </a:p>
          <a:p>
            <a:pPr algn="ctr"/>
            <a:r>
              <a:rPr lang="fr-FR" sz="1400" b="1" dirty="0" smtClean="0">
                <a:solidFill>
                  <a:schemeClr val="bg2">
                    <a:lumMod val="10000"/>
                  </a:schemeClr>
                </a:solidFill>
              </a:rPr>
              <a:t>Une mise au point scientifique</a:t>
            </a:r>
            <a:endParaRPr lang="fr-FR" sz="1400" b="1" dirty="0">
              <a:solidFill>
                <a:schemeClr val="bg2">
                  <a:lumMod val="10000"/>
                </a:schemeClr>
              </a:solidFill>
            </a:endParaRPr>
          </a:p>
        </p:txBody>
      </p:sp>
    </p:spTree>
    <p:extLst>
      <p:ext uri="{BB962C8B-B14F-4D97-AF65-F5344CB8AC3E}">
        <p14:creationId xmlns:p14="http://schemas.microsoft.com/office/powerpoint/2010/main" val="612092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par>
                                <p:cTn id="16" presetID="3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lef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dissolve">
                                      <p:cBhvr>
                                        <p:cTn id="30" dur="1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dissolv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ssolve">
                                      <p:cBhvr>
                                        <p:cTn id="40" dur="1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dissolve">
                                      <p:cBhvr>
                                        <p:cTn id="4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884953" y="68181"/>
            <a:ext cx="1374094" cy="307777"/>
          </a:xfrm>
          <a:prstGeom prst="rect">
            <a:avLst/>
          </a:prstGeom>
          <a:solidFill>
            <a:srgbClr val="996633"/>
          </a:solidFill>
          <a:ln w="12700">
            <a:solidFill>
              <a:schemeClr val="bg2"/>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fr-FR" sz="1400" b="1" dirty="0" smtClean="0">
                <a:solidFill>
                  <a:schemeClr val="bg1"/>
                </a:solidFill>
                <a:latin typeface="Tw Cen MT" panose="020B0602020104020603" pitchFamily="34" charset="0"/>
              </a:rPr>
              <a:t>La fiche </a:t>
            </a:r>
            <a:r>
              <a:rPr lang="fr-FR" sz="1400" b="1" dirty="0" err="1" smtClean="0">
                <a:solidFill>
                  <a:schemeClr val="bg1"/>
                </a:solidFill>
                <a:latin typeface="Tw Cen MT" panose="020B0602020104020603" pitchFamily="34" charset="0"/>
              </a:rPr>
              <a:t>Eduscol</a:t>
            </a:r>
            <a:endParaRPr lang="fr-FR" sz="1400" b="1" dirty="0">
              <a:solidFill>
                <a:schemeClr val="bg1"/>
              </a:solidFill>
              <a:latin typeface="Tw Cen MT" panose="020B0602020104020603" pitchFamily="34" charset="0"/>
            </a:endParaRPr>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34706" t="36144" r="47353" b="16275"/>
          <a:stretch/>
        </p:blipFill>
        <p:spPr>
          <a:xfrm>
            <a:off x="107504" y="476672"/>
            <a:ext cx="4151142" cy="6192688"/>
          </a:xfrm>
          <a:prstGeom prst="rect">
            <a:avLst/>
          </a:prstGeom>
          <a:ln>
            <a:solidFill>
              <a:schemeClr val="tx1"/>
            </a:solidFill>
          </a:ln>
        </p:spPr>
      </p:pic>
      <p:sp>
        <p:nvSpPr>
          <p:cNvPr id="4" name="Rectangle 3"/>
          <p:cNvSpPr/>
          <p:nvPr/>
        </p:nvSpPr>
        <p:spPr>
          <a:xfrm>
            <a:off x="107504" y="473061"/>
            <a:ext cx="4151142" cy="2307867"/>
          </a:xfrm>
          <a:prstGeom prst="rect">
            <a:avLst/>
          </a:prstGeom>
          <a:solidFill>
            <a:srgbClr val="0070C0">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smtClean="0">
              <a:solidFill>
                <a:schemeClr val="bg2">
                  <a:lumMod val="10000"/>
                </a:schemeClr>
              </a:solidFill>
            </a:endParaRPr>
          </a:p>
          <a:p>
            <a:pPr algn="ctr"/>
            <a:endParaRPr lang="fr-FR" sz="1400" b="1" dirty="0">
              <a:solidFill>
                <a:schemeClr val="bg2">
                  <a:lumMod val="10000"/>
                </a:schemeClr>
              </a:solidFill>
            </a:endParaRPr>
          </a:p>
          <a:p>
            <a:pPr algn="ctr"/>
            <a:r>
              <a:rPr lang="fr-FR" sz="1400" b="1" dirty="0" smtClean="0">
                <a:solidFill>
                  <a:schemeClr val="bg2">
                    <a:lumMod val="10000"/>
                  </a:schemeClr>
                </a:solidFill>
              </a:rPr>
              <a:t>Mise au point scientifique (suite)</a:t>
            </a:r>
            <a:endParaRPr lang="fr-FR" sz="1400" b="1" dirty="0">
              <a:solidFill>
                <a:schemeClr val="bg2">
                  <a:lumMod val="10000"/>
                </a:schemeClr>
              </a:solidFill>
            </a:endParaRPr>
          </a:p>
        </p:txBody>
      </p:sp>
      <p:sp>
        <p:nvSpPr>
          <p:cNvPr id="5" name="Rectangle 4"/>
          <p:cNvSpPr/>
          <p:nvPr/>
        </p:nvSpPr>
        <p:spPr>
          <a:xfrm>
            <a:off x="107504" y="2933328"/>
            <a:ext cx="4151142" cy="3736032"/>
          </a:xfrm>
          <a:prstGeom prst="rect">
            <a:avLst/>
          </a:prstGeom>
          <a:solidFill>
            <a:schemeClr val="accent6">
              <a:lumMod val="50000"/>
              <a:alpha val="3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2">
                    <a:lumMod val="10000"/>
                  </a:schemeClr>
                </a:solidFill>
              </a:rPr>
              <a:t>Des indications pour construire la séquence (déroulé, objets d’étude, étude de cas…)</a:t>
            </a:r>
          </a:p>
          <a:p>
            <a:pPr algn="ctr"/>
            <a:endParaRPr lang="fr-FR" sz="1400" b="1" dirty="0">
              <a:solidFill>
                <a:schemeClr val="bg2">
                  <a:lumMod val="10000"/>
                </a:schemeClr>
              </a:solidFill>
            </a:endParaRPr>
          </a:p>
          <a:p>
            <a:pPr algn="ctr"/>
            <a:endParaRPr lang="fr-FR" sz="1400" b="1" dirty="0" smtClean="0">
              <a:solidFill>
                <a:schemeClr val="bg2">
                  <a:lumMod val="10000"/>
                </a:schemeClr>
              </a:solidFill>
            </a:endParaRPr>
          </a:p>
          <a:p>
            <a:pPr algn="ctr"/>
            <a:endParaRPr lang="fr-FR" sz="1400" b="1" dirty="0">
              <a:solidFill>
                <a:schemeClr val="bg2">
                  <a:lumMod val="10000"/>
                </a:schemeClr>
              </a:solidFill>
            </a:endParaRPr>
          </a:p>
          <a:p>
            <a:pPr algn="ctr"/>
            <a:endParaRPr lang="fr-FR" sz="1400" b="1" dirty="0" smtClean="0">
              <a:solidFill>
                <a:schemeClr val="bg2">
                  <a:lumMod val="10000"/>
                </a:schemeClr>
              </a:solidFill>
            </a:endParaRPr>
          </a:p>
          <a:p>
            <a:pPr algn="ctr"/>
            <a:endParaRPr lang="fr-FR" sz="1400" b="1" dirty="0">
              <a:solidFill>
                <a:schemeClr val="bg2">
                  <a:lumMod val="10000"/>
                </a:schemeClr>
              </a:solidFill>
            </a:endParaRPr>
          </a:p>
          <a:p>
            <a:pPr algn="ctr"/>
            <a:endParaRPr lang="fr-FR" sz="1400" b="1" dirty="0" smtClean="0">
              <a:solidFill>
                <a:schemeClr val="bg2">
                  <a:lumMod val="10000"/>
                </a:schemeClr>
              </a:solidFill>
            </a:endParaRPr>
          </a:p>
          <a:p>
            <a:pPr algn="ctr"/>
            <a:endParaRPr lang="fr-FR" sz="1400" b="1" dirty="0">
              <a:solidFill>
                <a:schemeClr val="bg2">
                  <a:lumMod val="10000"/>
                </a:schemeClr>
              </a:solidFill>
            </a:endParaRPr>
          </a:p>
          <a:p>
            <a:pPr algn="ctr"/>
            <a:endParaRPr lang="fr-FR" sz="1400" b="1" dirty="0">
              <a:solidFill>
                <a:schemeClr val="bg2">
                  <a:lumMod val="10000"/>
                </a:schemeClr>
              </a:solidFill>
            </a:endParaRPr>
          </a:p>
        </p:txBody>
      </p:sp>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34608" t="31264" r="47549" b="27429"/>
          <a:stretch/>
        </p:blipFill>
        <p:spPr>
          <a:xfrm>
            <a:off x="4355976" y="473061"/>
            <a:ext cx="4608512" cy="6196299"/>
          </a:xfrm>
          <a:prstGeom prst="rect">
            <a:avLst/>
          </a:prstGeom>
          <a:ln>
            <a:solidFill>
              <a:schemeClr val="tx1"/>
            </a:solidFill>
          </a:ln>
        </p:spPr>
      </p:pic>
      <p:sp>
        <p:nvSpPr>
          <p:cNvPr id="7" name="Rectangle 6"/>
          <p:cNvSpPr/>
          <p:nvPr/>
        </p:nvSpPr>
        <p:spPr>
          <a:xfrm>
            <a:off x="4355976" y="476672"/>
            <a:ext cx="4608512" cy="4824536"/>
          </a:xfrm>
          <a:prstGeom prst="rect">
            <a:avLst/>
          </a:prstGeom>
          <a:solidFill>
            <a:schemeClr val="accent6">
              <a:lumMod val="50000"/>
              <a:alpha val="3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a:solidFill>
                <a:schemeClr val="bg2">
                  <a:lumMod val="10000"/>
                </a:schemeClr>
              </a:solidFill>
            </a:endParaRPr>
          </a:p>
          <a:p>
            <a:pPr algn="ctr"/>
            <a:endParaRPr lang="fr-FR" sz="1400" b="1" dirty="0" smtClean="0">
              <a:solidFill>
                <a:schemeClr val="bg2">
                  <a:lumMod val="10000"/>
                </a:schemeClr>
              </a:solidFill>
            </a:endParaRPr>
          </a:p>
          <a:p>
            <a:pPr algn="ctr"/>
            <a:endParaRPr lang="fr-FR" sz="1400" b="1" dirty="0">
              <a:solidFill>
                <a:schemeClr val="bg2">
                  <a:lumMod val="10000"/>
                </a:schemeClr>
              </a:solidFill>
            </a:endParaRPr>
          </a:p>
          <a:p>
            <a:pPr algn="ctr"/>
            <a:endParaRPr lang="fr-FR" sz="1400" b="1" dirty="0" smtClean="0">
              <a:solidFill>
                <a:schemeClr val="bg2">
                  <a:lumMod val="10000"/>
                </a:schemeClr>
              </a:solidFill>
            </a:endParaRPr>
          </a:p>
          <a:p>
            <a:pPr algn="ctr"/>
            <a:endParaRPr lang="fr-FR" sz="1400" b="1" dirty="0">
              <a:solidFill>
                <a:schemeClr val="bg2">
                  <a:lumMod val="10000"/>
                </a:schemeClr>
              </a:solidFill>
            </a:endParaRPr>
          </a:p>
          <a:p>
            <a:pPr algn="ctr"/>
            <a:endParaRPr lang="fr-FR" sz="1400" b="1" dirty="0" smtClean="0">
              <a:solidFill>
                <a:schemeClr val="bg2">
                  <a:lumMod val="10000"/>
                </a:schemeClr>
              </a:solidFill>
            </a:endParaRPr>
          </a:p>
          <a:p>
            <a:pPr algn="ctr"/>
            <a:endParaRPr lang="fr-FR" sz="1400" b="1" dirty="0">
              <a:solidFill>
                <a:schemeClr val="bg2">
                  <a:lumMod val="10000"/>
                </a:schemeClr>
              </a:solidFill>
            </a:endParaRPr>
          </a:p>
          <a:p>
            <a:pPr algn="ctr"/>
            <a:endParaRPr lang="fr-FR" sz="1400" b="1" dirty="0">
              <a:solidFill>
                <a:schemeClr val="bg2">
                  <a:lumMod val="10000"/>
                </a:schemeClr>
              </a:solidFill>
            </a:endParaRPr>
          </a:p>
        </p:txBody>
      </p:sp>
      <p:sp>
        <p:nvSpPr>
          <p:cNvPr id="8" name="Rectangle 7"/>
          <p:cNvSpPr/>
          <p:nvPr/>
        </p:nvSpPr>
        <p:spPr>
          <a:xfrm>
            <a:off x="4355976" y="5445224"/>
            <a:ext cx="4608512" cy="1224136"/>
          </a:xfrm>
          <a:prstGeom prst="rect">
            <a:avLst/>
          </a:prstGeom>
          <a:solidFill>
            <a:schemeClr val="accent3">
              <a:lumMod val="50000"/>
              <a:alpha val="3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smtClean="0">
              <a:solidFill>
                <a:schemeClr val="bg2">
                  <a:lumMod val="10000"/>
                </a:schemeClr>
              </a:solidFill>
            </a:endParaRPr>
          </a:p>
          <a:p>
            <a:pPr algn="ctr"/>
            <a:endParaRPr lang="fr-FR" sz="1400" b="1" dirty="0">
              <a:solidFill>
                <a:schemeClr val="bg2">
                  <a:lumMod val="10000"/>
                </a:schemeClr>
              </a:solidFill>
            </a:endParaRPr>
          </a:p>
          <a:p>
            <a:pPr algn="ctr"/>
            <a:endParaRPr lang="fr-FR" sz="1400" b="1" dirty="0" smtClean="0">
              <a:solidFill>
                <a:schemeClr val="bg2">
                  <a:lumMod val="10000"/>
                </a:schemeClr>
              </a:solidFill>
            </a:endParaRPr>
          </a:p>
          <a:p>
            <a:pPr algn="ctr"/>
            <a:endParaRPr lang="fr-FR" sz="1400" b="1" dirty="0">
              <a:solidFill>
                <a:schemeClr val="bg2">
                  <a:lumMod val="10000"/>
                </a:schemeClr>
              </a:solidFill>
            </a:endParaRPr>
          </a:p>
          <a:p>
            <a:pPr algn="ctr"/>
            <a:endParaRPr lang="fr-FR" sz="1400" b="1" dirty="0" smtClean="0">
              <a:solidFill>
                <a:schemeClr val="bg2">
                  <a:lumMod val="10000"/>
                </a:schemeClr>
              </a:solidFill>
            </a:endParaRPr>
          </a:p>
          <a:p>
            <a:pPr algn="ctr"/>
            <a:endParaRPr lang="fr-FR" sz="1400" b="1" dirty="0">
              <a:solidFill>
                <a:schemeClr val="bg2">
                  <a:lumMod val="10000"/>
                </a:schemeClr>
              </a:solidFill>
            </a:endParaRPr>
          </a:p>
          <a:p>
            <a:pPr algn="ctr"/>
            <a:endParaRPr lang="fr-FR" sz="1400" b="1" dirty="0" smtClean="0">
              <a:solidFill>
                <a:schemeClr val="bg2">
                  <a:lumMod val="10000"/>
                </a:schemeClr>
              </a:solidFill>
            </a:endParaRPr>
          </a:p>
          <a:p>
            <a:pPr algn="ctr"/>
            <a:endParaRPr lang="fr-FR" sz="1400" b="1" dirty="0">
              <a:solidFill>
                <a:schemeClr val="bg2">
                  <a:lumMod val="10000"/>
                </a:schemeClr>
              </a:solidFill>
            </a:endParaRPr>
          </a:p>
          <a:p>
            <a:pPr algn="ctr"/>
            <a:endParaRPr lang="fr-FR" sz="1400" b="1" dirty="0" smtClean="0">
              <a:solidFill>
                <a:schemeClr val="bg2">
                  <a:lumMod val="10000"/>
                </a:schemeClr>
              </a:solidFill>
            </a:endParaRPr>
          </a:p>
          <a:p>
            <a:pPr algn="ctr"/>
            <a:endParaRPr lang="fr-FR" sz="1400" b="1" dirty="0">
              <a:solidFill>
                <a:schemeClr val="bg2">
                  <a:lumMod val="10000"/>
                </a:schemeClr>
              </a:solidFill>
            </a:endParaRPr>
          </a:p>
          <a:p>
            <a:pPr algn="ctr"/>
            <a:endParaRPr lang="fr-FR" sz="1400" b="1" dirty="0" smtClean="0">
              <a:solidFill>
                <a:schemeClr val="bg2">
                  <a:lumMod val="10000"/>
                </a:schemeClr>
              </a:solidFill>
            </a:endParaRPr>
          </a:p>
          <a:p>
            <a:pPr algn="ctr"/>
            <a:endParaRPr lang="fr-FR" sz="1400" b="1" dirty="0" smtClean="0">
              <a:solidFill>
                <a:schemeClr val="bg2">
                  <a:lumMod val="10000"/>
                </a:schemeClr>
              </a:solidFill>
            </a:endParaRPr>
          </a:p>
          <a:p>
            <a:pPr algn="ctr"/>
            <a:r>
              <a:rPr lang="fr-FR" sz="1400" b="1" dirty="0" smtClean="0">
                <a:solidFill>
                  <a:schemeClr val="bg2">
                    <a:lumMod val="10000"/>
                  </a:schemeClr>
                </a:solidFill>
              </a:rPr>
              <a:t>Les savoirs cognitifs</a:t>
            </a:r>
          </a:p>
          <a:p>
            <a:pPr algn="ctr"/>
            <a:endParaRPr lang="fr-FR" sz="1400" b="1" dirty="0">
              <a:solidFill>
                <a:schemeClr val="bg2">
                  <a:lumMod val="10000"/>
                </a:schemeClr>
              </a:solidFill>
            </a:endParaRPr>
          </a:p>
          <a:p>
            <a:pPr algn="ctr"/>
            <a:endParaRPr lang="fr-FR" sz="1400" b="1" dirty="0" smtClean="0">
              <a:solidFill>
                <a:schemeClr val="bg2">
                  <a:lumMod val="10000"/>
                </a:schemeClr>
              </a:solidFill>
            </a:endParaRPr>
          </a:p>
          <a:p>
            <a:pPr algn="ctr"/>
            <a:endParaRPr lang="fr-FR" sz="1400" b="1" dirty="0">
              <a:solidFill>
                <a:schemeClr val="bg2">
                  <a:lumMod val="10000"/>
                </a:schemeClr>
              </a:solidFill>
            </a:endParaRPr>
          </a:p>
          <a:p>
            <a:pPr algn="ctr"/>
            <a:endParaRPr lang="fr-FR" sz="1400" b="1" dirty="0" smtClean="0">
              <a:solidFill>
                <a:schemeClr val="bg2">
                  <a:lumMod val="10000"/>
                </a:schemeClr>
              </a:solidFill>
            </a:endParaRPr>
          </a:p>
          <a:p>
            <a:pPr algn="ctr"/>
            <a:endParaRPr lang="fr-FR" sz="1400" b="1" dirty="0">
              <a:solidFill>
                <a:schemeClr val="bg2">
                  <a:lumMod val="10000"/>
                </a:schemeClr>
              </a:solidFill>
            </a:endParaRPr>
          </a:p>
          <a:p>
            <a:pPr algn="ctr"/>
            <a:endParaRPr lang="fr-FR" sz="1400" b="1" dirty="0" smtClean="0">
              <a:solidFill>
                <a:schemeClr val="bg2">
                  <a:lumMod val="10000"/>
                </a:schemeClr>
              </a:solidFill>
            </a:endParaRPr>
          </a:p>
          <a:p>
            <a:pPr algn="ctr"/>
            <a:endParaRPr lang="fr-FR" sz="1400" b="1" dirty="0">
              <a:solidFill>
                <a:schemeClr val="bg2">
                  <a:lumMod val="10000"/>
                </a:schemeClr>
              </a:solidFill>
            </a:endParaRPr>
          </a:p>
          <a:p>
            <a:pPr algn="ctr"/>
            <a:endParaRPr lang="fr-FR" sz="1400" b="1" dirty="0">
              <a:solidFill>
                <a:schemeClr val="bg2">
                  <a:lumMod val="10000"/>
                </a:schemeClr>
              </a:solidFill>
            </a:endParaRPr>
          </a:p>
        </p:txBody>
      </p:sp>
    </p:spTree>
    <p:extLst>
      <p:ext uri="{BB962C8B-B14F-4D97-AF65-F5344CB8AC3E}">
        <p14:creationId xmlns:p14="http://schemas.microsoft.com/office/powerpoint/2010/main" val="1714929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1000"/>
                                        <p:tgtEl>
                                          <p:spTgt spid="5"/>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884953" y="68181"/>
            <a:ext cx="1374094" cy="307777"/>
          </a:xfrm>
          <a:prstGeom prst="rect">
            <a:avLst/>
          </a:prstGeom>
          <a:solidFill>
            <a:srgbClr val="996633"/>
          </a:solidFill>
          <a:ln w="12700">
            <a:solidFill>
              <a:schemeClr val="bg2"/>
            </a:solid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fr-FR" sz="1400" b="1" dirty="0" smtClean="0">
                <a:solidFill>
                  <a:schemeClr val="bg1"/>
                </a:solidFill>
                <a:latin typeface="Tw Cen MT" panose="020B0602020104020603" pitchFamily="34" charset="0"/>
              </a:rPr>
              <a:t>La fiche </a:t>
            </a:r>
            <a:r>
              <a:rPr lang="fr-FR" sz="1400" b="1" dirty="0" err="1" smtClean="0">
                <a:solidFill>
                  <a:schemeClr val="bg1"/>
                </a:solidFill>
                <a:latin typeface="Tw Cen MT" panose="020B0602020104020603" pitchFamily="34" charset="0"/>
              </a:rPr>
              <a:t>Eduscol</a:t>
            </a:r>
            <a:endParaRPr lang="fr-FR" sz="1400" b="1" dirty="0">
              <a:solidFill>
                <a:schemeClr val="bg1"/>
              </a:solidFill>
              <a:latin typeface="Tw Cen MT" panose="020B0602020104020603" pitchFamily="34" charset="0"/>
            </a:endParaRPr>
          </a:p>
        </p:txBody>
      </p:sp>
      <p:pic>
        <p:nvPicPr>
          <p:cNvPr id="3" name="Image 2"/>
          <p:cNvPicPr>
            <a:picLocks noChangeAspect="1"/>
          </p:cNvPicPr>
          <p:nvPr/>
        </p:nvPicPr>
        <p:blipFill rotWithShape="1">
          <a:blip r:embed="rId2">
            <a:extLst>
              <a:ext uri="{28A0092B-C50C-407E-A947-70E740481C1C}">
                <a14:useLocalDpi xmlns:a14="http://schemas.microsoft.com/office/drawing/2010/main" val="0"/>
              </a:ext>
            </a:extLst>
          </a:blip>
          <a:srcRect l="34509" t="42593" r="47255" b="20283"/>
          <a:stretch/>
        </p:blipFill>
        <p:spPr>
          <a:xfrm>
            <a:off x="2088230" y="692696"/>
            <a:ext cx="4967541" cy="5688632"/>
          </a:xfrm>
          <a:prstGeom prst="rect">
            <a:avLst/>
          </a:prstGeom>
          <a:ln>
            <a:solidFill>
              <a:schemeClr val="tx1"/>
            </a:solidFill>
          </a:ln>
        </p:spPr>
      </p:pic>
      <p:sp>
        <p:nvSpPr>
          <p:cNvPr id="4" name="Rectangle 3"/>
          <p:cNvSpPr/>
          <p:nvPr/>
        </p:nvSpPr>
        <p:spPr>
          <a:xfrm>
            <a:off x="2088228" y="692696"/>
            <a:ext cx="4967541" cy="3816424"/>
          </a:xfrm>
          <a:prstGeom prst="rect">
            <a:avLst/>
          </a:prstGeom>
          <a:solidFill>
            <a:srgbClr val="0070C0">
              <a:alpha val="30000"/>
            </a:srgb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smtClean="0">
              <a:solidFill>
                <a:schemeClr val="bg2">
                  <a:lumMod val="10000"/>
                </a:schemeClr>
              </a:solidFill>
            </a:endParaRPr>
          </a:p>
          <a:p>
            <a:pPr algn="ctr"/>
            <a:endParaRPr lang="fr-FR" sz="1400" b="1" dirty="0">
              <a:solidFill>
                <a:schemeClr val="bg2">
                  <a:lumMod val="10000"/>
                </a:schemeClr>
              </a:solidFill>
            </a:endParaRPr>
          </a:p>
          <a:p>
            <a:pPr algn="ctr"/>
            <a:endParaRPr lang="fr-FR" sz="1400" b="1" dirty="0" smtClean="0">
              <a:solidFill>
                <a:schemeClr val="bg2">
                  <a:lumMod val="10000"/>
                </a:schemeClr>
              </a:solidFill>
            </a:endParaRPr>
          </a:p>
          <a:p>
            <a:pPr algn="ctr"/>
            <a:r>
              <a:rPr lang="fr-FR" sz="1400" b="1" dirty="0" smtClean="0">
                <a:solidFill>
                  <a:schemeClr val="bg2">
                    <a:lumMod val="10000"/>
                  </a:schemeClr>
                </a:solidFill>
              </a:rPr>
              <a:t>Les prolongements de la séquence dans le cadre d’activités pluridisciplinaires (EPI, parcours…)</a:t>
            </a:r>
            <a:endParaRPr lang="fr-FR" sz="1400" b="1" dirty="0">
              <a:solidFill>
                <a:schemeClr val="bg2">
                  <a:lumMod val="10000"/>
                </a:schemeClr>
              </a:solidFill>
            </a:endParaRPr>
          </a:p>
          <a:p>
            <a:pPr algn="ctr"/>
            <a:endParaRPr lang="fr-FR" sz="1400" b="1" dirty="0">
              <a:solidFill>
                <a:schemeClr val="bg2">
                  <a:lumMod val="10000"/>
                </a:schemeClr>
              </a:solidFill>
            </a:endParaRPr>
          </a:p>
        </p:txBody>
      </p:sp>
      <p:sp>
        <p:nvSpPr>
          <p:cNvPr id="5" name="Rectangle 4"/>
          <p:cNvSpPr/>
          <p:nvPr/>
        </p:nvSpPr>
        <p:spPr>
          <a:xfrm>
            <a:off x="2088230" y="4661520"/>
            <a:ext cx="4967541" cy="1719808"/>
          </a:xfrm>
          <a:prstGeom prst="rect">
            <a:avLst/>
          </a:prstGeom>
          <a:solidFill>
            <a:schemeClr val="accent2">
              <a:lumMod val="50000"/>
              <a:alpha val="3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b="1" dirty="0" smtClean="0">
              <a:solidFill>
                <a:schemeClr val="bg2">
                  <a:lumMod val="10000"/>
                </a:schemeClr>
              </a:solidFill>
            </a:endParaRPr>
          </a:p>
          <a:p>
            <a:pPr algn="ctr"/>
            <a:r>
              <a:rPr lang="fr-FR" sz="1400" b="1" dirty="0" smtClean="0">
                <a:solidFill>
                  <a:schemeClr val="bg2">
                    <a:lumMod val="10000"/>
                  </a:schemeClr>
                </a:solidFill>
              </a:rPr>
              <a:t>Ce qu’il ne faut pas faire !!!!</a:t>
            </a:r>
            <a:endParaRPr lang="fr-FR" sz="1400" b="1" dirty="0">
              <a:solidFill>
                <a:schemeClr val="bg2">
                  <a:lumMod val="10000"/>
                </a:schemeClr>
              </a:solidFill>
            </a:endParaRPr>
          </a:p>
        </p:txBody>
      </p:sp>
      <p:sp>
        <p:nvSpPr>
          <p:cNvPr id="6" name="ZoneTexte 5"/>
          <p:cNvSpPr txBox="1"/>
          <p:nvPr/>
        </p:nvSpPr>
        <p:spPr>
          <a:xfrm>
            <a:off x="251521" y="2521059"/>
            <a:ext cx="1656184" cy="1815882"/>
          </a:xfrm>
          <a:prstGeom prst="rect">
            <a:avLst/>
          </a:prstGeom>
          <a:solidFill>
            <a:srgbClr val="996633"/>
          </a:solidFill>
          <a:ln w="12700">
            <a:solidFill>
              <a:schemeClr val="bg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u="sng" dirty="0" smtClean="0">
                <a:solidFill>
                  <a:schemeClr val="bg1"/>
                </a:solidFill>
                <a:latin typeface="Tw Cen MT" panose="020B0602020104020603" pitchFamily="34" charset="0"/>
              </a:rPr>
              <a:t>NB</a:t>
            </a:r>
            <a:r>
              <a:rPr lang="fr-FR" sz="1400" b="1" dirty="0" smtClean="0">
                <a:solidFill>
                  <a:schemeClr val="bg1"/>
                </a:solidFill>
                <a:latin typeface="Tw Cen MT" panose="020B0602020104020603" pitchFamily="34" charset="0"/>
              </a:rPr>
              <a:t> : La fiche </a:t>
            </a:r>
            <a:r>
              <a:rPr lang="fr-FR" sz="1400" b="1" dirty="0" err="1" smtClean="0">
                <a:solidFill>
                  <a:schemeClr val="bg1"/>
                </a:solidFill>
                <a:latin typeface="Tw Cen MT" panose="020B0602020104020603" pitchFamily="34" charset="0"/>
              </a:rPr>
              <a:t>Eduscol</a:t>
            </a:r>
            <a:r>
              <a:rPr lang="fr-FR" sz="1400" b="1" dirty="0" smtClean="0">
                <a:solidFill>
                  <a:schemeClr val="bg1"/>
                </a:solidFill>
                <a:latin typeface="Tw Cen MT" panose="020B0602020104020603" pitchFamily="34" charset="0"/>
              </a:rPr>
              <a:t>, même pratique n’a pas la valeur d’un texte officiel. Elle est une aide pour la mise en œuvre de la séquence.</a:t>
            </a:r>
            <a:endParaRPr lang="fr-FR" sz="1400" b="1" dirty="0">
              <a:solidFill>
                <a:schemeClr val="bg1"/>
              </a:solidFill>
              <a:latin typeface="Tw Cen MT" panose="020B0602020104020603" pitchFamily="34" charset="0"/>
            </a:endParaRPr>
          </a:p>
        </p:txBody>
      </p:sp>
      <p:sp>
        <p:nvSpPr>
          <p:cNvPr id="7" name="ZoneTexte 6"/>
          <p:cNvSpPr txBox="1"/>
          <p:nvPr/>
        </p:nvSpPr>
        <p:spPr>
          <a:xfrm>
            <a:off x="7203667" y="1982450"/>
            <a:ext cx="1656184" cy="2893100"/>
          </a:xfrm>
          <a:prstGeom prst="rect">
            <a:avLst/>
          </a:prstGeom>
          <a:solidFill>
            <a:schemeClr val="accent2">
              <a:lumMod val="50000"/>
            </a:schemeClr>
          </a:solidFill>
          <a:ln w="12700">
            <a:solidFill>
              <a:schemeClr val="bg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sz="1400" b="1" u="sng" dirty="0" smtClean="0">
                <a:solidFill>
                  <a:schemeClr val="bg1"/>
                </a:solidFill>
                <a:latin typeface="Tw Cen MT" panose="020B0602020104020603" pitchFamily="34" charset="0"/>
              </a:rPr>
              <a:t>A noter</a:t>
            </a:r>
            <a:r>
              <a:rPr lang="fr-FR" sz="1400" b="1" dirty="0" smtClean="0">
                <a:solidFill>
                  <a:schemeClr val="bg1"/>
                </a:solidFill>
                <a:latin typeface="Tw Cen MT" panose="020B0602020104020603" pitchFamily="34" charset="0"/>
              </a:rPr>
              <a:t> : A l’heure de la réalisation de ce diaporama (28/08/2016) : </a:t>
            </a:r>
          </a:p>
          <a:p>
            <a:pPr marL="285750" indent="-285750">
              <a:buFont typeface="Wingdings" pitchFamily="2" charset="2"/>
              <a:buChar char="§"/>
            </a:pPr>
            <a:r>
              <a:rPr lang="fr-FR" sz="1400" b="1" dirty="0" smtClean="0">
                <a:solidFill>
                  <a:schemeClr val="bg1"/>
                </a:solidFill>
                <a:latin typeface="Tw Cen MT" panose="020B0602020104020603" pitchFamily="34" charset="0"/>
              </a:rPr>
              <a:t>les fiches </a:t>
            </a:r>
            <a:r>
              <a:rPr lang="fr-FR" sz="1400" b="1" dirty="0" err="1" smtClean="0">
                <a:solidFill>
                  <a:schemeClr val="bg1"/>
                </a:solidFill>
                <a:latin typeface="Tw Cen MT" panose="020B0602020104020603" pitchFamily="34" charset="0"/>
              </a:rPr>
              <a:t>Eduscol</a:t>
            </a:r>
            <a:r>
              <a:rPr lang="fr-FR" sz="1400" b="1" dirty="0" smtClean="0">
                <a:solidFill>
                  <a:schemeClr val="bg1"/>
                </a:solidFill>
                <a:latin typeface="Tw Cen MT" panose="020B0602020104020603" pitchFamily="34" charset="0"/>
              </a:rPr>
              <a:t> histoire sixième ne sont pas encore parues</a:t>
            </a:r>
          </a:p>
          <a:p>
            <a:pPr marL="285750" indent="-285750">
              <a:buFont typeface="Wingdings" pitchFamily="2" charset="2"/>
              <a:buChar char="§"/>
            </a:pPr>
            <a:r>
              <a:rPr lang="fr-FR" sz="1400" b="1" dirty="0" smtClean="0">
                <a:solidFill>
                  <a:schemeClr val="bg1"/>
                </a:solidFill>
                <a:latin typeface="Tw Cen MT" panose="020B0602020104020603" pitchFamily="34" charset="0"/>
              </a:rPr>
              <a:t>Les adaptations DROM ne sont pas encore parues</a:t>
            </a:r>
            <a:endParaRPr lang="fr-FR" sz="1400" b="1" dirty="0">
              <a:solidFill>
                <a:schemeClr val="bg1"/>
              </a:solidFill>
              <a:latin typeface="Tw Cen MT" panose="020B0602020104020603" pitchFamily="34" charset="0"/>
            </a:endParaRPr>
          </a:p>
        </p:txBody>
      </p:sp>
    </p:spTree>
    <p:extLst>
      <p:ext uri="{BB962C8B-B14F-4D97-AF65-F5344CB8AC3E}">
        <p14:creationId xmlns:p14="http://schemas.microsoft.com/office/powerpoint/2010/main" val="55146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993</Words>
  <Application>Microsoft Office PowerPoint</Application>
  <PresentationFormat>Affichage à l'écran (4:3)</PresentationFormat>
  <Paragraphs>206</Paragraphs>
  <Slides>16</Slides>
  <Notes>10</Notes>
  <HiddenSlides>5</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User</cp:lastModifiedBy>
  <cp:revision>1</cp:revision>
  <dcterms:created xsi:type="dcterms:W3CDTF">2016-10-25T11:51:36Z</dcterms:created>
  <dcterms:modified xsi:type="dcterms:W3CDTF">2016-10-25T11:52:41Z</dcterms:modified>
</cp:coreProperties>
</file>