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58" r:id="rId3"/>
    <p:sldId id="259" r:id="rId4"/>
    <p:sldId id="260" r:id="rId5"/>
    <p:sldId id="261" r:id="rId6"/>
    <p:sldId id="262" r:id="rId7"/>
    <p:sldId id="263" r:id="rId8"/>
    <p:sldId id="264" r:id="rId9"/>
    <p:sldId id="265" r:id="rId1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116" y="-84"/>
      </p:cViewPr>
      <p:guideLst>
        <p:guide orient="horz" pos="2160"/>
        <p:guide pos="2880"/>
      </p:guideLst>
    </p:cSldViewPr>
  </p:slideViewPr>
  <p:notesTextViewPr>
    <p:cViewPr>
      <p:scale>
        <a:sx n="1" d="1"/>
        <a:sy n="1" d="1"/>
      </p:scale>
      <p:origin x="0" y="0"/>
    </p:cViewPr>
  </p:notesTextViewPr>
  <p:gridSpacing cx="421253" cy="42125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23372C-3BB6-442F-9FBF-4075DEA29497}" type="datetimeFigureOut">
              <a:rPr lang="fr-FR" smtClean="0"/>
              <a:t>08/02/2017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57D7D5-C4F2-41AA-8DF5-1DA3EF90D937}" type="slidenum">
              <a:rPr lang="fr-FR" smtClean="0"/>
              <a:t>‹N°›</a:t>
            </a:fld>
            <a:endParaRPr lang="fr-FR"/>
          </a:p>
        </p:txBody>
      </p:sp>
    </p:spTree>
    <p:extLst>
      <p:ext uri="{BB962C8B-B14F-4D97-AF65-F5344CB8AC3E}">
        <p14:creationId xmlns:p14="http://schemas.microsoft.com/office/powerpoint/2010/main" val="2010861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BF4638F-27AE-4F49-BB88-C597981689E5}" type="slidenum">
              <a:rPr lang="fr-FR" smtClean="0"/>
              <a:t>1</a:t>
            </a:fld>
            <a:endParaRPr lang="fr-FR"/>
          </a:p>
        </p:txBody>
      </p:sp>
    </p:spTree>
    <p:extLst>
      <p:ext uri="{BB962C8B-B14F-4D97-AF65-F5344CB8AC3E}">
        <p14:creationId xmlns:p14="http://schemas.microsoft.com/office/powerpoint/2010/main" val="26534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Saint Grégoire, par Antonello de Messine. Panneau appartenant à un polyptyque démembré, réalisé pour l'église San Giacomo à </a:t>
            </a:r>
            <a:r>
              <a:rPr lang="fr-FR" dirty="0" err="1" smtClean="0"/>
              <a:t>Caltagirone</a:t>
            </a:r>
            <a:r>
              <a:rPr lang="fr-FR" dirty="0" smtClean="0"/>
              <a:t> (1472-1473). Actuellement : Galerie régionale de Palerme.</a:t>
            </a:r>
          </a:p>
          <a:p>
            <a:r>
              <a:rPr lang="fr-FR" dirty="0" smtClean="0"/>
              <a:t> </a:t>
            </a:r>
            <a:endParaRPr lang="fr-FR" dirty="0"/>
          </a:p>
        </p:txBody>
      </p:sp>
      <p:sp>
        <p:nvSpPr>
          <p:cNvPr id="4" name="Espace réservé du numéro de diapositive 3"/>
          <p:cNvSpPr>
            <a:spLocks noGrp="1"/>
          </p:cNvSpPr>
          <p:nvPr>
            <p:ph type="sldNum" sz="quarter" idx="10"/>
          </p:nvPr>
        </p:nvSpPr>
        <p:spPr/>
        <p:txBody>
          <a:bodyPr/>
          <a:lstStyle/>
          <a:p>
            <a:fld id="{C7C4BAA7-DA7F-442C-B1C0-7FAE73D6B71B}" type="slidenum">
              <a:rPr lang="fr-FR" smtClean="0"/>
              <a:t>2</a:t>
            </a:fld>
            <a:endParaRPr lang="fr-FR"/>
          </a:p>
        </p:txBody>
      </p:sp>
    </p:spTree>
    <p:extLst>
      <p:ext uri="{BB962C8B-B14F-4D97-AF65-F5344CB8AC3E}">
        <p14:creationId xmlns:p14="http://schemas.microsoft.com/office/powerpoint/2010/main" val="1673345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Mentionner l’IESR (institut européen en </a:t>
            </a:r>
            <a:r>
              <a:rPr lang="fr-FR" baseline="0" dirty="0" smtClean="0"/>
              <a:t>sciences des religions) 2003 : dépasse le cadre de l’enseignement français</a:t>
            </a:r>
            <a:endParaRPr lang="fr-FR" dirty="0"/>
          </a:p>
        </p:txBody>
      </p:sp>
      <p:sp>
        <p:nvSpPr>
          <p:cNvPr id="4" name="Espace réservé du numéro de diapositive 3"/>
          <p:cNvSpPr>
            <a:spLocks noGrp="1"/>
          </p:cNvSpPr>
          <p:nvPr>
            <p:ph type="sldNum" sz="quarter" idx="10"/>
          </p:nvPr>
        </p:nvSpPr>
        <p:spPr/>
        <p:txBody>
          <a:bodyPr/>
          <a:lstStyle/>
          <a:p>
            <a:fld id="{3BF4638F-27AE-4F49-BB88-C597981689E5}" type="slidenum">
              <a:rPr lang="fr-FR" smtClean="0"/>
              <a:t>4</a:t>
            </a:fld>
            <a:endParaRPr lang="fr-FR"/>
          </a:p>
        </p:txBody>
      </p:sp>
    </p:spTree>
    <p:extLst>
      <p:ext uri="{BB962C8B-B14F-4D97-AF65-F5344CB8AC3E}">
        <p14:creationId xmlns:p14="http://schemas.microsoft.com/office/powerpoint/2010/main" val="3736405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Deux religions révélées,</a:t>
            </a:r>
            <a:r>
              <a:rPr lang="fr-FR" baseline="0" dirty="0" smtClean="0"/>
              <a:t> du livre et monothéiste. Une religion polythéiste </a:t>
            </a:r>
          </a:p>
          <a:p>
            <a:r>
              <a:rPr lang="fr-FR" baseline="0" dirty="0" smtClean="0"/>
              <a:t>Neutre : c’est dans cette optique qu’il serait bon de préciser de ne pas entrer par les dogmes lorsqu’on aborde la religion. L’exemple du vitrail (matériel historique qui va être analysé (qu’y voit on et on formule des hypothèse ensuite</a:t>
            </a:r>
            <a:endParaRPr lang="fr-FR" dirty="0"/>
          </a:p>
        </p:txBody>
      </p:sp>
      <p:sp>
        <p:nvSpPr>
          <p:cNvPr id="4" name="Espace réservé du numéro de diapositive 3"/>
          <p:cNvSpPr>
            <a:spLocks noGrp="1"/>
          </p:cNvSpPr>
          <p:nvPr>
            <p:ph type="sldNum" sz="quarter" idx="10"/>
          </p:nvPr>
        </p:nvSpPr>
        <p:spPr/>
        <p:txBody>
          <a:bodyPr/>
          <a:lstStyle/>
          <a:p>
            <a:fld id="{3BF4638F-27AE-4F49-BB88-C597981689E5}" type="slidenum">
              <a:rPr lang="fr-FR" smtClean="0"/>
              <a:t>6</a:t>
            </a:fld>
            <a:endParaRPr lang="fr-FR"/>
          </a:p>
        </p:txBody>
      </p:sp>
    </p:spTree>
    <p:extLst>
      <p:ext uri="{BB962C8B-B14F-4D97-AF65-F5344CB8AC3E}">
        <p14:creationId xmlns:p14="http://schemas.microsoft.com/office/powerpoint/2010/main" val="1378070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Faire passer dans le domaine </a:t>
            </a:r>
            <a:r>
              <a:rPr lang="fr-FR" dirty="0" err="1" smtClean="0"/>
              <a:t>laic</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3BF4638F-27AE-4F49-BB88-C597981689E5}" type="slidenum">
              <a:rPr lang="fr-FR" smtClean="0"/>
              <a:t>8</a:t>
            </a:fld>
            <a:endParaRPr lang="fr-FR"/>
          </a:p>
        </p:txBody>
      </p:sp>
    </p:spTree>
    <p:extLst>
      <p:ext uri="{BB962C8B-B14F-4D97-AF65-F5344CB8AC3E}">
        <p14:creationId xmlns:p14="http://schemas.microsoft.com/office/powerpoint/2010/main" val="2321685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28E6D447-EC72-4FB4-9739-2BED966F48D3}" type="datetimeFigureOut">
              <a:rPr lang="fr-FR" smtClean="0"/>
              <a:t>08/02/2017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6F3ABF6-869B-48E7-B1CA-D4FFDA271C0D}" type="slidenum">
              <a:rPr lang="fr-FR" smtClean="0"/>
              <a:t>‹N°›</a:t>
            </a:fld>
            <a:endParaRPr lang="fr-FR"/>
          </a:p>
        </p:txBody>
      </p:sp>
    </p:spTree>
    <p:extLst>
      <p:ext uri="{BB962C8B-B14F-4D97-AF65-F5344CB8AC3E}">
        <p14:creationId xmlns:p14="http://schemas.microsoft.com/office/powerpoint/2010/main" val="3378300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8E6D447-EC72-4FB4-9739-2BED966F48D3}" type="datetimeFigureOut">
              <a:rPr lang="fr-FR" smtClean="0"/>
              <a:t>08/02/2017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6F3ABF6-869B-48E7-B1CA-D4FFDA271C0D}" type="slidenum">
              <a:rPr lang="fr-FR" smtClean="0"/>
              <a:t>‹N°›</a:t>
            </a:fld>
            <a:endParaRPr lang="fr-FR"/>
          </a:p>
        </p:txBody>
      </p:sp>
    </p:spTree>
    <p:extLst>
      <p:ext uri="{BB962C8B-B14F-4D97-AF65-F5344CB8AC3E}">
        <p14:creationId xmlns:p14="http://schemas.microsoft.com/office/powerpoint/2010/main" val="226567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8E6D447-EC72-4FB4-9739-2BED966F48D3}" type="datetimeFigureOut">
              <a:rPr lang="fr-FR" smtClean="0"/>
              <a:t>08/02/2017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6F3ABF6-869B-48E7-B1CA-D4FFDA271C0D}" type="slidenum">
              <a:rPr lang="fr-FR" smtClean="0"/>
              <a:t>‹N°›</a:t>
            </a:fld>
            <a:endParaRPr lang="fr-FR"/>
          </a:p>
        </p:txBody>
      </p:sp>
    </p:spTree>
    <p:extLst>
      <p:ext uri="{BB962C8B-B14F-4D97-AF65-F5344CB8AC3E}">
        <p14:creationId xmlns:p14="http://schemas.microsoft.com/office/powerpoint/2010/main" val="1447713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8E6D447-EC72-4FB4-9739-2BED966F48D3}" type="datetimeFigureOut">
              <a:rPr lang="fr-FR" smtClean="0"/>
              <a:t>08/02/2017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6F3ABF6-869B-48E7-B1CA-D4FFDA271C0D}" type="slidenum">
              <a:rPr lang="fr-FR" smtClean="0"/>
              <a:t>‹N°›</a:t>
            </a:fld>
            <a:endParaRPr lang="fr-FR"/>
          </a:p>
        </p:txBody>
      </p:sp>
    </p:spTree>
    <p:extLst>
      <p:ext uri="{BB962C8B-B14F-4D97-AF65-F5344CB8AC3E}">
        <p14:creationId xmlns:p14="http://schemas.microsoft.com/office/powerpoint/2010/main" val="816500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28E6D447-EC72-4FB4-9739-2BED966F48D3}" type="datetimeFigureOut">
              <a:rPr lang="fr-FR" smtClean="0"/>
              <a:t>08/02/2017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6F3ABF6-869B-48E7-B1CA-D4FFDA271C0D}" type="slidenum">
              <a:rPr lang="fr-FR" smtClean="0"/>
              <a:t>‹N°›</a:t>
            </a:fld>
            <a:endParaRPr lang="fr-FR"/>
          </a:p>
        </p:txBody>
      </p:sp>
    </p:spTree>
    <p:extLst>
      <p:ext uri="{BB962C8B-B14F-4D97-AF65-F5344CB8AC3E}">
        <p14:creationId xmlns:p14="http://schemas.microsoft.com/office/powerpoint/2010/main" val="2058358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8E6D447-EC72-4FB4-9739-2BED966F48D3}" type="datetimeFigureOut">
              <a:rPr lang="fr-FR" smtClean="0"/>
              <a:t>08/02/2017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6F3ABF6-869B-48E7-B1CA-D4FFDA271C0D}" type="slidenum">
              <a:rPr lang="fr-FR" smtClean="0"/>
              <a:t>‹N°›</a:t>
            </a:fld>
            <a:endParaRPr lang="fr-FR"/>
          </a:p>
        </p:txBody>
      </p:sp>
    </p:spTree>
    <p:extLst>
      <p:ext uri="{BB962C8B-B14F-4D97-AF65-F5344CB8AC3E}">
        <p14:creationId xmlns:p14="http://schemas.microsoft.com/office/powerpoint/2010/main" val="2588540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8E6D447-EC72-4FB4-9739-2BED966F48D3}" type="datetimeFigureOut">
              <a:rPr lang="fr-FR" smtClean="0"/>
              <a:t>08/02/2017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6F3ABF6-869B-48E7-B1CA-D4FFDA271C0D}" type="slidenum">
              <a:rPr lang="fr-FR" smtClean="0"/>
              <a:t>‹N°›</a:t>
            </a:fld>
            <a:endParaRPr lang="fr-FR"/>
          </a:p>
        </p:txBody>
      </p:sp>
    </p:spTree>
    <p:extLst>
      <p:ext uri="{BB962C8B-B14F-4D97-AF65-F5344CB8AC3E}">
        <p14:creationId xmlns:p14="http://schemas.microsoft.com/office/powerpoint/2010/main" val="3373074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28E6D447-EC72-4FB4-9739-2BED966F48D3}" type="datetimeFigureOut">
              <a:rPr lang="fr-FR" smtClean="0"/>
              <a:t>08/02/2017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6F3ABF6-869B-48E7-B1CA-D4FFDA271C0D}" type="slidenum">
              <a:rPr lang="fr-FR" smtClean="0"/>
              <a:t>‹N°›</a:t>
            </a:fld>
            <a:endParaRPr lang="fr-FR"/>
          </a:p>
        </p:txBody>
      </p:sp>
    </p:spTree>
    <p:extLst>
      <p:ext uri="{BB962C8B-B14F-4D97-AF65-F5344CB8AC3E}">
        <p14:creationId xmlns:p14="http://schemas.microsoft.com/office/powerpoint/2010/main" val="2737399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8E6D447-EC72-4FB4-9739-2BED966F48D3}" type="datetimeFigureOut">
              <a:rPr lang="fr-FR" smtClean="0"/>
              <a:t>08/02/2017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6F3ABF6-869B-48E7-B1CA-D4FFDA271C0D}" type="slidenum">
              <a:rPr lang="fr-FR" smtClean="0"/>
              <a:t>‹N°›</a:t>
            </a:fld>
            <a:endParaRPr lang="fr-FR"/>
          </a:p>
        </p:txBody>
      </p:sp>
    </p:spTree>
    <p:extLst>
      <p:ext uri="{BB962C8B-B14F-4D97-AF65-F5344CB8AC3E}">
        <p14:creationId xmlns:p14="http://schemas.microsoft.com/office/powerpoint/2010/main" val="1838073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8E6D447-EC72-4FB4-9739-2BED966F48D3}" type="datetimeFigureOut">
              <a:rPr lang="fr-FR" smtClean="0"/>
              <a:t>08/02/2017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6F3ABF6-869B-48E7-B1CA-D4FFDA271C0D}" type="slidenum">
              <a:rPr lang="fr-FR" smtClean="0"/>
              <a:t>‹N°›</a:t>
            </a:fld>
            <a:endParaRPr lang="fr-FR"/>
          </a:p>
        </p:txBody>
      </p:sp>
    </p:spTree>
    <p:extLst>
      <p:ext uri="{BB962C8B-B14F-4D97-AF65-F5344CB8AC3E}">
        <p14:creationId xmlns:p14="http://schemas.microsoft.com/office/powerpoint/2010/main" val="1571108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8E6D447-EC72-4FB4-9739-2BED966F48D3}" type="datetimeFigureOut">
              <a:rPr lang="fr-FR" smtClean="0"/>
              <a:t>08/02/2017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6F3ABF6-869B-48E7-B1CA-D4FFDA271C0D}" type="slidenum">
              <a:rPr lang="fr-FR" smtClean="0"/>
              <a:t>‹N°›</a:t>
            </a:fld>
            <a:endParaRPr lang="fr-FR"/>
          </a:p>
        </p:txBody>
      </p:sp>
    </p:spTree>
    <p:extLst>
      <p:ext uri="{BB962C8B-B14F-4D97-AF65-F5344CB8AC3E}">
        <p14:creationId xmlns:p14="http://schemas.microsoft.com/office/powerpoint/2010/main" val="2739454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E6D447-EC72-4FB4-9739-2BED966F48D3}" type="datetimeFigureOut">
              <a:rPr lang="fr-FR" smtClean="0"/>
              <a:t>08/02/2017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F3ABF6-869B-48E7-B1CA-D4FFDA271C0D}" type="slidenum">
              <a:rPr lang="fr-FR" smtClean="0"/>
              <a:t>‹N°›</a:t>
            </a:fld>
            <a:endParaRPr lang="fr-FR"/>
          </a:p>
        </p:txBody>
      </p:sp>
    </p:spTree>
    <p:extLst>
      <p:ext uri="{BB962C8B-B14F-4D97-AF65-F5344CB8AC3E}">
        <p14:creationId xmlns:p14="http://schemas.microsoft.com/office/powerpoint/2010/main" val="33523859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7" Type="http://schemas.microsoft.com/office/2007/relationships/hdphoto" Target="../media/hdphoto6.wdp"/><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oly-bible-dark-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95878" y="910341"/>
            <a:ext cx="7749613" cy="1455589"/>
          </a:xfrm>
          <a:prstGeom prst="rect">
            <a:avLst/>
          </a:prstGeom>
          <a:no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2" descr="http://www.lunerouge.org/objets/fire/LRflame0002.gif"/>
          <p:cNvPicPr>
            <a:picLocks noChangeAspect="1" noChangeArrowheads="1" noCrop="1"/>
          </p:cNvPicPr>
          <p:nvPr/>
        </p:nvPicPr>
        <p:blipFill>
          <a:blip r:embed="rId4" cstate="print">
            <a:clrChange>
              <a:clrFrom>
                <a:srgbClr val="000000"/>
              </a:clrFrom>
              <a:clrTo>
                <a:srgbClr val="000000">
                  <a:alpha val="0"/>
                </a:srgbClr>
              </a:clrTo>
            </a:clrChange>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rot="830947">
            <a:off x="7891274" y="2588747"/>
            <a:ext cx="795783" cy="7560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8" name="Picture 2" descr="http://www.lunerouge.org/objets/fire/LRflame0002.gif"/>
          <p:cNvPicPr>
            <a:picLocks noChangeAspect="1" noChangeArrowheads="1" noCrop="1"/>
          </p:cNvPicPr>
          <p:nvPr/>
        </p:nvPicPr>
        <p:blipFill>
          <a:blip r:embed="rId4" cstate="print">
            <a:clrChange>
              <a:clrFrom>
                <a:srgbClr val="000000"/>
              </a:clrFrom>
              <a:clrTo>
                <a:srgbClr val="000000">
                  <a:alpha val="0"/>
                </a:srgbClr>
              </a:clrTo>
            </a:clrChange>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rot="830947">
            <a:off x="7225697" y="3051001"/>
            <a:ext cx="795782" cy="7560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9" name="ZoneTexte 8"/>
          <p:cNvSpPr txBox="1"/>
          <p:nvPr/>
        </p:nvSpPr>
        <p:spPr>
          <a:xfrm rot="16200000">
            <a:off x="-3307845" y="3243950"/>
            <a:ext cx="6912000" cy="369332"/>
          </a:xfrm>
          <a:prstGeom prst="rect">
            <a:avLst/>
          </a:prstGeom>
          <a:solidFill>
            <a:srgbClr val="996633"/>
          </a:solidFill>
          <a:ln>
            <a:solidFill>
              <a:schemeClr val="bg1"/>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tabLst>
                <a:tab pos="1436688" algn="l"/>
              </a:tabLst>
            </a:pPr>
            <a:r>
              <a:rPr lang="fr-FR" b="1" cap="small" dirty="0" smtClean="0">
                <a:solidFill>
                  <a:schemeClr val="bg1"/>
                </a:solidFill>
                <a:latin typeface="Tw Cen MT" pitchFamily="34" charset="0"/>
              </a:rPr>
              <a:t>Formation Professionnalisation des enseignants</a:t>
            </a:r>
          </a:p>
        </p:txBody>
      </p:sp>
      <p:grpSp>
        <p:nvGrpSpPr>
          <p:cNvPr id="6" name="Groupe 5"/>
          <p:cNvGrpSpPr/>
          <p:nvPr/>
        </p:nvGrpSpPr>
        <p:grpSpPr>
          <a:xfrm>
            <a:off x="697194" y="926143"/>
            <a:ext cx="7750227" cy="1446550"/>
            <a:chOff x="697194" y="926143"/>
            <a:chExt cx="7750227" cy="1446550"/>
          </a:xfrm>
        </p:grpSpPr>
        <p:sp>
          <p:nvSpPr>
            <p:cNvPr id="4" name="ZoneTexte 3"/>
            <p:cNvSpPr txBox="1"/>
            <p:nvPr/>
          </p:nvSpPr>
          <p:spPr>
            <a:xfrm>
              <a:off x="697194" y="926143"/>
              <a:ext cx="7750227" cy="1446550"/>
            </a:xfrm>
            <a:prstGeom prst="rect">
              <a:avLst/>
            </a:prstGeom>
            <a:noFill/>
          </p:spPr>
          <p:txBody>
            <a:bodyPr wrap="square" rtlCol="0">
              <a:spAutoFit/>
            </a:bodyPr>
            <a:lstStyle/>
            <a:p>
              <a:pPr algn="ctr"/>
              <a:r>
                <a:rPr lang="fr-FR" sz="8800" b="1" spc="600" dirty="0" smtClean="0">
                  <a:ln w="1905">
                    <a:solidFill>
                      <a:schemeClr val="bg2">
                        <a:lumMod val="75000"/>
                      </a:schemeClr>
                    </a:solidFill>
                  </a:ln>
                  <a:solidFill>
                    <a:srgbClr val="996633"/>
                  </a:solidFill>
                  <a:effectLst>
                    <a:innerShdw blurRad="69850" dist="43180" dir="5400000">
                      <a:srgbClr val="000000">
                        <a:alpha val="65000"/>
                      </a:srgbClr>
                    </a:innerShdw>
                  </a:effectLst>
                  <a:latin typeface="A Gothique Time " pitchFamily="2" charset="0"/>
                </a:rPr>
                <a:t>La </a:t>
              </a:r>
              <a:r>
                <a:rPr lang="fr-FR" sz="8800" b="1" spc="600" dirty="0" err="1" smtClean="0">
                  <a:ln w="1905">
                    <a:solidFill>
                      <a:schemeClr val="bg2">
                        <a:lumMod val="75000"/>
                      </a:schemeClr>
                    </a:solidFill>
                  </a:ln>
                  <a:solidFill>
                    <a:srgbClr val="996633"/>
                  </a:solidFill>
                  <a:effectLst>
                    <a:innerShdw blurRad="69850" dist="43180" dir="5400000">
                      <a:srgbClr val="000000">
                        <a:alpha val="65000"/>
                      </a:srgbClr>
                    </a:innerShdw>
                  </a:effectLst>
                  <a:latin typeface="A Gothique Time " pitchFamily="2" charset="0"/>
                </a:rPr>
                <a:t>chretiente</a:t>
              </a:r>
              <a:r>
                <a:rPr lang="fr-FR" sz="8800" b="1" spc="600" dirty="0" smtClean="0">
                  <a:ln w="1905">
                    <a:solidFill>
                      <a:schemeClr val="bg2">
                        <a:lumMod val="75000"/>
                      </a:schemeClr>
                    </a:solidFill>
                  </a:ln>
                  <a:solidFill>
                    <a:srgbClr val="996633"/>
                  </a:solidFill>
                  <a:effectLst>
                    <a:innerShdw blurRad="69850" dist="43180" dir="5400000">
                      <a:srgbClr val="000000">
                        <a:alpha val="65000"/>
                      </a:srgbClr>
                    </a:innerShdw>
                  </a:effectLst>
                  <a:latin typeface="A Gothique Time " pitchFamily="2" charset="0"/>
                </a:rPr>
                <a:t> </a:t>
              </a:r>
              <a:r>
                <a:rPr lang="fr-FR" sz="8800" b="1" spc="600" dirty="0" err="1" smtClean="0">
                  <a:ln w="1905">
                    <a:solidFill>
                      <a:schemeClr val="bg2">
                        <a:lumMod val="75000"/>
                      </a:schemeClr>
                    </a:solidFill>
                  </a:ln>
                  <a:solidFill>
                    <a:srgbClr val="996633"/>
                  </a:solidFill>
                  <a:effectLst>
                    <a:innerShdw blurRad="69850" dist="43180" dir="5400000">
                      <a:srgbClr val="000000">
                        <a:alpha val="65000"/>
                      </a:srgbClr>
                    </a:innerShdw>
                  </a:effectLst>
                  <a:latin typeface="A Gothique Time " pitchFamily="2" charset="0"/>
                </a:rPr>
                <a:t>medievale</a:t>
              </a:r>
              <a:endParaRPr lang="fr-FR" sz="8800" b="1" spc="600" dirty="0">
                <a:ln w="1905">
                  <a:solidFill>
                    <a:schemeClr val="bg2">
                      <a:lumMod val="75000"/>
                    </a:schemeClr>
                  </a:solidFill>
                </a:ln>
                <a:solidFill>
                  <a:srgbClr val="996633"/>
                </a:solidFill>
                <a:effectLst>
                  <a:innerShdw blurRad="69850" dist="43180" dir="5400000">
                    <a:srgbClr val="000000">
                      <a:alpha val="65000"/>
                    </a:srgbClr>
                  </a:innerShdw>
                </a:effectLst>
                <a:latin typeface="A Gothique Time " pitchFamily="2" charset="0"/>
              </a:endParaRPr>
            </a:p>
          </p:txBody>
        </p:sp>
        <p:sp>
          <p:nvSpPr>
            <p:cNvPr id="5" name="Forme libre 4"/>
            <p:cNvSpPr/>
            <p:nvPr/>
          </p:nvSpPr>
          <p:spPr>
            <a:xfrm>
              <a:off x="3059832" y="1268760"/>
              <a:ext cx="158731" cy="127705"/>
            </a:xfrm>
            <a:custGeom>
              <a:avLst/>
              <a:gdLst>
                <a:gd name="connsiteX0" fmla="*/ 108398 w 158731"/>
                <a:gd name="connsiteY0" fmla="*/ 255 h 127705"/>
                <a:gd name="connsiteX1" fmla="*/ 10744 w 158731"/>
                <a:gd name="connsiteY1" fmla="*/ 59440 h 127705"/>
                <a:gd name="connsiteX2" fmla="*/ 4825 w 158731"/>
                <a:gd name="connsiteY2" fmla="*/ 97909 h 127705"/>
                <a:gd name="connsiteX3" fmla="*/ 31458 w 158731"/>
                <a:gd name="connsiteY3" fmla="*/ 127502 h 127705"/>
                <a:gd name="connsiteX4" fmla="*/ 64010 w 158731"/>
                <a:gd name="connsiteY4" fmla="*/ 109746 h 127705"/>
                <a:gd name="connsiteX5" fmla="*/ 117276 w 158731"/>
                <a:gd name="connsiteY5" fmla="*/ 86073 h 127705"/>
                <a:gd name="connsiteX6" fmla="*/ 149827 w 158731"/>
                <a:gd name="connsiteY6" fmla="*/ 62399 h 127705"/>
                <a:gd name="connsiteX7" fmla="*/ 158705 w 158731"/>
                <a:gd name="connsiteY7" fmla="*/ 38725 h 127705"/>
                <a:gd name="connsiteX8" fmla="*/ 108398 w 158731"/>
                <a:gd name="connsiteY8" fmla="*/ 255 h 12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731" h="127705">
                  <a:moveTo>
                    <a:pt x="108398" y="255"/>
                  </a:moveTo>
                  <a:cubicBezTo>
                    <a:pt x="83738" y="3708"/>
                    <a:pt x="28006" y="43164"/>
                    <a:pt x="10744" y="59440"/>
                  </a:cubicBezTo>
                  <a:cubicBezTo>
                    <a:pt x="-6518" y="75716"/>
                    <a:pt x="1373" y="86565"/>
                    <a:pt x="4825" y="97909"/>
                  </a:cubicBezTo>
                  <a:cubicBezTo>
                    <a:pt x="8277" y="109253"/>
                    <a:pt x="21594" y="125529"/>
                    <a:pt x="31458" y="127502"/>
                  </a:cubicBezTo>
                  <a:cubicBezTo>
                    <a:pt x="41322" y="129475"/>
                    <a:pt x="49707" y="116651"/>
                    <a:pt x="64010" y="109746"/>
                  </a:cubicBezTo>
                  <a:cubicBezTo>
                    <a:pt x="78313" y="102841"/>
                    <a:pt x="102973" y="93964"/>
                    <a:pt x="117276" y="86073"/>
                  </a:cubicBezTo>
                  <a:cubicBezTo>
                    <a:pt x="131579" y="78182"/>
                    <a:pt x="142922" y="70290"/>
                    <a:pt x="149827" y="62399"/>
                  </a:cubicBezTo>
                  <a:cubicBezTo>
                    <a:pt x="156732" y="54508"/>
                    <a:pt x="157719" y="48096"/>
                    <a:pt x="158705" y="38725"/>
                  </a:cubicBezTo>
                  <a:cubicBezTo>
                    <a:pt x="159692" y="29354"/>
                    <a:pt x="133058" y="-3198"/>
                    <a:pt x="108398" y="255"/>
                  </a:cubicBezTo>
                  <a:close/>
                </a:path>
              </a:pathLst>
            </a:custGeom>
            <a:solidFill>
              <a:srgbClr val="996633"/>
            </a:solidFill>
            <a:ln w="31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endParaRPr lang="fr-FR" b="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0" name="Forme libre 9"/>
            <p:cNvSpPr/>
            <p:nvPr/>
          </p:nvSpPr>
          <p:spPr>
            <a:xfrm>
              <a:off x="4701301" y="1268760"/>
              <a:ext cx="158731" cy="127705"/>
            </a:xfrm>
            <a:custGeom>
              <a:avLst/>
              <a:gdLst>
                <a:gd name="connsiteX0" fmla="*/ 108398 w 158731"/>
                <a:gd name="connsiteY0" fmla="*/ 255 h 127705"/>
                <a:gd name="connsiteX1" fmla="*/ 10744 w 158731"/>
                <a:gd name="connsiteY1" fmla="*/ 59440 h 127705"/>
                <a:gd name="connsiteX2" fmla="*/ 4825 w 158731"/>
                <a:gd name="connsiteY2" fmla="*/ 97909 h 127705"/>
                <a:gd name="connsiteX3" fmla="*/ 31458 w 158731"/>
                <a:gd name="connsiteY3" fmla="*/ 127502 h 127705"/>
                <a:gd name="connsiteX4" fmla="*/ 64010 w 158731"/>
                <a:gd name="connsiteY4" fmla="*/ 109746 h 127705"/>
                <a:gd name="connsiteX5" fmla="*/ 117276 w 158731"/>
                <a:gd name="connsiteY5" fmla="*/ 86073 h 127705"/>
                <a:gd name="connsiteX6" fmla="*/ 149827 w 158731"/>
                <a:gd name="connsiteY6" fmla="*/ 62399 h 127705"/>
                <a:gd name="connsiteX7" fmla="*/ 158705 w 158731"/>
                <a:gd name="connsiteY7" fmla="*/ 38725 h 127705"/>
                <a:gd name="connsiteX8" fmla="*/ 108398 w 158731"/>
                <a:gd name="connsiteY8" fmla="*/ 255 h 12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731" h="127705">
                  <a:moveTo>
                    <a:pt x="108398" y="255"/>
                  </a:moveTo>
                  <a:cubicBezTo>
                    <a:pt x="83738" y="3708"/>
                    <a:pt x="28006" y="43164"/>
                    <a:pt x="10744" y="59440"/>
                  </a:cubicBezTo>
                  <a:cubicBezTo>
                    <a:pt x="-6518" y="75716"/>
                    <a:pt x="1373" y="86565"/>
                    <a:pt x="4825" y="97909"/>
                  </a:cubicBezTo>
                  <a:cubicBezTo>
                    <a:pt x="8277" y="109253"/>
                    <a:pt x="21594" y="125529"/>
                    <a:pt x="31458" y="127502"/>
                  </a:cubicBezTo>
                  <a:cubicBezTo>
                    <a:pt x="41322" y="129475"/>
                    <a:pt x="49707" y="116651"/>
                    <a:pt x="64010" y="109746"/>
                  </a:cubicBezTo>
                  <a:cubicBezTo>
                    <a:pt x="78313" y="102841"/>
                    <a:pt x="102973" y="93964"/>
                    <a:pt x="117276" y="86073"/>
                  </a:cubicBezTo>
                  <a:cubicBezTo>
                    <a:pt x="131579" y="78182"/>
                    <a:pt x="142922" y="70290"/>
                    <a:pt x="149827" y="62399"/>
                  </a:cubicBezTo>
                  <a:cubicBezTo>
                    <a:pt x="156732" y="54508"/>
                    <a:pt x="157719" y="48096"/>
                    <a:pt x="158705" y="38725"/>
                  </a:cubicBezTo>
                  <a:cubicBezTo>
                    <a:pt x="159692" y="29354"/>
                    <a:pt x="133058" y="-3198"/>
                    <a:pt x="108398" y="255"/>
                  </a:cubicBezTo>
                  <a:close/>
                </a:path>
              </a:pathLst>
            </a:custGeom>
            <a:solidFill>
              <a:srgbClr val="996633"/>
            </a:solidFill>
            <a:ln w="31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endParaRPr lang="fr-FR" b="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1" name="Forme libre 10"/>
            <p:cNvSpPr/>
            <p:nvPr/>
          </p:nvSpPr>
          <p:spPr>
            <a:xfrm>
              <a:off x="5868144" y="1268760"/>
              <a:ext cx="158731" cy="127705"/>
            </a:xfrm>
            <a:custGeom>
              <a:avLst/>
              <a:gdLst>
                <a:gd name="connsiteX0" fmla="*/ 108398 w 158731"/>
                <a:gd name="connsiteY0" fmla="*/ 255 h 127705"/>
                <a:gd name="connsiteX1" fmla="*/ 10744 w 158731"/>
                <a:gd name="connsiteY1" fmla="*/ 59440 h 127705"/>
                <a:gd name="connsiteX2" fmla="*/ 4825 w 158731"/>
                <a:gd name="connsiteY2" fmla="*/ 97909 h 127705"/>
                <a:gd name="connsiteX3" fmla="*/ 31458 w 158731"/>
                <a:gd name="connsiteY3" fmla="*/ 127502 h 127705"/>
                <a:gd name="connsiteX4" fmla="*/ 64010 w 158731"/>
                <a:gd name="connsiteY4" fmla="*/ 109746 h 127705"/>
                <a:gd name="connsiteX5" fmla="*/ 117276 w 158731"/>
                <a:gd name="connsiteY5" fmla="*/ 86073 h 127705"/>
                <a:gd name="connsiteX6" fmla="*/ 149827 w 158731"/>
                <a:gd name="connsiteY6" fmla="*/ 62399 h 127705"/>
                <a:gd name="connsiteX7" fmla="*/ 158705 w 158731"/>
                <a:gd name="connsiteY7" fmla="*/ 38725 h 127705"/>
                <a:gd name="connsiteX8" fmla="*/ 108398 w 158731"/>
                <a:gd name="connsiteY8" fmla="*/ 255 h 12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731" h="127705">
                  <a:moveTo>
                    <a:pt x="108398" y="255"/>
                  </a:moveTo>
                  <a:cubicBezTo>
                    <a:pt x="83738" y="3708"/>
                    <a:pt x="28006" y="43164"/>
                    <a:pt x="10744" y="59440"/>
                  </a:cubicBezTo>
                  <a:cubicBezTo>
                    <a:pt x="-6518" y="75716"/>
                    <a:pt x="1373" y="86565"/>
                    <a:pt x="4825" y="97909"/>
                  </a:cubicBezTo>
                  <a:cubicBezTo>
                    <a:pt x="8277" y="109253"/>
                    <a:pt x="21594" y="125529"/>
                    <a:pt x="31458" y="127502"/>
                  </a:cubicBezTo>
                  <a:cubicBezTo>
                    <a:pt x="41322" y="129475"/>
                    <a:pt x="49707" y="116651"/>
                    <a:pt x="64010" y="109746"/>
                  </a:cubicBezTo>
                  <a:cubicBezTo>
                    <a:pt x="78313" y="102841"/>
                    <a:pt x="102973" y="93964"/>
                    <a:pt x="117276" y="86073"/>
                  </a:cubicBezTo>
                  <a:cubicBezTo>
                    <a:pt x="131579" y="78182"/>
                    <a:pt x="142922" y="70290"/>
                    <a:pt x="149827" y="62399"/>
                  </a:cubicBezTo>
                  <a:cubicBezTo>
                    <a:pt x="156732" y="54508"/>
                    <a:pt x="157719" y="48096"/>
                    <a:pt x="158705" y="38725"/>
                  </a:cubicBezTo>
                  <a:cubicBezTo>
                    <a:pt x="159692" y="29354"/>
                    <a:pt x="133058" y="-3198"/>
                    <a:pt x="108398" y="255"/>
                  </a:cubicBezTo>
                  <a:close/>
                </a:path>
              </a:pathLst>
            </a:custGeom>
            <a:solidFill>
              <a:srgbClr val="996633"/>
            </a:solidFill>
            <a:ln w="31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endParaRPr lang="fr-FR" b="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2" name="Forme libre 11"/>
            <p:cNvSpPr/>
            <p:nvPr/>
          </p:nvSpPr>
          <p:spPr>
            <a:xfrm>
              <a:off x="6732240" y="1268759"/>
              <a:ext cx="158731" cy="127705"/>
            </a:xfrm>
            <a:custGeom>
              <a:avLst/>
              <a:gdLst>
                <a:gd name="connsiteX0" fmla="*/ 108398 w 158731"/>
                <a:gd name="connsiteY0" fmla="*/ 255 h 127705"/>
                <a:gd name="connsiteX1" fmla="*/ 10744 w 158731"/>
                <a:gd name="connsiteY1" fmla="*/ 59440 h 127705"/>
                <a:gd name="connsiteX2" fmla="*/ 4825 w 158731"/>
                <a:gd name="connsiteY2" fmla="*/ 97909 h 127705"/>
                <a:gd name="connsiteX3" fmla="*/ 31458 w 158731"/>
                <a:gd name="connsiteY3" fmla="*/ 127502 h 127705"/>
                <a:gd name="connsiteX4" fmla="*/ 64010 w 158731"/>
                <a:gd name="connsiteY4" fmla="*/ 109746 h 127705"/>
                <a:gd name="connsiteX5" fmla="*/ 117276 w 158731"/>
                <a:gd name="connsiteY5" fmla="*/ 86073 h 127705"/>
                <a:gd name="connsiteX6" fmla="*/ 149827 w 158731"/>
                <a:gd name="connsiteY6" fmla="*/ 62399 h 127705"/>
                <a:gd name="connsiteX7" fmla="*/ 158705 w 158731"/>
                <a:gd name="connsiteY7" fmla="*/ 38725 h 127705"/>
                <a:gd name="connsiteX8" fmla="*/ 108398 w 158731"/>
                <a:gd name="connsiteY8" fmla="*/ 255 h 12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731" h="127705">
                  <a:moveTo>
                    <a:pt x="108398" y="255"/>
                  </a:moveTo>
                  <a:cubicBezTo>
                    <a:pt x="83738" y="3708"/>
                    <a:pt x="28006" y="43164"/>
                    <a:pt x="10744" y="59440"/>
                  </a:cubicBezTo>
                  <a:cubicBezTo>
                    <a:pt x="-6518" y="75716"/>
                    <a:pt x="1373" y="86565"/>
                    <a:pt x="4825" y="97909"/>
                  </a:cubicBezTo>
                  <a:cubicBezTo>
                    <a:pt x="8277" y="109253"/>
                    <a:pt x="21594" y="125529"/>
                    <a:pt x="31458" y="127502"/>
                  </a:cubicBezTo>
                  <a:cubicBezTo>
                    <a:pt x="41322" y="129475"/>
                    <a:pt x="49707" y="116651"/>
                    <a:pt x="64010" y="109746"/>
                  </a:cubicBezTo>
                  <a:cubicBezTo>
                    <a:pt x="78313" y="102841"/>
                    <a:pt x="102973" y="93964"/>
                    <a:pt x="117276" y="86073"/>
                  </a:cubicBezTo>
                  <a:cubicBezTo>
                    <a:pt x="131579" y="78182"/>
                    <a:pt x="142922" y="70290"/>
                    <a:pt x="149827" y="62399"/>
                  </a:cubicBezTo>
                  <a:cubicBezTo>
                    <a:pt x="156732" y="54508"/>
                    <a:pt x="157719" y="48096"/>
                    <a:pt x="158705" y="38725"/>
                  </a:cubicBezTo>
                  <a:cubicBezTo>
                    <a:pt x="159692" y="29354"/>
                    <a:pt x="133058" y="-3198"/>
                    <a:pt x="108398" y="255"/>
                  </a:cubicBezTo>
                  <a:close/>
                </a:path>
              </a:pathLst>
            </a:custGeom>
            <a:solidFill>
              <a:srgbClr val="996633"/>
            </a:solidFill>
            <a:ln w="31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endParaRPr lang="fr-FR" b="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pic>
        <p:nvPicPr>
          <p:cNvPr id="13" name="Picture 2" descr="http://centenaire.org/sites/default/files/styles/full_16_9/public/atoms/images/logo_academie_guyane.png?itok=lxwIZ2LU"/>
          <p:cNvPicPr>
            <a:picLocks noChangeAspect="1" noChangeArrowheads="1"/>
          </p:cNvPicPr>
          <p:nvPr/>
        </p:nvPicPr>
        <p:blipFill rotWithShape="1">
          <a:blip r:embed="rId6" cstate="print">
            <a:clrChange>
              <a:clrFrom>
                <a:srgbClr val="FFFFFF"/>
              </a:clrFrom>
              <a:clrTo>
                <a:srgbClr val="FFFFFF">
                  <a:alpha val="0"/>
                </a:srgbClr>
              </a:clrTo>
            </a:clrChange>
            <a:duotone>
              <a:prstClr val="black"/>
              <a:srgbClr val="FFFFCC">
                <a:tint val="45000"/>
                <a:satMod val="400000"/>
              </a:srgbClr>
            </a:duotone>
            <a:extLst>
              <a:ext uri="{BEBA8EAE-BF5A-486C-A8C5-ECC9F3942E4B}">
                <a14:imgProps xmlns:a14="http://schemas.microsoft.com/office/drawing/2010/main">
                  <a14:imgLayer r:embed="rId7">
                    <a14:imgEffect>
                      <a14:backgroundRemoval t="21478" b="68385" l="32464" r="67536">
                        <a14:foregroundMark x1="58454" y1="29038" x2="59517" y2="25601"/>
                        <a14:foregroundMark x1="56039" y1="42612" x2="55749" y2="54811"/>
                        <a14:foregroundMark x1="39807" y1="50344" x2="39614" y2="49828"/>
                        <a14:foregroundMark x1="41063" y1="51546" x2="40966" y2="53436"/>
                        <a14:foregroundMark x1="43575" y1="51375" x2="43285" y2="53780"/>
                        <a14:foregroundMark x1="45894" y1="53093" x2="45894" y2="53780"/>
                        <a14:foregroundMark x1="48309" y1="52577" x2="48213" y2="53952"/>
                        <a14:foregroundMark x1="34879" y1="40722" x2="34976" y2="42955"/>
                        <a14:foregroundMark x1="36329" y1="41065" x2="36039" y2="43643"/>
                        <a14:foregroundMark x1="39710" y1="41581" x2="39710" y2="43471"/>
                        <a14:foregroundMark x1="41159" y1="40893" x2="41159" y2="42612"/>
                        <a14:foregroundMark x1="43478" y1="40722" x2="43478" y2="42784"/>
                        <a14:foregroundMark x1="46087" y1="40206" x2="46087" y2="42268"/>
                        <a14:backgroundMark x1="34203" y1="41753" x2="34300" y2="42784"/>
                        <a14:backgroundMark x1="41739" y1="40722" x2="41643" y2="42612"/>
                        <a14:backgroundMark x1="44251" y1="40550" x2="44155" y2="41065"/>
                        <a14:backgroundMark x1="39227" y1="41753" x2="39130" y2="42440"/>
                        <a14:backgroundMark x1="46377" y1="53608" x2="46473" y2="54467"/>
                        <a14:backgroundMark x1="51498" y1="51890" x2="51498" y2="52405"/>
                      </a14:backgroundRemoval>
                    </a14:imgEffect>
                  </a14:imgLayer>
                </a14:imgProps>
              </a:ext>
              <a:ext uri="{28A0092B-C50C-407E-A947-70E740481C1C}">
                <a14:useLocalDpi xmlns:a14="http://schemas.microsoft.com/office/drawing/2010/main" val="0"/>
              </a:ext>
            </a:extLst>
          </a:blip>
          <a:srcRect l="32430" t="21593" r="32430" b="31856"/>
          <a:stretch/>
        </p:blipFill>
        <p:spPr bwMode="auto">
          <a:xfrm>
            <a:off x="494020" y="5759204"/>
            <a:ext cx="1512749" cy="1125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75297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par>
                          <p:cTn id="15" fill="hold">
                            <p:stCondLst>
                              <p:cond delay="1000"/>
                            </p:stCondLst>
                            <p:childTnLst>
                              <p:par>
                                <p:cTn id="16" presetID="21" presetClass="entr" presetSubtype="1"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heel(1)">
                                      <p:cBhvr>
                                        <p:cTn id="18" dur="2000"/>
                                        <p:tgtEl>
                                          <p:spTgt spid="2"/>
                                        </p:tgtEl>
                                      </p:cBhvr>
                                    </p:animEffect>
                                  </p:childTnLst>
                                </p:cTn>
                              </p:par>
                            </p:childTnLst>
                          </p:cTn>
                        </p:par>
                        <p:par>
                          <p:cTn id="19" fill="hold">
                            <p:stCondLst>
                              <p:cond delay="3000"/>
                            </p:stCondLst>
                            <p:childTnLst>
                              <p:par>
                                <p:cTn id="20" presetID="10"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childTnLst>
                                </p:cTn>
                              </p:par>
                            </p:childTnLst>
                          </p:cTn>
                        </p:par>
                        <p:par>
                          <p:cTn id="23" fill="hold">
                            <p:stCondLst>
                              <p:cond delay="4000"/>
                            </p:stCondLst>
                            <p:childTnLst>
                              <p:par>
                                <p:cTn id="24" presetID="10" presetClass="entr" presetSubtype="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childTnLst>
                                </p:cTn>
                              </p:par>
                            </p:childTnLst>
                          </p:cTn>
                        </p:par>
                        <p:par>
                          <p:cTn id="27" fill="hold">
                            <p:stCondLst>
                              <p:cond delay="5000"/>
                            </p:stCondLst>
                            <p:childTnLst>
                              <p:par>
                                <p:cTn id="28" presetID="22" presetClass="entr" presetSubtype="4"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2000"/>
                                        <p:tgtEl>
                                          <p:spTgt spid="9"/>
                                        </p:tgtEl>
                                      </p:cBhvr>
                                    </p:animEffect>
                                  </p:childTnLst>
                                </p:cTn>
                              </p:par>
                            </p:childTnLst>
                          </p:cTn>
                        </p:par>
                        <p:par>
                          <p:cTn id="31" fill="hold">
                            <p:stCondLst>
                              <p:cond delay="7000"/>
                            </p:stCondLst>
                            <p:childTnLst>
                              <p:par>
                                <p:cTn id="32" presetID="53" presetClass="entr" presetSubtype="16"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ague 4"/>
          <p:cNvSpPr/>
          <p:nvPr/>
        </p:nvSpPr>
        <p:spPr>
          <a:xfrm>
            <a:off x="-1549" y="1786002"/>
            <a:ext cx="9138980" cy="4251484"/>
          </a:xfrm>
          <a:prstGeom prst="wave">
            <a:avLst>
              <a:gd name="adj1" fmla="val 4599"/>
              <a:gd name="adj2" fmla="val 0"/>
            </a:avLst>
          </a:prstGeom>
          <a:solidFill>
            <a:schemeClr val="bg2">
              <a:lumMod val="10000"/>
              <a:alpha val="68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6"/>
          </a:lnRef>
          <a:fillRef idx="3">
            <a:schemeClr val="accent6"/>
          </a:fillRef>
          <a:effectRef idx="2">
            <a:schemeClr val="accent6"/>
          </a:effectRef>
          <a:fontRef idx="minor">
            <a:schemeClr val="lt1"/>
          </a:fontRef>
        </p:style>
        <p:txBody>
          <a:bodyPr wrap="square">
            <a:spAutoFit/>
          </a:bodyPr>
          <a:lstStyle/>
          <a:p>
            <a:r>
              <a:rPr lang="fr-FR" sz="2000" b="1" dirty="0" smtClean="0">
                <a:solidFill>
                  <a:schemeClr val="bg1"/>
                </a:solidFill>
                <a:latin typeface="John Handy LET" pitchFamily="2" charset="0"/>
              </a:rPr>
              <a:t>	</a:t>
            </a:r>
            <a:r>
              <a:rPr lang="fr-FR" sz="2000" b="1" dirty="0" smtClean="0">
                <a:solidFill>
                  <a:schemeClr val="bg1"/>
                </a:solidFill>
                <a:effectLst>
                  <a:outerShdw blurRad="38100" dist="38100" dir="2700000" algn="tl">
                    <a:srgbClr val="000000">
                      <a:alpha val="43137"/>
                    </a:srgbClr>
                  </a:outerShdw>
                </a:effectLst>
                <a:latin typeface="John Handy LET" pitchFamily="2" charset="0"/>
              </a:rPr>
              <a:t>1.Enseigner le fait religieux en histoire </a:t>
            </a:r>
          </a:p>
          <a:p>
            <a:endParaRPr lang="fr-FR" sz="2000" b="1" dirty="0">
              <a:solidFill>
                <a:schemeClr val="bg1"/>
              </a:solidFill>
              <a:effectLst>
                <a:outerShdw blurRad="38100" dist="38100" dir="2700000" algn="tl">
                  <a:srgbClr val="000000">
                    <a:alpha val="43137"/>
                  </a:srgbClr>
                </a:outerShdw>
              </a:effectLst>
              <a:latin typeface="John Handy LET" pitchFamily="2" charset="0"/>
            </a:endParaRPr>
          </a:p>
          <a:p>
            <a:r>
              <a:rPr lang="fr-FR" sz="2000" b="1" dirty="0" smtClean="0">
                <a:solidFill>
                  <a:schemeClr val="bg1"/>
                </a:solidFill>
                <a:effectLst>
                  <a:outerShdw blurRad="38100" dist="38100" dir="2700000" algn="tl">
                    <a:srgbClr val="000000">
                      <a:alpha val="43137"/>
                    </a:srgbClr>
                  </a:outerShdw>
                </a:effectLst>
                <a:latin typeface="John Handy LET" pitchFamily="2" charset="0"/>
              </a:rPr>
              <a:t>	2. La </a:t>
            </a:r>
            <a:r>
              <a:rPr lang="fr-FR" sz="2000" b="1" dirty="0">
                <a:solidFill>
                  <a:schemeClr val="bg1"/>
                </a:solidFill>
                <a:effectLst>
                  <a:outerShdw blurRad="38100" dist="38100" dir="2700000" algn="tl">
                    <a:srgbClr val="000000">
                      <a:alpha val="43137"/>
                    </a:srgbClr>
                  </a:outerShdw>
                </a:effectLst>
                <a:latin typeface="John Handy LET" pitchFamily="2" charset="0"/>
              </a:rPr>
              <a:t>place de </a:t>
            </a:r>
            <a:r>
              <a:rPr lang="fr-FR" sz="2000" b="1" dirty="0" smtClean="0">
                <a:solidFill>
                  <a:schemeClr val="bg1"/>
                </a:solidFill>
                <a:effectLst>
                  <a:outerShdw blurRad="38100" dist="38100" dir="2700000" algn="tl">
                    <a:srgbClr val="000000">
                      <a:alpha val="43137"/>
                    </a:srgbClr>
                  </a:outerShdw>
                </a:effectLst>
                <a:latin typeface="John Handy LET" pitchFamily="2" charset="0"/>
              </a:rPr>
              <a:t>la thématique </a:t>
            </a:r>
            <a:r>
              <a:rPr lang="fr-FR" sz="2000" b="1" dirty="0">
                <a:solidFill>
                  <a:schemeClr val="bg1"/>
                </a:solidFill>
                <a:effectLst>
                  <a:outerShdw blurRad="38100" dist="38100" dir="2700000" algn="tl">
                    <a:srgbClr val="000000">
                      <a:alpha val="43137"/>
                    </a:srgbClr>
                  </a:outerShdw>
                </a:effectLst>
                <a:latin typeface="John Handy LET" pitchFamily="2" charset="0"/>
              </a:rPr>
              <a:t>dans les </a:t>
            </a:r>
            <a:r>
              <a:rPr lang="fr-FR" sz="2000" b="1" dirty="0" smtClean="0">
                <a:solidFill>
                  <a:schemeClr val="bg1"/>
                </a:solidFill>
                <a:effectLst>
                  <a:outerShdw blurRad="38100" dist="38100" dir="2700000" algn="tl">
                    <a:srgbClr val="000000">
                      <a:alpha val="43137"/>
                    </a:srgbClr>
                  </a:outerShdw>
                </a:effectLst>
                <a:latin typeface="John Handy LET" pitchFamily="2" charset="0"/>
              </a:rPr>
              <a:t>programmes</a:t>
            </a:r>
          </a:p>
          <a:p>
            <a:endParaRPr lang="fr-FR" sz="2000" b="1" dirty="0" smtClean="0">
              <a:solidFill>
                <a:schemeClr val="bg1"/>
              </a:solidFill>
              <a:effectLst>
                <a:outerShdw blurRad="38100" dist="38100" dir="2700000" algn="tl">
                  <a:srgbClr val="000000">
                    <a:alpha val="43137"/>
                  </a:srgbClr>
                </a:outerShdw>
              </a:effectLst>
              <a:latin typeface="John Handy LET" pitchFamily="2" charset="0"/>
            </a:endParaRPr>
          </a:p>
          <a:p>
            <a:r>
              <a:rPr lang="fr-FR" sz="2000" b="1" dirty="0" smtClean="0">
                <a:solidFill>
                  <a:schemeClr val="bg1"/>
                </a:solidFill>
                <a:effectLst>
                  <a:outerShdw blurRad="38100" dist="38100" dir="2700000" algn="tl">
                    <a:srgbClr val="000000">
                      <a:alpha val="43137"/>
                    </a:srgbClr>
                  </a:outerShdw>
                </a:effectLst>
                <a:latin typeface="John Handy LET" pitchFamily="2" charset="0"/>
              </a:rPr>
              <a:t>	3. Mise </a:t>
            </a:r>
            <a:r>
              <a:rPr lang="fr-FR" sz="2000" b="1" dirty="0">
                <a:solidFill>
                  <a:schemeClr val="bg1"/>
                </a:solidFill>
                <a:effectLst>
                  <a:outerShdw blurRad="38100" dist="38100" dir="2700000" algn="tl">
                    <a:srgbClr val="000000">
                      <a:alpha val="43137"/>
                    </a:srgbClr>
                  </a:outerShdw>
                </a:effectLst>
                <a:latin typeface="John Handy LET" pitchFamily="2" charset="0"/>
              </a:rPr>
              <a:t>au point </a:t>
            </a:r>
            <a:r>
              <a:rPr lang="fr-FR" sz="2000" b="1" dirty="0" smtClean="0">
                <a:solidFill>
                  <a:schemeClr val="bg1"/>
                </a:solidFill>
                <a:effectLst>
                  <a:outerShdw blurRad="38100" dist="38100" dir="2700000" algn="tl">
                    <a:srgbClr val="000000">
                      <a:alpha val="43137"/>
                    </a:srgbClr>
                  </a:outerShdw>
                </a:effectLst>
                <a:latin typeface="John Handy LET" pitchFamily="2" charset="0"/>
              </a:rPr>
              <a:t>scientifique</a:t>
            </a:r>
          </a:p>
          <a:p>
            <a:endParaRPr lang="fr-FR" sz="2000" b="1" dirty="0">
              <a:solidFill>
                <a:schemeClr val="bg1"/>
              </a:solidFill>
              <a:effectLst>
                <a:outerShdw blurRad="38100" dist="38100" dir="2700000" algn="tl">
                  <a:srgbClr val="000000">
                    <a:alpha val="43137"/>
                  </a:srgbClr>
                </a:outerShdw>
              </a:effectLst>
              <a:latin typeface="John Handy LET" pitchFamily="2" charset="0"/>
            </a:endParaRPr>
          </a:p>
          <a:p>
            <a:r>
              <a:rPr lang="fr-FR" sz="2000" b="1" dirty="0" smtClean="0">
                <a:solidFill>
                  <a:schemeClr val="bg1"/>
                </a:solidFill>
                <a:effectLst>
                  <a:outerShdw blurRad="38100" dist="38100" dir="2700000" algn="tl">
                    <a:srgbClr val="000000">
                      <a:alpha val="43137"/>
                    </a:srgbClr>
                  </a:outerShdw>
                </a:effectLst>
                <a:latin typeface="John Handy LET" pitchFamily="2" charset="0"/>
              </a:rPr>
              <a:t>	4. Pistes pour une mise en œuvre pédagogique : </a:t>
            </a:r>
          </a:p>
          <a:p>
            <a:r>
              <a:rPr lang="fr-FR" sz="2000" b="1" dirty="0">
                <a:solidFill>
                  <a:schemeClr val="bg1"/>
                </a:solidFill>
                <a:effectLst>
                  <a:outerShdw blurRad="38100" dist="38100" dir="2700000" algn="tl">
                    <a:srgbClr val="000000">
                      <a:alpha val="43137"/>
                    </a:srgbClr>
                  </a:outerShdw>
                </a:effectLst>
                <a:latin typeface="John Handy LET" pitchFamily="2" charset="0"/>
              </a:rPr>
              <a:t>	</a:t>
            </a:r>
            <a:r>
              <a:rPr lang="fr-FR" sz="2000" b="1" dirty="0" smtClean="0">
                <a:solidFill>
                  <a:schemeClr val="bg1"/>
                </a:solidFill>
                <a:effectLst>
                  <a:outerShdw blurRad="38100" dist="38100" dir="2700000" algn="tl">
                    <a:srgbClr val="000000">
                      <a:alpha val="43137"/>
                    </a:srgbClr>
                  </a:outerShdw>
                </a:effectLst>
                <a:latin typeface="John Handy LET" pitchFamily="2" charset="0"/>
              </a:rPr>
              <a:t>Séquence «</a:t>
            </a:r>
            <a:r>
              <a:rPr lang="fr-FR" sz="2000" b="1" dirty="0">
                <a:solidFill>
                  <a:schemeClr val="bg1"/>
                </a:solidFill>
                <a:effectLst>
                  <a:outerShdw blurRad="38100" dist="38100" dir="2700000" algn="tl">
                    <a:srgbClr val="000000">
                      <a:alpha val="43137"/>
                    </a:srgbClr>
                  </a:outerShdw>
                </a:effectLst>
                <a:latin typeface="John Handy LET" pitchFamily="2" charset="0"/>
              </a:rPr>
              <a:t> </a:t>
            </a:r>
            <a:r>
              <a:rPr lang="fr-FR" sz="2000" b="1" u="sng" dirty="0" smtClean="0">
                <a:solidFill>
                  <a:schemeClr val="bg1"/>
                </a:solidFill>
                <a:effectLst>
                  <a:outerShdw blurRad="38100" dist="38100" dir="2700000" algn="tl">
                    <a:srgbClr val="000000">
                      <a:alpha val="43137"/>
                    </a:srgbClr>
                  </a:outerShdw>
                </a:effectLst>
                <a:latin typeface="John Handy LET" pitchFamily="2" charset="0"/>
              </a:rPr>
              <a:t>La chrétienté médiévale</a:t>
            </a:r>
            <a:r>
              <a:rPr lang="fr-FR" sz="2000" b="1" dirty="0">
                <a:solidFill>
                  <a:schemeClr val="bg1"/>
                </a:solidFill>
                <a:effectLst>
                  <a:outerShdw blurRad="38100" dist="38100" dir="2700000" algn="tl">
                    <a:srgbClr val="000000">
                      <a:alpha val="43137"/>
                    </a:srgbClr>
                  </a:outerShdw>
                </a:effectLst>
                <a:latin typeface="John Handy LET" pitchFamily="2" charset="0"/>
              </a:rPr>
              <a:t> » </a:t>
            </a:r>
            <a:endParaRPr lang="fr-FR" sz="2000" b="1" dirty="0" smtClean="0">
              <a:solidFill>
                <a:schemeClr val="bg1"/>
              </a:solidFill>
              <a:effectLst>
                <a:outerShdw blurRad="38100" dist="38100" dir="2700000" algn="tl">
                  <a:srgbClr val="000000">
                    <a:alpha val="43137"/>
                  </a:srgbClr>
                </a:outerShdw>
              </a:effectLst>
              <a:latin typeface="John Handy LET" pitchFamily="2" charset="0"/>
            </a:endParaRPr>
          </a:p>
          <a:p>
            <a:pPr>
              <a:tabLst>
                <a:tab pos="1519238" algn="l"/>
              </a:tabLst>
            </a:pPr>
            <a:r>
              <a:rPr lang="fr-FR" sz="2000" b="1" dirty="0" smtClean="0">
                <a:solidFill>
                  <a:schemeClr val="bg1"/>
                </a:solidFill>
                <a:effectLst>
                  <a:outerShdw blurRad="38100" dist="38100" dir="2700000" algn="tl">
                    <a:srgbClr val="000000">
                      <a:alpha val="43137"/>
                    </a:srgbClr>
                  </a:outerShdw>
                </a:effectLst>
                <a:latin typeface="John Handy LET" pitchFamily="2" charset="0"/>
              </a:rPr>
              <a:t>		(niveau seconde)</a:t>
            </a:r>
          </a:p>
          <a:p>
            <a:pPr>
              <a:tabLst>
                <a:tab pos="1519238" algn="l"/>
              </a:tabLst>
            </a:pPr>
            <a:endParaRPr lang="fr-FR" sz="2000" b="1" dirty="0" smtClean="0">
              <a:solidFill>
                <a:schemeClr val="bg1"/>
              </a:solidFill>
              <a:effectLst>
                <a:outerShdw blurRad="38100" dist="38100" dir="2700000" algn="tl">
                  <a:srgbClr val="000000">
                    <a:alpha val="43137"/>
                  </a:srgbClr>
                </a:outerShdw>
              </a:effectLst>
              <a:latin typeface="John Handy LET" pitchFamily="2" charset="0"/>
            </a:endParaRPr>
          </a:p>
          <a:p>
            <a:pPr marL="893763">
              <a:tabLst>
                <a:tab pos="1519238" algn="l"/>
              </a:tabLst>
            </a:pPr>
            <a:r>
              <a:rPr lang="fr-FR" sz="2000" b="1" dirty="0" smtClean="0">
                <a:solidFill>
                  <a:schemeClr val="bg1"/>
                </a:solidFill>
                <a:effectLst>
                  <a:outerShdw blurRad="38100" dist="38100" dir="2700000" algn="tl">
                    <a:srgbClr val="000000">
                      <a:alpha val="43137"/>
                    </a:srgbClr>
                  </a:outerShdw>
                </a:effectLst>
                <a:latin typeface="John Handy LET" pitchFamily="2" charset="0"/>
              </a:rPr>
              <a:t>5. Bibliographie / </a:t>
            </a:r>
            <a:r>
              <a:rPr lang="fr-FR" sz="2000" b="1" dirty="0" err="1">
                <a:solidFill>
                  <a:schemeClr val="bg1"/>
                </a:solidFill>
                <a:effectLst>
                  <a:outerShdw blurRad="38100" dist="38100" dir="2700000" algn="tl">
                    <a:srgbClr val="000000">
                      <a:alpha val="43137"/>
                    </a:srgbClr>
                  </a:outerShdw>
                </a:effectLst>
                <a:latin typeface="John Handy LET" pitchFamily="2" charset="0"/>
              </a:rPr>
              <a:t>S</a:t>
            </a:r>
            <a:r>
              <a:rPr lang="fr-FR" sz="2000" b="1" dirty="0" err="1" smtClean="0">
                <a:solidFill>
                  <a:schemeClr val="bg1"/>
                </a:solidFill>
                <a:effectLst>
                  <a:outerShdw blurRad="38100" dist="38100" dir="2700000" algn="tl">
                    <a:srgbClr val="000000">
                      <a:alpha val="43137"/>
                    </a:srgbClr>
                  </a:outerShdw>
                </a:effectLst>
                <a:latin typeface="John Handy LET" pitchFamily="2" charset="0"/>
              </a:rPr>
              <a:t>itographie</a:t>
            </a:r>
            <a:endParaRPr lang="fr-FR" sz="2000" b="1" dirty="0">
              <a:solidFill>
                <a:schemeClr val="bg1"/>
              </a:solidFill>
              <a:effectLst>
                <a:outerShdw blurRad="38100" dist="38100" dir="2700000" algn="tl">
                  <a:srgbClr val="000000">
                    <a:alpha val="43137"/>
                  </a:srgbClr>
                </a:outerShdw>
              </a:effectLst>
              <a:latin typeface="John Handy LET" pitchFamily="2" charset="0"/>
            </a:endParaRPr>
          </a:p>
        </p:txBody>
      </p:sp>
      <p:pic>
        <p:nvPicPr>
          <p:cNvPr id="1026" name="Picture 2" descr="http://www.regine-detambel.com/images/30/book_10895.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00" b="100000" l="1656" r="99007">
                        <a14:foregroundMark x1="52649" y1="86500" x2="75828" y2="91250"/>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flipH="1">
            <a:off x="6084168" y="2492896"/>
            <a:ext cx="3319336" cy="4396471"/>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1549" y="0"/>
            <a:ext cx="9137431" cy="1107996"/>
          </a:xfrm>
          <a:prstGeom prst="rect">
            <a:avLst/>
          </a:prstGeom>
          <a:noFill/>
        </p:spPr>
        <p:txBody>
          <a:bodyPr wrap="square" rtlCol="0">
            <a:spAutoFit/>
          </a:bodyPr>
          <a:lstStyle/>
          <a:p>
            <a:pPr algn="r"/>
            <a:r>
              <a:rPr lang="fr-FR" sz="6600" spc="300" dirty="0" smtClean="0">
                <a:ln w="1905">
                  <a:solidFill>
                    <a:schemeClr val="bg2">
                      <a:lumMod val="25000"/>
                    </a:schemeClr>
                  </a:solidFill>
                </a:ln>
                <a:solidFill>
                  <a:schemeClr val="bg2">
                    <a:lumMod val="10000"/>
                  </a:schemeClr>
                </a:solidFill>
                <a:effectLst>
                  <a:outerShdw blurRad="38100" dist="38100" dir="2700000" algn="tl">
                    <a:srgbClr val="000000">
                      <a:alpha val="43137"/>
                    </a:srgbClr>
                  </a:outerShdw>
                </a:effectLst>
                <a:latin typeface="A Gothique Time " panose="02000000000000000000" pitchFamily="2" charset="0"/>
              </a:rPr>
              <a:t>Progression</a:t>
            </a:r>
            <a:endParaRPr lang="fr-FR" sz="6600" spc="300" dirty="0">
              <a:ln w="1905">
                <a:solidFill>
                  <a:schemeClr val="bg2">
                    <a:lumMod val="25000"/>
                  </a:schemeClr>
                </a:solidFill>
              </a:ln>
              <a:solidFill>
                <a:schemeClr val="bg2">
                  <a:lumMod val="10000"/>
                </a:schemeClr>
              </a:solidFill>
              <a:effectLst>
                <a:outerShdw blurRad="38100" dist="38100" dir="2700000" algn="tl">
                  <a:srgbClr val="000000">
                    <a:alpha val="43137"/>
                  </a:srgbClr>
                </a:outerShdw>
              </a:effectLst>
              <a:latin typeface="A Gothique Time " panose="02000000000000000000" pitchFamily="2" charset="0"/>
            </a:endParaRPr>
          </a:p>
        </p:txBody>
      </p:sp>
    </p:spTree>
    <p:extLst>
      <p:ext uri="{BB962C8B-B14F-4D97-AF65-F5344CB8AC3E}">
        <p14:creationId xmlns:p14="http://schemas.microsoft.com/office/powerpoint/2010/main" val="39782001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5">
                                            <p:bg/>
                                          </p:spTgt>
                                        </p:tgtEl>
                                        <p:attrNameLst>
                                          <p:attrName>style.visibility</p:attrName>
                                        </p:attrNameLst>
                                      </p:cBhvr>
                                      <p:to>
                                        <p:strVal val="visible"/>
                                      </p:to>
                                    </p:set>
                                    <p:animEffect transition="in" filter="wipe(left)">
                                      <p:cBhvr>
                                        <p:cTn id="11" dur="1000"/>
                                        <p:tgtEl>
                                          <p:spTgt spid="5">
                                            <p:bg/>
                                          </p:spTgt>
                                        </p:tgtEl>
                                      </p:cBhvr>
                                    </p:animEffect>
                                  </p:childTnLst>
                                </p:cTn>
                              </p:par>
                              <p:par>
                                <p:cTn id="12" presetID="53" presetClass="entr" presetSubtype="528" fill="hold" nodeType="with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p:cTn id="14" dur="1000" fill="hold"/>
                                        <p:tgtEl>
                                          <p:spTgt spid="1026"/>
                                        </p:tgtEl>
                                        <p:attrNameLst>
                                          <p:attrName>ppt_w</p:attrName>
                                        </p:attrNameLst>
                                      </p:cBhvr>
                                      <p:tavLst>
                                        <p:tav tm="0">
                                          <p:val>
                                            <p:fltVal val="0"/>
                                          </p:val>
                                        </p:tav>
                                        <p:tav tm="100000">
                                          <p:val>
                                            <p:strVal val="#ppt_w"/>
                                          </p:val>
                                        </p:tav>
                                      </p:tavLst>
                                    </p:anim>
                                    <p:anim calcmode="lin" valueType="num">
                                      <p:cBhvr>
                                        <p:cTn id="15" dur="1000" fill="hold"/>
                                        <p:tgtEl>
                                          <p:spTgt spid="1026"/>
                                        </p:tgtEl>
                                        <p:attrNameLst>
                                          <p:attrName>ppt_h</p:attrName>
                                        </p:attrNameLst>
                                      </p:cBhvr>
                                      <p:tavLst>
                                        <p:tav tm="0">
                                          <p:val>
                                            <p:fltVal val="0"/>
                                          </p:val>
                                        </p:tav>
                                        <p:tav tm="100000">
                                          <p:val>
                                            <p:strVal val="#ppt_h"/>
                                          </p:val>
                                        </p:tav>
                                      </p:tavLst>
                                    </p:anim>
                                    <p:animEffect transition="in" filter="fade">
                                      <p:cBhvr>
                                        <p:cTn id="16" dur="1000"/>
                                        <p:tgtEl>
                                          <p:spTgt spid="1026"/>
                                        </p:tgtEl>
                                      </p:cBhvr>
                                    </p:animEffect>
                                    <p:anim calcmode="lin" valueType="num">
                                      <p:cBhvr>
                                        <p:cTn id="17" dur="1000" fill="hold"/>
                                        <p:tgtEl>
                                          <p:spTgt spid="1026"/>
                                        </p:tgtEl>
                                        <p:attrNameLst>
                                          <p:attrName>ppt_x</p:attrName>
                                        </p:attrNameLst>
                                      </p:cBhvr>
                                      <p:tavLst>
                                        <p:tav tm="0">
                                          <p:val>
                                            <p:fltVal val="0.5"/>
                                          </p:val>
                                        </p:tav>
                                        <p:tav tm="100000">
                                          <p:val>
                                            <p:strVal val="#ppt_x"/>
                                          </p:val>
                                        </p:tav>
                                      </p:tavLst>
                                    </p:anim>
                                    <p:anim calcmode="lin" valueType="num">
                                      <p:cBhvr>
                                        <p:cTn id="18" dur="1000" fill="hold"/>
                                        <p:tgtEl>
                                          <p:spTgt spid="1026"/>
                                        </p:tgtEl>
                                        <p:attrNameLst>
                                          <p:attrName>ppt_y</p:attrName>
                                        </p:attrNameLst>
                                      </p:cBhvr>
                                      <p:tavLst>
                                        <p:tav tm="0">
                                          <p:val>
                                            <p:fltVal val="0.5"/>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wipe(left)">
                                      <p:cBhvr>
                                        <p:cTn id="23" dur="1000"/>
                                        <p:tgtEl>
                                          <p:spTgt spid="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wipe(left)">
                                      <p:cBhvr>
                                        <p:cTn id="28" dur="1000"/>
                                        <p:tgtEl>
                                          <p:spTgt spid="5">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wipe(left)">
                                      <p:cBhvr>
                                        <p:cTn id="33" dur="1000"/>
                                        <p:tgtEl>
                                          <p:spTgt spid="5">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5">
                                            <p:txEl>
                                              <p:pRg st="6" end="6"/>
                                            </p:txEl>
                                          </p:spTgt>
                                        </p:tgtEl>
                                        <p:attrNameLst>
                                          <p:attrName>style.visibility</p:attrName>
                                        </p:attrNameLst>
                                      </p:cBhvr>
                                      <p:to>
                                        <p:strVal val="visible"/>
                                      </p:to>
                                    </p:set>
                                    <p:animEffect transition="in" filter="wipe(left)">
                                      <p:cBhvr>
                                        <p:cTn id="38" dur="1000"/>
                                        <p:tgtEl>
                                          <p:spTgt spid="5">
                                            <p:txEl>
                                              <p:pRg st="6" end="6"/>
                                            </p:txEl>
                                          </p:spTgt>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wipe(left)">
                                      <p:cBhvr>
                                        <p:cTn id="42" dur="1000"/>
                                        <p:tgtEl>
                                          <p:spTgt spid="5">
                                            <p:txEl>
                                              <p:pRg st="7" end="7"/>
                                            </p:txEl>
                                          </p:spTgt>
                                        </p:tgtEl>
                                      </p:cBhvr>
                                    </p:animEffect>
                                  </p:childTnLst>
                                </p:cTn>
                              </p:par>
                            </p:childTnLst>
                          </p:cTn>
                        </p:par>
                        <p:par>
                          <p:cTn id="43" fill="hold">
                            <p:stCondLst>
                              <p:cond delay="2000"/>
                            </p:stCondLst>
                            <p:childTnLst>
                              <p:par>
                                <p:cTn id="44" presetID="22" presetClass="entr" presetSubtype="8" fill="hold" grpId="0" nodeType="afterEffect">
                                  <p:stCondLst>
                                    <p:cond delay="0"/>
                                  </p:stCondLst>
                                  <p:childTnLst>
                                    <p:set>
                                      <p:cBhvr>
                                        <p:cTn id="45" dur="1" fill="hold">
                                          <p:stCondLst>
                                            <p:cond delay="0"/>
                                          </p:stCondLst>
                                        </p:cTn>
                                        <p:tgtEl>
                                          <p:spTgt spid="5">
                                            <p:txEl>
                                              <p:pRg st="8" end="8"/>
                                            </p:txEl>
                                          </p:spTgt>
                                        </p:tgtEl>
                                        <p:attrNameLst>
                                          <p:attrName>style.visibility</p:attrName>
                                        </p:attrNameLst>
                                      </p:cBhvr>
                                      <p:to>
                                        <p:strVal val="visible"/>
                                      </p:to>
                                    </p:set>
                                    <p:animEffect transition="in" filter="wipe(left)">
                                      <p:cBhvr>
                                        <p:cTn id="46" dur="1000"/>
                                        <p:tgtEl>
                                          <p:spTgt spid="5">
                                            <p:txEl>
                                              <p:pRg st="8" end="8"/>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5">
                                            <p:txEl>
                                              <p:pRg st="10" end="10"/>
                                            </p:txEl>
                                          </p:spTgt>
                                        </p:tgtEl>
                                        <p:attrNameLst>
                                          <p:attrName>style.visibility</p:attrName>
                                        </p:attrNameLst>
                                      </p:cBhvr>
                                      <p:to>
                                        <p:strVal val="visible"/>
                                      </p:to>
                                    </p:set>
                                    <p:animEffect transition="in" filter="wipe(left)">
                                      <p:cBhvr>
                                        <p:cTn id="51" dur="10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550" y="0"/>
            <a:ext cx="9137431" cy="923330"/>
          </a:xfrm>
          <a:prstGeom prst="rect">
            <a:avLst/>
          </a:prstGeom>
          <a:noFill/>
        </p:spPr>
        <p:txBody>
          <a:bodyPr wrap="square" rtlCol="0">
            <a:spAutoFit/>
          </a:bodyPr>
          <a:lstStyle/>
          <a:p>
            <a:pPr algn="ctr"/>
            <a:r>
              <a:rPr lang="fr-FR" sz="5400" spc="300" dirty="0" smtClean="0">
                <a:ln w="1905">
                  <a:solidFill>
                    <a:schemeClr val="bg2">
                      <a:lumMod val="25000"/>
                    </a:schemeClr>
                  </a:solidFill>
                </a:ln>
                <a:solidFill>
                  <a:sysClr val="windowText" lastClr="000000"/>
                </a:solidFill>
                <a:effectLst>
                  <a:outerShdw blurRad="38100" dist="38100" dir="2700000" algn="tl">
                    <a:srgbClr val="000000">
                      <a:alpha val="43137"/>
                    </a:srgbClr>
                  </a:outerShdw>
                </a:effectLst>
                <a:latin typeface="Old English Text MT" pitchFamily="66" charset="0"/>
              </a:rPr>
              <a:t>1.</a:t>
            </a:r>
            <a:r>
              <a:rPr lang="fr-FR" sz="5400" b="1" spc="300" dirty="0" smtClean="0">
                <a:ln w="1905">
                  <a:solidFill>
                    <a:schemeClr val="bg2">
                      <a:lumMod val="25000"/>
                    </a:schemeClr>
                  </a:solidFill>
                </a:ln>
                <a:solidFill>
                  <a:sysClr val="windowText" lastClr="000000"/>
                </a:solidFill>
                <a:effectLst>
                  <a:outerShdw blurRad="38100" dist="38100" dir="2700000" algn="tl">
                    <a:srgbClr val="000000">
                      <a:alpha val="43137"/>
                    </a:srgbClr>
                  </a:outerShdw>
                </a:effectLst>
                <a:latin typeface="Old English Text MT" pitchFamily="66" charset="0"/>
              </a:rPr>
              <a:t> </a:t>
            </a:r>
            <a:r>
              <a:rPr lang="fr-FR" sz="5400" spc="300" dirty="0" smtClean="0">
                <a:ln w="1905">
                  <a:solidFill>
                    <a:schemeClr val="bg2">
                      <a:lumMod val="25000"/>
                    </a:schemeClr>
                  </a:solidFill>
                </a:ln>
                <a:solidFill>
                  <a:sysClr val="windowText" lastClr="000000"/>
                </a:solidFill>
                <a:effectLst>
                  <a:outerShdw blurRad="38100" dist="38100" dir="2700000" algn="tl">
                    <a:srgbClr val="000000">
                      <a:alpha val="43137"/>
                    </a:srgbClr>
                  </a:outerShdw>
                </a:effectLst>
                <a:latin typeface="A Gothique Time " panose="02000000000000000000" pitchFamily="2" charset="0"/>
              </a:rPr>
              <a:t>Enseigner le fait religieux en histoire</a:t>
            </a:r>
            <a:endParaRPr lang="fr-FR" sz="5400" spc="300" dirty="0">
              <a:ln w="1905">
                <a:solidFill>
                  <a:schemeClr val="bg2">
                    <a:lumMod val="25000"/>
                  </a:schemeClr>
                </a:solidFill>
              </a:ln>
              <a:solidFill>
                <a:sysClr val="windowText" lastClr="000000"/>
              </a:solidFill>
              <a:effectLst>
                <a:outerShdw blurRad="38100" dist="38100" dir="2700000" algn="tl">
                  <a:srgbClr val="000000">
                    <a:alpha val="43137"/>
                  </a:srgbClr>
                </a:outerShdw>
              </a:effectLst>
              <a:latin typeface="A Gothique Time " panose="02000000000000000000" pitchFamily="2" charset="0"/>
            </a:endParaRPr>
          </a:p>
        </p:txBody>
      </p:sp>
      <p:pic>
        <p:nvPicPr>
          <p:cNvPr id="2050" name="Picture 2" descr="http://www.kbr.be/collections/manu/nouveautes/iv1269/iv_1269.gif"/>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00" b="100000" l="0" r="100000"/>
                    </a14:imgEffect>
                  </a14:imgLayer>
                </a14:imgProps>
              </a:ext>
              <a:ext uri="{28A0092B-C50C-407E-A947-70E740481C1C}">
                <a14:useLocalDpi xmlns:a14="http://schemas.microsoft.com/office/drawing/2010/main" val="0"/>
              </a:ext>
            </a:extLst>
          </a:blip>
          <a:srcRect/>
          <a:stretch>
            <a:fillRect/>
          </a:stretch>
        </p:blipFill>
        <p:spPr bwMode="auto">
          <a:xfrm>
            <a:off x="8532440" y="6064634"/>
            <a:ext cx="603441" cy="78573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freeforumsigs.com/ffs_gallery/albums/batch/ZZ-misc-objects/2842_render_Old_Book.png"/>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GlowDiffused/>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20168" y="764704"/>
            <a:ext cx="8903665" cy="592703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71600" y="980728"/>
            <a:ext cx="3633929" cy="4524315"/>
          </a:xfrm>
          <a:prstGeom prst="rect">
            <a:avLst/>
          </a:prstGeom>
          <a:scene3d>
            <a:camera prst="perspectiveRelaxedModerately"/>
            <a:lightRig rig="threePt" dir="t"/>
          </a:scene3d>
        </p:spPr>
        <p:txBody>
          <a:bodyPr wrap="square">
            <a:spAutoFit/>
          </a:bodyPr>
          <a:lstStyle/>
          <a:p>
            <a:pPr algn="ctr"/>
            <a:endParaRPr lang="fr-FR" dirty="0">
              <a:latin typeface="Old English Text MT" pitchFamily="66" charset="0"/>
            </a:endParaRPr>
          </a:p>
          <a:p>
            <a:pPr lvl="0" algn="ctr"/>
            <a:r>
              <a:rPr lang="fr-FR" dirty="0">
                <a:latin typeface="Old English Text MT" pitchFamily="66" charset="0"/>
              </a:rPr>
              <a:t>L’enseignement des religions dans une sphère laïque, un débat </a:t>
            </a:r>
            <a:r>
              <a:rPr lang="fr-FR" dirty="0" smtClean="0">
                <a:latin typeface="Old English Text MT" pitchFamily="66" charset="0"/>
              </a:rPr>
              <a:t>ancien…</a:t>
            </a:r>
            <a:endParaRPr lang="fr-FR" dirty="0">
              <a:latin typeface="Old English Text MT" pitchFamily="66" charset="0"/>
            </a:endParaRPr>
          </a:p>
          <a:p>
            <a:pPr lvl="0" algn="ctr"/>
            <a:r>
              <a:rPr lang="fr-FR" dirty="0" smtClean="0">
                <a:latin typeface="Old English Text MT" pitchFamily="66" charset="0"/>
              </a:rPr>
              <a:t>…qui </a:t>
            </a:r>
            <a:r>
              <a:rPr lang="fr-FR" dirty="0">
                <a:latin typeface="Old English Text MT" pitchFamily="66" charset="0"/>
              </a:rPr>
              <a:t>rebondit dans les années </a:t>
            </a:r>
            <a:r>
              <a:rPr lang="fr-FR" dirty="0" smtClean="0">
                <a:latin typeface="Old English Text MT" pitchFamily="66" charset="0"/>
              </a:rPr>
              <a:t>80</a:t>
            </a:r>
          </a:p>
          <a:p>
            <a:pPr lvl="0" algn="ctr"/>
            <a:endParaRPr lang="fr-FR" dirty="0">
              <a:latin typeface="Old English Text MT" pitchFamily="66" charset="0"/>
            </a:endParaRPr>
          </a:p>
          <a:p>
            <a:pPr lvl="0" algn="ctr"/>
            <a:r>
              <a:rPr lang="fr-FR" b="1" u="sng" dirty="0">
                <a:latin typeface="Old English Text MT" pitchFamily="66" charset="0"/>
              </a:rPr>
              <a:t>Un renouveau </a:t>
            </a:r>
            <a:r>
              <a:rPr lang="fr-FR" b="1" u="sng" dirty="0" smtClean="0">
                <a:latin typeface="Old English Text MT" pitchFamily="66" charset="0"/>
              </a:rPr>
              <a:t>historiographique</a:t>
            </a:r>
          </a:p>
          <a:p>
            <a:pPr lvl="0" algn="ctr"/>
            <a:endParaRPr lang="fr-FR" b="1" u="sng" dirty="0">
              <a:latin typeface="Old English Text MT" pitchFamily="66" charset="0"/>
            </a:endParaRPr>
          </a:p>
          <a:p>
            <a:pPr lvl="0" algn="ctr"/>
            <a:r>
              <a:rPr lang="fr-FR" dirty="0">
                <a:latin typeface="Old English Text MT" pitchFamily="66" charset="0"/>
              </a:rPr>
              <a:t>De l’histoire religieuse à l’histoire du fait </a:t>
            </a:r>
            <a:r>
              <a:rPr lang="fr-FR" dirty="0" smtClean="0">
                <a:latin typeface="Old English Text MT" pitchFamily="66" charset="0"/>
              </a:rPr>
              <a:t>religieux</a:t>
            </a:r>
          </a:p>
          <a:p>
            <a:pPr lvl="0" algn="ctr"/>
            <a:endParaRPr lang="fr-FR" dirty="0">
              <a:latin typeface="Old English Text MT" pitchFamily="66" charset="0"/>
            </a:endParaRPr>
          </a:p>
          <a:p>
            <a:pPr lvl="0" algn="ctr"/>
            <a:r>
              <a:rPr lang="fr-FR" dirty="0">
                <a:latin typeface="Old English Text MT" pitchFamily="66" charset="0"/>
              </a:rPr>
              <a:t>Grandeur et décadence de l’histoire des </a:t>
            </a:r>
            <a:r>
              <a:rPr lang="fr-FR" dirty="0" smtClean="0">
                <a:latin typeface="Old English Text MT" pitchFamily="66" charset="0"/>
              </a:rPr>
              <a:t>mentalités</a:t>
            </a:r>
          </a:p>
          <a:p>
            <a:pPr lvl="0" algn="ctr"/>
            <a:endParaRPr lang="fr-FR" dirty="0">
              <a:latin typeface="Old English Text MT" pitchFamily="66" charset="0"/>
            </a:endParaRPr>
          </a:p>
          <a:p>
            <a:pPr lvl="0" algn="ctr"/>
            <a:r>
              <a:rPr lang="fr-FR" dirty="0">
                <a:latin typeface="Old English Text MT" pitchFamily="66" charset="0"/>
              </a:rPr>
              <a:t>Une nouvelle approche : l’histoire sociale des représentations</a:t>
            </a:r>
          </a:p>
          <a:p>
            <a:pPr algn="ctr"/>
            <a:r>
              <a:rPr lang="fr-FR" dirty="0">
                <a:latin typeface="Old English Text MT" pitchFamily="66" charset="0"/>
              </a:rPr>
              <a:t> </a:t>
            </a:r>
          </a:p>
        </p:txBody>
      </p:sp>
      <p:sp>
        <p:nvSpPr>
          <p:cNvPr id="8" name="Rectangle 7"/>
          <p:cNvSpPr/>
          <p:nvPr/>
        </p:nvSpPr>
        <p:spPr>
          <a:xfrm>
            <a:off x="4609478" y="1412776"/>
            <a:ext cx="3422855" cy="3416320"/>
          </a:xfrm>
          <a:prstGeom prst="rect">
            <a:avLst/>
          </a:prstGeom>
          <a:scene3d>
            <a:camera prst="perspectiveRelaxedModerately"/>
            <a:lightRig rig="threePt" dir="t"/>
          </a:scene3d>
        </p:spPr>
        <p:txBody>
          <a:bodyPr wrap="square">
            <a:spAutoFit/>
          </a:bodyPr>
          <a:lstStyle/>
          <a:p>
            <a:pPr algn="ctr"/>
            <a:r>
              <a:rPr lang="fr-FR" b="1" dirty="0">
                <a:latin typeface="Old English Text MT" pitchFamily="66" charset="0"/>
              </a:rPr>
              <a:t> </a:t>
            </a:r>
          </a:p>
          <a:p>
            <a:pPr algn="ctr"/>
            <a:r>
              <a:rPr lang="fr-FR" b="1" u="sng" dirty="0" smtClean="0">
                <a:latin typeface="Old English Text MT" pitchFamily="66" charset="0"/>
              </a:rPr>
              <a:t>Le </a:t>
            </a:r>
            <a:r>
              <a:rPr lang="fr-FR" b="1" u="sng" dirty="0">
                <a:latin typeface="Old English Text MT" pitchFamily="66" charset="0"/>
              </a:rPr>
              <a:t>fait religieux : définition et </a:t>
            </a:r>
            <a:r>
              <a:rPr lang="fr-FR" b="1" u="sng" dirty="0" smtClean="0">
                <a:latin typeface="Old English Text MT" pitchFamily="66" charset="0"/>
              </a:rPr>
              <a:t>enjeux</a:t>
            </a:r>
          </a:p>
          <a:p>
            <a:pPr algn="ctr"/>
            <a:endParaRPr lang="fr-FR" dirty="0">
              <a:latin typeface="Old English Text MT" pitchFamily="66" charset="0"/>
            </a:endParaRPr>
          </a:p>
          <a:p>
            <a:pPr lvl="0" algn="ctr"/>
            <a:r>
              <a:rPr lang="fr-FR" dirty="0">
                <a:latin typeface="Old English Text MT" pitchFamily="66" charset="0"/>
              </a:rPr>
              <a:t>Le fait religieux, quelle définition </a:t>
            </a:r>
            <a:r>
              <a:rPr lang="fr-FR" dirty="0" smtClean="0">
                <a:latin typeface="Old English Text MT" pitchFamily="66" charset="0"/>
              </a:rPr>
              <a:t>?</a:t>
            </a:r>
          </a:p>
          <a:p>
            <a:pPr lvl="0" algn="ctr"/>
            <a:endParaRPr lang="fr-FR" dirty="0">
              <a:latin typeface="Old English Text MT" pitchFamily="66" charset="0"/>
            </a:endParaRPr>
          </a:p>
          <a:p>
            <a:pPr lvl="0" algn="ctr"/>
            <a:r>
              <a:rPr lang="fr-FR" dirty="0">
                <a:latin typeface="Old English Text MT" pitchFamily="66" charset="0"/>
              </a:rPr>
              <a:t>Enseigner le fait religieux, des enjeux </a:t>
            </a:r>
            <a:r>
              <a:rPr lang="fr-FR" dirty="0" smtClean="0">
                <a:latin typeface="Old English Text MT" pitchFamily="66" charset="0"/>
              </a:rPr>
              <a:t>multiples</a:t>
            </a:r>
          </a:p>
          <a:p>
            <a:pPr lvl="0" algn="ctr"/>
            <a:endParaRPr lang="fr-FR" dirty="0">
              <a:latin typeface="Old English Text MT" pitchFamily="66" charset="0"/>
            </a:endParaRPr>
          </a:p>
          <a:p>
            <a:pPr lvl="0" algn="ctr"/>
            <a:r>
              <a:rPr lang="fr-FR" dirty="0" smtClean="0">
                <a:latin typeface="Old English Text MT" pitchFamily="66" charset="0"/>
              </a:rPr>
              <a:t>Faits </a:t>
            </a:r>
            <a:r>
              <a:rPr lang="fr-FR" dirty="0">
                <a:latin typeface="Old English Text MT" pitchFamily="66" charset="0"/>
              </a:rPr>
              <a:t>religieux et histoire des Arts</a:t>
            </a:r>
          </a:p>
          <a:p>
            <a:pPr lvl="0" algn="ctr"/>
            <a:endParaRPr lang="fr-FR" dirty="0">
              <a:latin typeface="Old English Text MT" pitchFamily="66" charset="0"/>
            </a:endParaRPr>
          </a:p>
          <a:p>
            <a:pPr lvl="0" algn="ctr"/>
            <a:r>
              <a:rPr lang="fr-FR" dirty="0">
                <a:latin typeface="Old English Text MT" pitchFamily="66" charset="0"/>
              </a:rPr>
              <a:t>Le cas particulier de la Guyane</a:t>
            </a:r>
          </a:p>
        </p:txBody>
      </p:sp>
    </p:spTree>
    <p:extLst>
      <p:ext uri="{BB962C8B-B14F-4D97-AF65-F5344CB8AC3E}">
        <p14:creationId xmlns:p14="http://schemas.microsoft.com/office/powerpoint/2010/main" val="2690751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fill="hold"/>
                                        <p:tgtEl>
                                          <p:spTgt spid="2050"/>
                                        </p:tgtEl>
                                        <p:attrNameLst>
                                          <p:attrName>ppt_w</p:attrName>
                                        </p:attrNameLst>
                                      </p:cBhvr>
                                      <p:tavLst>
                                        <p:tav tm="0">
                                          <p:val>
                                            <p:fltVal val="0"/>
                                          </p:val>
                                        </p:tav>
                                        <p:tav tm="100000">
                                          <p:val>
                                            <p:strVal val="#ppt_w"/>
                                          </p:val>
                                        </p:tav>
                                      </p:tavLst>
                                    </p:anim>
                                    <p:anim calcmode="lin" valueType="num">
                                      <p:cBhvr>
                                        <p:cTn id="12" dur="500" fill="hold"/>
                                        <p:tgtEl>
                                          <p:spTgt spid="2050"/>
                                        </p:tgtEl>
                                        <p:attrNameLst>
                                          <p:attrName>ppt_h</p:attrName>
                                        </p:attrNameLst>
                                      </p:cBhvr>
                                      <p:tavLst>
                                        <p:tav tm="0">
                                          <p:val>
                                            <p:fltVal val="0"/>
                                          </p:val>
                                        </p:tav>
                                        <p:tav tm="100000">
                                          <p:val>
                                            <p:strVal val="#ppt_h"/>
                                          </p:val>
                                        </p:tav>
                                      </p:tavLst>
                                    </p:anim>
                                    <p:animEffect transition="in" filter="fade">
                                      <p:cBhvr>
                                        <p:cTn id="13" dur="500"/>
                                        <p:tgtEl>
                                          <p:spTgt spid="2050"/>
                                        </p:tgtEl>
                                      </p:cBhvr>
                                    </p:animEffect>
                                  </p:childTnLst>
                                </p:cTn>
                              </p:par>
                            </p:childTnLst>
                          </p:cTn>
                        </p:par>
                        <p:par>
                          <p:cTn id="14" fill="hold">
                            <p:stCondLst>
                              <p:cond delay="1500"/>
                            </p:stCondLst>
                            <p:childTnLst>
                              <p:par>
                                <p:cTn id="15" presetID="16" presetClass="entr" presetSubtype="37" fill="hold" nodeType="after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barn(outVertical)">
                                      <p:cBhvr>
                                        <p:cTn id="17" dur="1500"/>
                                        <p:tgtEl>
                                          <p:spTgt spid="205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up)">
                                      <p:cBhvr>
                                        <p:cTn id="22" dur="1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550" y="0"/>
            <a:ext cx="9137431" cy="830997"/>
          </a:xfrm>
          <a:prstGeom prst="rect">
            <a:avLst/>
          </a:prstGeom>
          <a:noFill/>
        </p:spPr>
        <p:txBody>
          <a:bodyPr wrap="square" rtlCol="0">
            <a:spAutoFit/>
          </a:bodyPr>
          <a:lstStyle/>
          <a:p>
            <a:pPr algn="ctr"/>
            <a:r>
              <a:rPr lang="fr-FR" sz="2400" u="sng" dirty="0" smtClean="0">
                <a:effectLst>
                  <a:outerShdw blurRad="38100" dist="38100" dir="2700000" algn="tl">
                    <a:srgbClr val="000000">
                      <a:alpha val="43137"/>
                    </a:srgbClr>
                  </a:outerShdw>
                </a:effectLst>
                <a:latin typeface="Old English Text MT" pitchFamily="66" charset="0"/>
              </a:rPr>
              <a:t>De </a:t>
            </a:r>
            <a:r>
              <a:rPr lang="fr-FR" sz="2400" u="sng" dirty="0">
                <a:effectLst>
                  <a:outerShdw blurRad="38100" dist="38100" dir="2700000" algn="tl">
                    <a:srgbClr val="000000">
                      <a:alpha val="43137"/>
                    </a:srgbClr>
                  </a:outerShdw>
                </a:effectLst>
                <a:latin typeface="Old English Text MT" pitchFamily="66" charset="0"/>
              </a:rPr>
              <a:t>l’enseignement des religions </a:t>
            </a:r>
            <a:r>
              <a:rPr lang="fr-FR" sz="2400" u="sng" dirty="0" smtClean="0">
                <a:effectLst>
                  <a:outerShdw blurRad="38100" dist="38100" dir="2700000" algn="tl">
                    <a:srgbClr val="000000">
                      <a:alpha val="43137"/>
                    </a:srgbClr>
                  </a:outerShdw>
                </a:effectLst>
                <a:latin typeface="Old English Text MT" pitchFamily="66" charset="0"/>
              </a:rPr>
              <a:t>à </a:t>
            </a:r>
            <a:r>
              <a:rPr lang="fr-FR" sz="2400" u="sng" dirty="0">
                <a:effectLst>
                  <a:outerShdw blurRad="38100" dist="38100" dir="2700000" algn="tl">
                    <a:srgbClr val="000000">
                      <a:alpha val="43137"/>
                    </a:srgbClr>
                  </a:outerShdw>
                </a:effectLst>
                <a:latin typeface="Old English Text MT" pitchFamily="66" charset="0"/>
              </a:rPr>
              <a:t>l’enseignement du fait religieux</a:t>
            </a:r>
          </a:p>
          <a:p>
            <a:pPr algn="ctr"/>
            <a:endParaRPr lang="fr-FR" sz="2400" dirty="0">
              <a:ln w="1905">
                <a:solidFill>
                  <a:schemeClr val="bg2">
                    <a:lumMod val="25000"/>
                  </a:schemeClr>
                </a:solidFill>
              </a:ln>
              <a:solidFill>
                <a:schemeClr val="bg2">
                  <a:lumMod val="10000"/>
                </a:schemeClr>
              </a:solidFill>
              <a:effectLst>
                <a:outerShdw blurRad="38100" dist="38100" dir="2700000" algn="tl">
                  <a:srgbClr val="000000">
                    <a:alpha val="43137"/>
                  </a:srgbClr>
                </a:outerShdw>
              </a:effectLst>
              <a:latin typeface="Old English Text MT" pitchFamily="66" charset="0"/>
            </a:endParaRPr>
          </a:p>
        </p:txBody>
      </p:sp>
      <p:sp>
        <p:nvSpPr>
          <p:cNvPr id="3" name="ZoneTexte 2"/>
          <p:cNvSpPr txBox="1"/>
          <p:nvPr/>
        </p:nvSpPr>
        <p:spPr>
          <a:xfrm>
            <a:off x="935596" y="476672"/>
            <a:ext cx="7272808" cy="646331"/>
          </a:xfrm>
          <a:prstGeom prst="rect">
            <a:avLst/>
          </a:prstGeom>
          <a:solidFill>
            <a:schemeClr val="bg2">
              <a:lumMod val="10000"/>
              <a:alpha val="50000"/>
            </a:schemeClr>
          </a:solidFill>
          <a:effectLst>
            <a:softEdge rad="63500"/>
          </a:effectLst>
        </p:spPr>
        <p:txBody>
          <a:bodyPr wrap="square" rtlCol="0">
            <a:spAutoFit/>
          </a:bodyPr>
          <a:lstStyle/>
          <a:p>
            <a:pPr algn="ctr"/>
            <a:r>
              <a:rPr lang="fr-FR" dirty="0" smtClean="0">
                <a:solidFill>
                  <a:schemeClr val="bg1"/>
                </a:solidFill>
                <a:effectLst>
                  <a:outerShdw blurRad="38100" dist="38100" dir="2700000" algn="tl">
                    <a:srgbClr val="000000">
                      <a:alpha val="43137"/>
                    </a:srgbClr>
                  </a:outerShdw>
                </a:effectLst>
                <a:latin typeface="Old English Text MT" pitchFamily="66" charset="0"/>
              </a:rPr>
              <a:t>L’enseignement </a:t>
            </a:r>
            <a:r>
              <a:rPr lang="fr-FR" dirty="0">
                <a:solidFill>
                  <a:schemeClr val="bg1"/>
                </a:solidFill>
                <a:effectLst>
                  <a:outerShdw blurRad="38100" dist="38100" dir="2700000" algn="tl">
                    <a:srgbClr val="000000">
                      <a:alpha val="43137"/>
                    </a:srgbClr>
                  </a:outerShdw>
                </a:effectLst>
                <a:latin typeface="Old English Text MT" pitchFamily="66" charset="0"/>
              </a:rPr>
              <a:t>des religions dans une sphère laïque, un débat </a:t>
            </a:r>
            <a:r>
              <a:rPr lang="fr-FR" dirty="0" smtClean="0">
                <a:solidFill>
                  <a:schemeClr val="bg1"/>
                </a:solidFill>
                <a:effectLst>
                  <a:outerShdw blurRad="38100" dist="38100" dir="2700000" algn="tl">
                    <a:srgbClr val="000000">
                      <a:alpha val="43137"/>
                    </a:srgbClr>
                  </a:outerShdw>
                </a:effectLst>
                <a:latin typeface="Old English Text MT" pitchFamily="66" charset="0"/>
              </a:rPr>
              <a:t>ancien… </a:t>
            </a:r>
          </a:p>
          <a:p>
            <a:pPr algn="ctr"/>
            <a:r>
              <a:rPr lang="fr-FR" dirty="0" smtClean="0">
                <a:solidFill>
                  <a:schemeClr val="bg1"/>
                </a:solidFill>
                <a:effectLst>
                  <a:outerShdw blurRad="38100" dist="38100" dir="2700000" algn="tl">
                    <a:srgbClr val="000000">
                      <a:alpha val="43137"/>
                    </a:srgbClr>
                  </a:outerShdw>
                </a:effectLst>
                <a:latin typeface="Old English Text MT" pitchFamily="66" charset="0"/>
              </a:rPr>
              <a:t>…qui </a:t>
            </a:r>
            <a:r>
              <a:rPr lang="fr-FR" dirty="0">
                <a:solidFill>
                  <a:schemeClr val="bg1"/>
                </a:solidFill>
                <a:effectLst>
                  <a:outerShdw blurRad="38100" dist="38100" dir="2700000" algn="tl">
                    <a:srgbClr val="000000">
                      <a:alpha val="43137"/>
                    </a:srgbClr>
                  </a:outerShdw>
                </a:effectLst>
                <a:latin typeface="Old English Text MT" pitchFamily="66" charset="0"/>
              </a:rPr>
              <a:t>rebondit dans les années 80</a:t>
            </a:r>
          </a:p>
        </p:txBody>
      </p:sp>
      <p:sp>
        <p:nvSpPr>
          <p:cNvPr id="4" name="Rectangle 3"/>
          <p:cNvSpPr/>
          <p:nvPr/>
        </p:nvSpPr>
        <p:spPr>
          <a:xfrm>
            <a:off x="3652822" y="1757558"/>
            <a:ext cx="1838357" cy="307777"/>
          </a:xfrm>
          <a:prstGeom prst="rect">
            <a:avLst/>
          </a:prstGeom>
          <a:solidFill>
            <a:schemeClr val="accent2">
              <a:lumMod val="50000"/>
            </a:schemeClr>
          </a:solidFill>
          <a:ln>
            <a:solidFill>
              <a:schemeClr val="bg1"/>
            </a:solidFill>
          </a:ln>
        </p:spPr>
        <p:style>
          <a:lnRef idx="1">
            <a:schemeClr val="accent6"/>
          </a:lnRef>
          <a:fillRef idx="3">
            <a:schemeClr val="accent6"/>
          </a:fillRef>
          <a:effectRef idx="2">
            <a:schemeClr val="accent6"/>
          </a:effectRef>
          <a:fontRef idx="minor">
            <a:schemeClr val="lt1"/>
          </a:fontRef>
        </p:style>
        <p:txBody>
          <a:bodyPr wrap="square">
            <a:spAutoFit/>
          </a:bodyPr>
          <a:lstStyle/>
          <a:p>
            <a:pPr algn="ctr"/>
            <a:r>
              <a:rPr lang="fr-FR" sz="1400" b="1" dirty="0" smtClean="0">
                <a:latin typeface="Tw Cen MT" pitchFamily="34" charset="0"/>
              </a:rPr>
              <a:t>Fin XIX</a:t>
            </a:r>
            <a:r>
              <a:rPr lang="fr-FR" sz="1400" b="1" baseline="30000" dirty="0" smtClean="0">
                <a:latin typeface="Tw Cen MT" pitchFamily="34" charset="0"/>
              </a:rPr>
              <a:t>ème</a:t>
            </a:r>
            <a:r>
              <a:rPr lang="fr-FR" sz="1400" b="1" dirty="0" smtClean="0">
                <a:latin typeface="Tw Cen MT" pitchFamily="34" charset="0"/>
              </a:rPr>
              <a:t> </a:t>
            </a:r>
            <a:endParaRPr lang="fr-FR" sz="1400" b="1" dirty="0">
              <a:latin typeface="Tw Cen MT" pitchFamily="34" charset="0"/>
            </a:endParaRPr>
          </a:p>
        </p:txBody>
      </p:sp>
      <p:sp>
        <p:nvSpPr>
          <p:cNvPr id="5" name="Rectangle 4"/>
          <p:cNvSpPr/>
          <p:nvPr/>
        </p:nvSpPr>
        <p:spPr>
          <a:xfrm>
            <a:off x="988822" y="2073600"/>
            <a:ext cx="2664000" cy="324000"/>
          </a:xfrm>
          <a:prstGeom prst="rect">
            <a:avLst/>
          </a:prstGeom>
          <a:solidFill>
            <a:schemeClr val="accent2">
              <a:lumMod val="50000"/>
            </a:schemeClr>
          </a:solidFill>
          <a:ln>
            <a:solidFill>
              <a:schemeClr val="bg1"/>
            </a:solidFill>
          </a:ln>
        </p:spPr>
        <p:style>
          <a:lnRef idx="1">
            <a:schemeClr val="accent6"/>
          </a:lnRef>
          <a:fillRef idx="3">
            <a:schemeClr val="accent6"/>
          </a:fillRef>
          <a:effectRef idx="2">
            <a:schemeClr val="accent6"/>
          </a:effectRef>
          <a:fontRef idx="minor">
            <a:schemeClr val="lt1"/>
          </a:fontRef>
        </p:style>
        <p:txBody>
          <a:bodyPr wrap="square">
            <a:spAutoFit/>
          </a:bodyPr>
          <a:lstStyle/>
          <a:p>
            <a:pPr algn="ctr"/>
            <a:r>
              <a:rPr lang="fr-FR" sz="1400" b="1" dirty="0" smtClean="0">
                <a:latin typeface="Tw Cen MT" pitchFamily="34" charset="0"/>
              </a:rPr>
              <a:t>Dans l’enseignement français</a:t>
            </a:r>
            <a:endParaRPr lang="fr-FR" sz="1400" b="1" dirty="0">
              <a:latin typeface="Tw Cen MT" pitchFamily="34" charset="0"/>
            </a:endParaRPr>
          </a:p>
        </p:txBody>
      </p:sp>
      <p:sp>
        <p:nvSpPr>
          <p:cNvPr id="6" name="Rectangle 5"/>
          <p:cNvSpPr/>
          <p:nvPr/>
        </p:nvSpPr>
        <p:spPr>
          <a:xfrm>
            <a:off x="5491179" y="2073600"/>
            <a:ext cx="2664000" cy="324000"/>
          </a:xfrm>
          <a:prstGeom prst="rect">
            <a:avLst/>
          </a:prstGeom>
          <a:solidFill>
            <a:schemeClr val="accent2">
              <a:lumMod val="50000"/>
            </a:schemeClr>
          </a:solidFill>
          <a:ln>
            <a:solidFill>
              <a:schemeClr val="bg1"/>
            </a:solidFill>
          </a:ln>
        </p:spPr>
        <p:style>
          <a:lnRef idx="1">
            <a:schemeClr val="accent6"/>
          </a:lnRef>
          <a:fillRef idx="3">
            <a:schemeClr val="accent6"/>
          </a:fillRef>
          <a:effectRef idx="2">
            <a:schemeClr val="accent6"/>
          </a:effectRef>
          <a:fontRef idx="minor">
            <a:schemeClr val="lt1"/>
          </a:fontRef>
        </p:style>
        <p:txBody>
          <a:bodyPr wrap="square">
            <a:spAutoFit/>
          </a:bodyPr>
          <a:lstStyle/>
          <a:p>
            <a:pPr algn="ctr"/>
            <a:r>
              <a:rPr lang="fr-FR" sz="1400" b="1" dirty="0" smtClean="0">
                <a:latin typeface="Tw Cen MT" pitchFamily="34" charset="0"/>
              </a:rPr>
              <a:t>Dans la communauté scientifique</a:t>
            </a:r>
            <a:endParaRPr lang="fr-FR" sz="1400" b="1" dirty="0">
              <a:latin typeface="Tw Cen MT" pitchFamily="34" charset="0"/>
            </a:endParaRPr>
          </a:p>
        </p:txBody>
      </p:sp>
      <p:sp>
        <p:nvSpPr>
          <p:cNvPr id="7" name="Rectangle 6"/>
          <p:cNvSpPr/>
          <p:nvPr/>
        </p:nvSpPr>
        <p:spPr>
          <a:xfrm>
            <a:off x="988822" y="2397600"/>
            <a:ext cx="2664000" cy="1944000"/>
          </a:xfrm>
          <a:prstGeom prst="rect">
            <a:avLst/>
          </a:prstGeom>
          <a:solidFill>
            <a:schemeClr val="bg2">
              <a:lumMod val="25000"/>
            </a:schemeClr>
          </a:solidFill>
          <a:ln>
            <a:solidFill>
              <a:schemeClr val="bg1"/>
            </a:solidFill>
          </a:ln>
        </p:spPr>
        <p:style>
          <a:lnRef idx="1">
            <a:schemeClr val="accent6"/>
          </a:lnRef>
          <a:fillRef idx="3">
            <a:schemeClr val="accent6"/>
          </a:fillRef>
          <a:effectRef idx="2">
            <a:schemeClr val="accent6"/>
          </a:effectRef>
          <a:fontRef idx="minor">
            <a:schemeClr val="lt1"/>
          </a:fontRef>
        </p:style>
        <p:txBody>
          <a:bodyPr wrap="square">
            <a:spAutoFit/>
          </a:bodyPr>
          <a:lstStyle/>
          <a:p>
            <a:pPr algn="ctr"/>
            <a:r>
              <a:rPr lang="fr-FR" sz="1200" b="1" dirty="0" smtClean="0">
                <a:latin typeface="Tw Cen MT" pitchFamily="34" charset="0"/>
              </a:rPr>
              <a:t>- Mise en place de lois successives sur la laïcité à l’école (entre 1870 et 1890)</a:t>
            </a:r>
          </a:p>
          <a:p>
            <a:pPr algn="ctr"/>
            <a:r>
              <a:rPr lang="fr-FR" sz="1200" b="1" dirty="0" smtClean="0">
                <a:latin typeface="Tw Cen MT" pitchFamily="34" charset="0"/>
              </a:rPr>
              <a:t>- Education civique nationale : mise en place d’une réflexion sur le possible enseignement d’une « histoire sainte laïcisée »</a:t>
            </a:r>
          </a:p>
          <a:p>
            <a:pPr algn="ctr"/>
            <a:r>
              <a:rPr lang="fr-FR" sz="1200" b="1" u="sng" cap="small" dirty="0" smtClean="0">
                <a:latin typeface="Tw Cen MT" pitchFamily="34" charset="0"/>
                <a:sym typeface="Wingdings" pitchFamily="2" charset="2"/>
              </a:rPr>
              <a:t> </a:t>
            </a:r>
            <a:r>
              <a:rPr lang="fr-FR" sz="1200" b="1" u="sng" cap="small" dirty="0" smtClean="0">
                <a:latin typeface="Tw Cen MT" pitchFamily="34" charset="0"/>
              </a:rPr>
              <a:t>Abandon </a:t>
            </a:r>
            <a:r>
              <a:rPr lang="fr-FR" sz="1200" b="1" u="sng" dirty="0" smtClean="0">
                <a:latin typeface="Tw Cen MT" pitchFamily="34" charset="0"/>
              </a:rPr>
              <a:t>car :</a:t>
            </a:r>
            <a:endParaRPr lang="fr-FR" sz="1200" b="1" dirty="0" smtClean="0">
              <a:latin typeface="Tw Cen MT" pitchFamily="34" charset="0"/>
            </a:endParaRPr>
          </a:p>
          <a:p>
            <a:pPr algn="ctr"/>
            <a:r>
              <a:rPr lang="fr-FR" sz="1200" b="1" dirty="0" smtClean="0">
                <a:latin typeface="Tw Cen MT" pitchFamily="34" charset="0"/>
              </a:rPr>
              <a:t>- III</a:t>
            </a:r>
            <a:r>
              <a:rPr lang="fr-FR" sz="1200" b="1" baseline="30000" dirty="0" smtClean="0">
                <a:latin typeface="Tw Cen MT" pitchFamily="34" charset="0"/>
              </a:rPr>
              <a:t>ème</a:t>
            </a:r>
            <a:r>
              <a:rPr lang="fr-FR" sz="1200" b="1" dirty="0" smtClean="0">
                <a:latin typeface="Tw Cen MT" pitchFamily="34" charset="0"/>
              </a:rPr>
              <a:t> République (anticléricalisme)</a:t>
            </a:r>
          </a:p>
          <a:p>
            <a:pPr algn="ctr"/>
            <a:r>
              <a:rPr lang="fr-FR" sz="1200" b="1" dirty="0" smtClean="0">
                <a:latin typeface="Tw Cen MT" pitchFamily="34" charset="0"/>
              </a:rPr>
              <a:t>- Absence de formation des instituteurs</a:t>
            </a:r>
          </a:p>
        </p:txBody>
      </p:sp>
      <p:sp>
        <p:nvSpPr>
          <p:cNvPr id="8" name="Rectangle 7"/>
          <p:cNvSpPr/>
          <p:nvPr/>
        </p:nvSpPr>
        <p:spPr>
          <a:xfrm>
            <a:off x="5491179" y="2402608"/>
            <a:ext cx="2664000" cy="1938992"/>
          </a:xfrm>
          <a:prstGeom prst="rect">
            <a:avLst/>
          </a:prstGeom>
          <a:solidFill>
            <a:schemeClr val="bg2">
              <a:lumMod val="25000"/>
            </a:schemeClr>
          </a:solidFill>
          <a:ln>
            <a:solidFill>
              <a:schemeClr val="bg1"/>
            </a:solidFill>
          </a:ln>
        </p:spPr>
        <p:style>
          <a:lnRef idx="1">
            <a:schemeClr val="accent6"/>
          </a:lnRef>
          <a:fillRef idx="3">
            <a:schemeClr val="accent6"/>
          </a:fillRef>
          <a:effectRef idx="2">
            <a:schemeClr val="accent6"/>
          </a:effectRef>
          <a:fontRef idx="minor">
            <a:schemeClr val="lt1"/>
          </a:fontRef>
        </p:style>
        <p:txBody>
          <a:bodyPr wrap="square">
            <a:spAutoFit/>
          </a:bodyPr>
          <a:lstStyle/>
          <a:p>
            <a:pPr algn="ctr"/>
            <a:r>
              <a:rPr lang="fr-FR" sz="1200" b="1" dirty="0" smtClean="0">
                <a:latin typeface="Tw Cen MT" pitchFamily="34" charset="0"/>
              </a:rPr>
              <a:t>L’histoire </a:t>
            </a:r>
            <a:r>
              <a:rPr lang="fr-FR" sz="1200" b="1" dirty="0">
                <a:latin typeface="Tw Cen MT" pitchFamily="34" charset="0"/>
              </a:rPr>
              <a:t>des religions commence à être envisagée comme une science </a:t>
            </a:r>
            <a:r>
              <a:rPr lang="fr-FR" sz="1200" b="1" dirty="0" smtClean="0">
                <a:latin typeface="Tw Cen MT" pitchFamily="34" charset="0"/>
              </a:rPr>
              <a:t>à part entière :</a:t>
            </a:r>
          </a:p>
          <a:p>
            <a:pPr algn="ctr"/>
            <a:r>
              <a:rPr lang="fr-FR" sz="1200" b="1" dirty="0" smtClean="0">
                <a:latin typeface="Tw Cen MT" pitchFamily="34" charset="0"/>
              </a:rPr>
              <a:t>- En </a:t>
            </a:r>
            <a:r>
              <a:rPr lang="fr-FR" sz="1200" b="1" dirty="0">
                <a:latin typeface="Tw Cen MT" pitchFamily="34" charset="0"/>
              </a:rPr>
              <a:t>1880, </a:t>
            </a:r>
            <a:r>
              <a:rPr lang="fr-FR" sz="1200" b="1" dirty="0" smtClean="0">
                <a:latin typeface="Tw Cen MT" pitchFamily="34" charset="0"/>
              </a:rPr>
              <a:t>création de la </a:t>
            </a:r>
            <a:r>
              <a:rPr lang="fr-FR" sz="1200" b="1" dirty="0">
                <a:latin typeface="Tw Cen MT" pitchFamily="34" charset="0"/>
              </a:rPr>
              <a:t>chaire d’histoire des religions </a:t>
            </a:r>
            <a:r>
              <a:rPr lang="fr-FR" sz="1200" b="1" dirty="0" smtClean="0">
                <a:latin typeface="Tw Cen MT" pitchFamily="34" charset="0"/>
              </a:rPr>
              <a:t>au </a:t>
            </a:r>
            <a:r>
              <a:rPr lang="fr-FR" sz="1200" b="1" dirty="0">
                <a:latin typeface="Tw Cen MT" pitchFamily="34" charset="0"/>
              </a:rPr>
              <a:t>Collège de France. </a:t>
            </a:r>
            <a:endParaRPr lang="fr-FR" sz="1200" b="1" dirty="0" smtClean="0">
              <a:latin typeface="Tw Cen MT" pitchFamily="34" charset="0"/>
            </a:endParaRPr>
          </a:p>
          <a:p>
            <a:pPr algn="ctr"/>
            <a:r>
              <a:rPr lang="fr-FR" sz="1200" b="1" dirty="0" smtClean="0">
                <a:latin typeface="Tw Cen MT" pitchFamily="34" charset="0"/>
              </a:rPr>
              <a:t>- Dans le même temps, création d’une cinquième section (département) à l’EPHE </a:t>
            </a:r>
            <a:r>
              <a:rPr lang="fr-FR" sz="1200" b="1" dirty="0">
                <a:latin typeface="Tw Cen MT" pitchFamily="34" charset="0"/>
              </a:rPr>
              <a:t>(Ecole Pratique des Hautes Etudes) </a:t>
            </a:r>
            <a:r>
              <a:rPr lang="fr-FR" sz="1200" b="1" dirty="0" smtClean="0">
                <a:latin typeface="Tw Cen MT" pitchFamily="34" charset="0"/>
              </a:rPr>
              <a:t>: </a:t>
            </a:r>
            <a:r>
              <a:rPr lang="fr-FR" sz="1200" b="1" dirty="0">
                <a:latin typeface="Tw Cen MT" pitchFamily="34" charset="0"/>
              </a:rPr>
              <a:t>les sciences religieuses. </a:t>
            </a:r>
            <a:endParaRPr lang="fr-FR" sz="1200" b="1" dirty="0" smtClean="0">
              <a:latin typeface="Tw Cen MT" pitchFamily="34" charset="0"/>
            </a:endParaRPr>
          </a:p>
        </p:txBody>
      </p:sp>
      <p:sp>
        <p:nvSpPr>
          <p:cNvPr id="9" name="Rectangle 8"/>
          <p:cNvSpPr/>
          <p:nvPr/>
        </p:nvSpPr>
        <p:spPr>
          <a:xfrm>
            <a:off x="988822" y="4347101"/>
            <a:ext cx="7166357" cy="954107"/>
          </a:xfrm>
          <a:prstGeom prst="rect">
            <a:avLst/>
          </a:prstGeom>
          <a:solidFill>
            <a:schemeClr val="accent2">
              <a:lumMod val="50000"/>
            </a:schemeClr>
          </a:solidFill>
          <a:ln>
            <a:solidFill>
              <a:schemeClr val="bg1"/>
            </a:solidFill>
          </a:ln>
        </p:spPr>
        <p:style>
          <a:lnRef idx="1">
            <a:schemeClr val="accent6"/>
          </a:lnRef>
          <a:fillRef idx="3">
            <a:schemeClr val="accent6"/>
          </a:fillRef>
          <a:effectRef idx="2">
            <a:schemeClr val="accent6"/>
          </a:effectRef>
          <a:fontRef idx="minor">
            <a:schemeClr val="lt1"/>
          </a:fontRef>
        </p:style>
        <p:txBody>
          <a:bodyPr wrap="square">
            <a:spAutoFit/>
          </a:bodyPr>
          <a:lstStyle/>
          <a:p>
            <a:pPr algn="ctr"/>
            <a:r>
              <a:rPr lang="fr-FR" sz="1400" b="1" u="sng" dirty="0" smtClean="0">
                <a:latin typeface="Tw Cen MT" pitchFamily="34" charset="0"/>
              </a:rPr>
              <a:t>Tout au long du X</a:t>
            </a:r>
            <a:r>
              <a:rPr lang="fr-FR" sz="1400" b="1" u="sng" cap="small" dirty="0" smtClean="0">
                <a:latin typeface="Tw Cen MT" pitchFamily="34" charset="0"/>
              </a:rPr>
              <a:t>X</a:t>
            </a:r>
            <a:r>
              <a:rPr lang="fr-FR" sz="1400" b="1" u="sng" baseline="30000" dirty="0" smtClean="0">
                <a:latin typeface="Tw Cen MT" pitchFamily="34" charset="0"/>
              </a:rPr>
              <a:t>ème</a:t>
            </a:r>
          </a:p>
          <a:p>
            <a:pPr algn="ctr"/>
            <a:r>
              <a:rPr lang="fr-FR" sz="1400" b="1" dirty="0" smtClean="0">
                <a:latin typeface="Tw Cen MT" pitchFamily="34" charset="0"/>
              </a:rPr>
              <a:t>Les sciences </a:t>
            </a:r>
            <a:r>
              <a:rPr lang="fr-FR" sz="1400" b="1" dirty="0">
                <a:latin typeface="Tw Cen MT" pitchFamily="34" charset="0"/>
              </a:rPr>
              <a:t>religieuses vont se développer mais cet enseignement </a:t>
            </a:r>
            <a:r>
              <a:rPr lang="fr-FR" sz="1400" b="1" dirty="0" smtClean="0">
                <a:latin typeface="Tw Cen MT" pitchFamily="34" charset="0"/>
              </a:rPr>
              <a:t>spécialisé se </a:t>
            </a:r>
            <a:r>
              <a:rPr lang="fr-FR" sz="1400" b="1" dirty="0">
                <a:latin typeface="Tw Cen MT" pitchFamily="34" charset="0"/>
              </a:rPr>
              <a:t>fait en marge du monde scolaire. </a:t>
            </a:r>
            <a:endParaRPr lang="fr-FR" sz="1400" b="1" dirty="0" smtClean="0">
              <a:latin typeface="Tw Cen MT" pitchFamily="34" charset="0"/>
            </a:endParaRPr>
          </a:p>
          <a:p>
            <a:pPr algn="ctr"/>
            <a:r>
              <a:rPr lang="fr-FR" sz="1400" b="1" u="sng" dirty="0" smtClean="0">
                <a:latin typeface="Tw Cen MT" pitchFamily="34" charset="0"/>
              </a:rPr>
              <a:t>Conséquence</a:t>
            </a:r>
            <a:r>
              <a:rPr lang="fr-FR" sz="1400" b="1" dirty="0">
                <a:latin typeface="Tw Cen MT" pitchFamily="34" charset="0"/>
              </a:rPr>
              <a:t> : dans une société de plus en plus sécularisée, la culture religieuse </a:t>
            </a:r>
            <a:r>
              <a:rPr lang="fr-FR" sz="1400" b="1" dirty="0" smtClean="0">
                <a:latin typeface="Tw Cen MT" pitchFamily="34" charset="0"/>
              </a:rPr>
              <a:t>s’efface  </a:t>
            </a:r>
            <a:endParaRPr lang="fr-FR" sz="1400" b="1" dirty="0">
              <a:latin typeface="Tw Cen MT" pitchFamily="34" charset="0"/>
            </a:endParaRPr>
          </a:p>
        </p:txBody>
      </p:sp>
      <p:sp>
        <p:nvSpPr>
          <p:cNvPr id="12" name="Rectangle 11"/>
          <p:cNvSpPr/>
          <p:nvPr/>
        </p:nvSpPr>
        <p:spPr>
          <a:xfrm>
            <a:off x="396000" y="1211576"/>
            <a:ext cx="1008111" cy="288000"/>
          </a:xfrm>
          <a:prstGeom prst="rect">
            <a:avLst/>
          </a:prstGeom>
          <a:solidFill>
            <a:schemeClr val="accent2">
              <a:lumMod val="50000"/>
            </a:schemeClr>
          </a:solidFill>
          <a:ln>
            <a:solidFill>
              <a:schemeClr val="bg1"/>
            </a:solidFill>
          </a:ln>
        </p:spPr>
        <p:style>
          <a:lnRef idx="1">
            <a:schemeClr val="accent6"/>
          </a:lnRef>
          <a:fillRef idx="3">
            <a:schemeClr val="accent6"/>
          </a:fillRef>
          <a:effectRef idx="2">
            <a:schemeClr val="accent6"/>
          </a:effectRef>
          <a:fontRef idx="minor">
            <a:schemeClr val="lt1"/>
          </a:fontRef>
        </p:style>
        <p:txBody>
          <a:bodyPr wrap="square">
            <a:spAutoFit/>
          </a:bodyPr>
          <a:lstStyle/>
          <a:p>
            <a:pPr algn="ctr"/>
            <a:r>
              <a:rPr lang="fr-FR" sz="1400" b="1" dirty="0" smtClean="0">
                <a:latin typeface="Tw Cen MT" pitchFamily="34" charset="0"/>
              </a:rPr>
              <a:t>1982 </a:t>
            </a:r>
            <a:endParaRPr lang="fr-FR" sz="1400" b="1" dirty="0">
              <a:latin typeface="Tw Cen MT" pitchFamily="34" charset="0"/>
            </a:endParaRPr>
          </a:p>
        </p:txBody>
      </p:sp>
      <p:sp>
        <p:nvSpPr>
          <p:cNvPr id="13" name="Rectangle 12"/>
          <p:cNvSpPr/>
          <p:nvPr/>
        </p:nvSpPr>
        <p:spPr>
          <a:xfrm>
            <a:off x="1584000" y="1216800"/>
            <a:ext cx="2664000" cy="288000"/>
          </a:xfrm>
          <a:prstGeom prst="rect">
            <a:avLst/>
          </a:prstGeom>
          <a:solidFill>
            <a:schemeClr val="bg2">
              <a:lumMod val="25000"/>
            </a:schemeClr>
          </a:solidFill>
          <a:ln>
            <a:solidFill>
              <a:schemeClr val="bg1"/>
            </a:solidFill>
          </a:ln>
        </p:spPr>
        <p:style>
          <a:lnRef idx="1">
            <a:schemeClr val="accent6"/>
          </a:lnRef>
          <a:fillRef idx="3">
            <a:schemeClr val="accent6"/>
          </a:fillRef>
          <a:effectRef idx="2">
            <a:schemeClr val="accent6"/>
          </a:effectRef>
          <a:fontRef idx="minor">
            <a:schemeClr val="lt1"/>
          </a:fontRef>
        </p:style>
        <p:txBody>
          <a:bodyPr wrap="square">
            <a:spAutoFit/>
          </a:bodyPr>
          <a:lstStyle/>
          <a:p>
            <a:pPr algn="ctr"/>
            <a:r>
              <a:rPr lang="fr-FR" sz="1200" b="1" dirty="0" smtClean="0">
                <a:latin typeface="Tw Cen MT" pitchFamily="34" charset="0"/>
              </a:rPr>
              <a:t>Ligue de l’enseignement</a:t>
            </a:r>
          </a:p>
        </p:txBody>
      </p:sp>
      <p:sp>
        <p:nvSpPr>
          <p:cNvPr id="14" name="Rectangle 13"/>
          <p:cNvSpPr/>
          <p:nvPr/>
        </p:nvSpPr>
        <p:spPr>
          <a:xfrm>
            <a:off x="4428000" y="1124744"/>
            <a:ext cx="4392000" cy="461665"/>
          </a:xfrm>
          <a:prstGeom prst="rect">
            <a:avLst/>
          </a:prstGeom>
          <a:solidFill>
            <a:schemeClr val="accent6">
              <a:lumMod val="50000"/>
            </a:schemeClr>
          </a:solidFill>
          <a:ln>
            <a:solidFill>
              <a:schemeClr val="bg1"/>
            </a:solidFill>
          </a:ln>
        </p:spPr>
        <p:style>
          <a:lnRef idx="1">
            <a:schemeClr val="accent6"/>
          </a:lnRef>
          <a:fillRef idx="3">
            <a:schemeClr val="accent6"/>
          </a:fillRef>
          <a:effectRef idx="2">
            <a:schemeClr val="accent6"/>
          </a:effectRef>
          <a:fontRef idx="minor">
            <a:schemeClr val="lt1"/>
          </a:fontRef>
        </p:style>
        <p:txBody>
          <a:bodyPr wrap="square">
            <a:spAutoFit/>
          </a:bodyPr>
          <a:lstStyle/>
          <a:p>
            <a:pPr algn="ctr"/>
            <a:r>
              <a:rPr lang="fr-FR" sz="1200" b="1" dirty="0" smtClean="0">
                <a:latin typeface="Tw Cen MT" pitchFamily="34" charset="0"/>
              </a:rPr>
              <a:t>Demande d’une </a:t>
            </a:r>
            <a:r>
              <a:rPr lang="fr-FR" sz="1200" b="1" dirty="0">
                <a:latin typeface="Tw Cen MT" pitchFamily="34" charset="0"/>
              </a:rPr>
              <a:t>meilleure information sur les religions dans les programmes scolaires</a:t>
            </a:r>
            <a:endParaRPr lang="fr-FR" sz="1200" b="1" dirty="0" smtClean="0">
              <a:latin typeface="Tw Cen MT" pitchFamily="34" charset="0"/>
            </a:endParaRPr>
          </a:p>
        </p:txBody>
      </p:sp>
      <p:sp>
        <p:nvSpPr>
          <p:cNvPr id="15" name="Rectangle 14"/>
          <p:cNvSpPr/>
          <p:nvPr/>
        </p:nvSpPr>
        <p:spPr>
          <a:xfrm>
            <a:off x="1584000" y="2321469"/>
            <a:ext cx="2664000" cy="461665"/>
          </a:xfrm>
          <a:prstGeom prst="rect">
            <a:avLst/>
          </a:prstGeom>
          <a:solidFill>
            <a:schemeClr val="bg2">
              <a:lumMod val="25000"/>
            </a:schemeClr>
          </a:solidFill>
          <a:ln>
            <a:solidFill>
              <a:schemeClr val="bg1"/>
            </a:solidFill>
          </a:ln>
        </p:spPr>
        <p:style>
          <a:lnRef idx="1">
            <a:schemeClr val="accent6"/>
          </a:lnRef>
          <a:fillRef idx="3">
            <a:schemeClr val="accent6"/>
          </a:fillRef>
          <a:effectRef idx="2">
            <a:schemeClr val="accent6"/>
          </a:effectRef>
          <a:fontRef idx="minor">
            <a:schemeClr val="lt1"/>
          </a:fontRef>
        </p:style>
        <p:txBody>
          <a:bodyPr wrap="square">
            <a:spAutoFit/>
          </a:bodyPr>
          <a:lstStyle/>
          <a:p>
            <a:pPr algn="ctr"/>
            <a:r>
              <a:rPr lang="fr-FR" sz="1200" b="1" dirty="0" smtClean="0">
                <a:latin typeface="Tw Cen MT" pitchFamily="34" charset="0"/>
              </a:rPr>
              <a:t>Rapport </a:t>
            </a:r>
            <a:r>
              <a:rPr lang="fr-FR" sz="1200" b="1" dirty="0" err="1" smtClean="0">
                <a:latin typeface="Tw Cen MT" pitchFamily="34" charset="0"/>
              </a:rPr>
              <a:t>Joutard</a:t>
            </a:r>
            <a:endParaRPr lang="fr-FR" sz="1200" b="1" dirty="0" smtClean="0">
              <a:latin typeface="Tw Cen MT" pitchFamily="34" charset="0"/>
            </a:endParaRPr>
          </a:p>
          <a:p>
            <a:pPr algn="ctr"/>
            <a:r>
              <a:rPr lang="fr-FR" sz="1200" b="1" u="sng" dirty="0" smtClean="0">
                <a:latin typeface="Tw Cen MT" pitchFamily="34" charset="0"/>
              </a:rPr>
              <a:t>Contexte</a:t>
            </a:r>
            <a:r>
              <a:rPr lang="fr-FR" sz="1200" b="1" dirty="0" smtClean="0">
                <a:latin typeface="Tw Cen MT" pitchFamily="34" charset="0"/>
              </a:rPr>
              <a:t> : l’affaire des foulards </a:t>
            </a:r>
            <a:r>
              <a:rPr lang="fr-FR" sz="1200" b="1" baseline="30000" dirty="0" smtClean="0">
                <a:latin typeface="Tw Cen MT" pitchFamily="34" charset="0"/>
              </a:rPr>
              <a:t>1</a:t>
            </a:r>
            <a:r>
              <a:rPr lang="fr-FR" sz="1200" b="1" dirty="0" smtClean="0">
                <a:latin typeface="Tw Cen MT" pitchFamily="34" charset="0"/>
              </a:rPr>
              <a:t> </a:t>
            </a:r>
          </a:p>
        </p:txBody>
      </p:sp>
      <p:sp>
        <p:nvSpPr>
          <p:cNvPr id="16" name="Rectangle 15"/>
          <p:cNvSpPr/>
          <p:nvPr/>
        </p:nvSpPr>
        <p:spPr>
          <a:xfrm>
            <a:off x="4428000" y="3012048"/>
            <a:ext cx="4392000" cy="1785104"/>
          </a:xfrm>
          <a:prstGeom prst="rect">
            <a:avLst/>
          </a:prstGeom>
          <a:solidFill>
            <a:schemeClr val="bg2"/>
          </a:solidFill>
          <a:ln>
            <a:solidFill>
              <a:schemeClr val="tx1"/>
            </a:solidFill>
          </a:ln>
        </p:spPr>
        <p:txBody>
          <a:bodyPr wrap="square">
            <a:spAutoFit/>
          </a:bodyPr>
          <a:lstStyle/>
          <a:p>
            <a:pPr algn="just"/>
            <a:r>
              <a:rPr lang="fr-FR" sz="1100" b="1" i="1" dirty="0" smtClean="0">
                <a:latin typeface="Tw Cen MT" pitchFamily="34" charset="0"/>
              </a:rPr>
              <a:t>« Nous </a:t>
            </a:r>
            <a:r>
              <a:rPr lang="fr-FR" sz="1100" b="1" i="1" dirty="0">
                <a:latin typeface="Tw Cen MT" pitchFamily="34" charset="0"/>
              </a:rPr>
              <a:t>avons assisté depuis un quart de </a:t>
            </a:r>
            <a:r>
              <a:rPr lang="fr-FR" sz="1100" b="1" i="1" dirty="0" smtClean="0">
                <a:latin typeface="Tw Cen MT" pitchFamily="34" charset="0"/>
              </a:rPr>
              <a:t>siècle </a:t>
            </a:r>
            <a:r>
              <a:rPr lang="fr-FR" sz="1100" b="1" i="1" dirty="0">
                <a:latin typeface="Tw Cen MT" pitchFamily="34" charset="0"/>
              </a:rPr>
              <a:t>en France à l’effacement du </a:t>
            </a:r>
            <a:r>
              <a:rPr lang="fr-FR" sz="1100" b="1" i="1" dirty="0" smtClean="0">
                <a:latin typeface="Tw Cen MT" pitchFamily="34" charset="0"/>
              </a:rPr>
              <a:t>religieux institutionnel</a:t>
            </a:r>
            <a:r>
              <a:rPr lang="fr-FR" sz="1100" b="1" i="1" dirty="0">
                <a:latin typeface="Tw Cen MT" pitchFamily="34" charset="0"/>
              </a:rPr>
              <a:t> </a:t>
            </a:r>
            <a:r>
              <a:rPr lang="fr-FR" sz="1100" b="1" i="1" dirty="0" smtClean="0">
                <a:latin typeface="Tw Cen MT" pitchFamily="34" charset="0"/>
              </a:rPr>
              <a:t>: </a:t>
            </a:r>
            <a:r>
              <a:rPr lang="fr-FR" sz="1100" b="1" i="1" dirty="0">
                <a:latin typeface="Tw Cen MT" pitchFamily="34" charset="0"/>
              </a:rPr>
              <a:t>le vocabulaire et </a:t>
            </a:r>
            <a:r>
              <a:rPr lang="fr-FR" sz="1100" b="1" i="1" dirty="0" smtClean="0">
                <a:latin typeface="Tw Cen MT" pitchFamily="34" charset="0"/>
              </a:rPr>
              <a:t> les </a:t>
            </a:r>
            <a:r>
              <a:rPr lang="fr-FR" sz="1100" b="1" i="1" dirty="0">
                <a:latin typeface="Tw Cen MT" pitchFamily="34" charset="0"/>
              </a:rPr>
              <a:t>notions concernant </a:t>
            </a:r>
            <a:r>
              <a:rPr lang="fr-FR" sz="1100" b="1" i="1" dirty="0" smtClean="0">
                <a:latin typeface="Tw Cen MT" pitchFamily="34" charset="0"/>
              </a:rPr>
              <a:t>les institutions</a:t>
            </a:r>
            <a:r>
              <a:rPr lang="fr-FR" sz="1100" b="1" i="1" dirty="0">
                <a:latin typeface="Tw Cen MT" pitchFamily="34" charset="0"/>
              </a:rPr>
              <a:t>, les </a:t>
            </a:r>
            <a:r>
              <a:rPr lang="fr-FR" sz="1100" b="1" i="1" dirty="0" smtClean="0">
                <a:latin typeface="Tw Cen MT" pitchFamily="34" charset="0"/>
              </a:rPr>
              <a:t>pratiques </a:t>
            </a:r>
            <a:r>
              <a:rPr lang="fr-FR" sz="1100" b="1" i="1" dirty="0">
                <a:latin typeface="Tw Cen MT" pitchFamily="34" charset="0"/>
              </a:rPr>
              <a:t>et les doctrines ne disent plus </a:t>
            </a:r>
            <a:r>
              <a:rPr lang="fr-FR" sz="1100" b="1" i="1" dirty="0" smtClean="0">
                <a:latin typeface="Tw Cen MT" pitchFamily="34" charset="0"/>
              </a:rPr>
              <a:t>rien </a:t>
            </a:r>
            <a:r>
              <a:rPr lang="fr-FR" sz="1100" b="1" i="1" dirty="0">
                <a:latin typeface="Tw Cen MT" pitchFamily="34" charset="0"/>
              </a:rPr>
              <a:t>à nos </a:t>
            </a:r>
            <a:r>
              <a:rPr lang="fr-FR" sz="1100" b="1" i="1" dirty="0" smtClean="0">
                <a:latin typeface="Tw Cen MT" pitchFamily="34" charset="0"/>
              </a:rPr>
              <a:t>élèves. C’est </a:t>
            </a:r>
            <a:r>
              <a:rPr lang="fr-FR" sz="1100" b="1" i="1" dirty="0">
                <a:latin typeface="Tw Cen MT" pitchFamily="34" charset="0"/>
              </a:rPr>
              <a:t>donc un pan entier </a:t>
            </a:r>
            <a:r>
              <a:rPr lang="fr-FR" sz="1100" b="1" i="1" dirty="0" smtClean="0">
                <a:latin typeface="Tw Cen MT" pitchFamily="34" charset="0"/>
              </a:rPr>
              <a:t>de </a:t>
            </a:r>
            <a:r>
              <a:rPr lang="fr-FR" sz="1100" b="1" i="1" dirty="0">
                <a:latin typeface="Tw Cen MT" pitchFamily="34" charset="0"/>
              </a:rPr>
              <a:t>notre mémoire collective qui est </a:t>
            </a:r>
            <a:r>
              <a:rPr lang="fr-FR" sz="1100" b="1" i="1" dirty="0" smtClean="0">
                <a:latin typeface="Tw Cen MT" pitchFamily="34" charset="0"/>
              </a:rPr>
              <a:t>menacé. L’ignorance </a:t>
            </a:r>
            <a:r>
              <a:rPr lang="fr-FR" sz="1100" b="1" i="1" dirty="0">
                <a:latin typeface="Tw Cen MT" pitchFamily="34" charset="0"/>
              </a:rPr>
              <a:t>du religieux risque </a:t>
            </a:r>
            <a:r>
              <a:rPr lang="fr-FR" sz="1100" b="1" i="1" dirty="0" smtClean="0">
                <a:latin typeface="Tw Cen MT" pitchFamily="34" charset="0"/>
              </a:rPr>
              <a:t>d’empêcher </a:t>
            </a:r>
            <a:r>
              <a:rPr lang="fr-FR" sz="1100" b="1" i="1" dirty="0">
                <a:latin typeface="Tw Cen MT" pitchFamily="34" charset="0"/>
              </a:rPr>
              <a:t>les esprits </a:t>
            </a:r>
            <a:r>
              <a:rPr lang="fr-FR" sz="1100" b="1" i="1" dirty="0" smtClean="0">
                <a:latin typeface="Tw Cen MT" pitchFamily="34" charset="0"/>
              </a:rPr>
              <a:t>contemporains</a:t>
            </a:r>
            <a:r>
              <a:rPr lang="fr-FR" sz="1100" b="1" i="1" dirty="0">
                <a:latin typeface="Tw Cen MT" pitchFamily="34" charset="0"/>
              </a:rPr>
              <a:t>, </a:t>
            </a:r>
            <a:r>
              <a:rPr lang="fr-FR" sz="1100" b="1" i="1" dirty="0" smtClean="0">
                <a:latin typeface="Tw Cen MT" pitchFamily="34" charset="0"/>
              </a:rPr>
              <a:t>spécialement </a:t>
            </a:r>
            <a:r>
              <a:rPr lang="fr-FR" sz="1100" b="1" i="1" dirty="0">
                <a:latin typeface="Tw Cen MT" pitchFamily="34" charset="0"/>
              </a:rPr>
              <a:t>ceux qui n’appartiennent pas </a:t>
            </a:r>
            <a:r>
              <a:rPr lang="fr-FR" sz="1100" b="1" i="1" dirty="0" smtClean="0">
                <a:latin typeface="Tw Cen MT" pitchFamily="34" charset="0"/>
              </a:rPr>
              <a:t>à </a:t>
            </a:r>
            <a:r>
              <a:rPr lang="fr-FR" sz="1100" b="1" i="1" dirty="0">
                <a:latin typeface="Tw Cen MT" pitchFamily="34" charset="0"/>
              </a:rPr>
              <a:t>une communauté religieuse, d’accéder </a:t>
            </a:r>
            <a:r>
              <a:rPr lang="fr-FR" sz="1100" b="1" i="1" dirty="0" smtClean="0">
                <a:latin typeface="Tw Cen MT" pitchFamily="34" charset="0"/>
              </a:rPr>
              <a:t>aux </a:t>
            </a:r>
            <a:r>
              <a:rPr lang="fr-FR" sz="1100" b="1" i="1" dirty="0">
                <a:latin typeface="Tw Cen MT" pitchFamily="34" charset="0"/>
              </a:rPr>
              <a:t>œuvres majeures de notre patrimoine </a:t>
            </a:r>
            <a:r>
              <a:rPr lang="fr-FR" sz="1100" b="1" i="1" dirty="0" smtClean="0">
                <a:latin typeface="Tw Cen MT" pitchFamily="34" charset="0"/>
              </a:rPr>
              <a:t>artistique</a:t>
            </a:r>
            <a:r>
              <a:rPr lang="fr-FR" sz="1100" b="1" i="1" dirty="0">
                <a:latin typeface="Tw Cen MT" pitchFamily="34" charset="0"/>
              </a:rPr>
              <a:t>, littéraire et </a:t>
            </a:r>
            <a:r>
              <a:rPr lang="fr-FR" sz="1100" b="1" i="1" dirty="0" smtClean="0">
                <a:latin typeface="Tw Cen MT" pitchFamily="34" charset="0"/>
              </a:rPr>
              <a:t>philosophique. »</a:t>
            </a:r>
          </a:p>
          <a:p>
            <a:pPr algn="r"/>
            <a:r>
              <a:rPr lang="fr-FR" sz="1100" b="1" i="1" dirty="0" smtClean="0">
                <a:latin typeface="Tw Cen MT" pitchFamily="34" charset="0"/>
              </a:rPr>
              <a:t>Philippe JOUTARD, rapport </a:t>
            </a:r>
            <a:r>
              <a:rPr lang="fr-FR" sz="1100" b="1" i="1" dirty="0">
                <a:latin typeface="Tw Cen MT" pitchFamily="34" charset="0"/>
              </a:rPr>
              <a:t>de la mission de réflexion </a:t>
            </a:r>
            <a:r>
              <a:rPr lang="fr-FR" sz="1100" b="1" i="1" dirty="0" smtClean="0">
                <a:latin typeface="Tw Cen MT" pitchFamily="34" charset="0"/>
              </a:rPr>
              <a:t>sur</a:t>
            </a:r>
          </a:p>
          <a:p>
            <a:pPr algn="r"/>
            <a:r>
              <a:rPr lang="fr-FR" sz="1100" b="1" i="1" dirty="0" smtClean="0">
                <a:latin typeface="Tw Cen MT" pitchFamily="34" charset="0"/>
              </a:rPr>
              <a:t> l’enseignement de l’histoire </a:t>
            </a:r>
            <a:r>
              <a:rPr lang="fr-FR" sz="1100" b="1" i="1" dirty="0">
                <a:latin typeface="Tw Cen MT" pitchFamily="34" charset="0"/>
              </a:rPr>
              <a:t>la géographie et les </a:t>
            </a:r>
            <a:r>
              <a:rPr lang="fr-FR" sz="1100" b="1" i="1" dirty="0" smtClean="0">
                <a:latin typeface="Tw Cen MT" pitchFamily="34" charset="0"/>
              </a:rPr>
              <a:t>sciences sociales</a:t>
            </a:r>
            <a:r>
              <a:rPr lang="fr-FR" sz="1100" b="1" i="1" dirty="0">
                <a:latin typeface="Tw Cen MT" pitchFamily="34" charset="0"/>
              </a:rPr>
              <a:t>, </a:t>
            </a:r>
            <a:endParaRPr lang="fr-FR" sz="1100" b="1" i="1" dirty="0" smtClean="0">
              <a:latin typeface="Tw Cen MT" pitchFamily="34" charset="0"/>
            </a:endParaRPr>
          </a:p>
          <a:p>
            <a:pPr algn="r"/>
            <a:r>
              <a:rPr lang="fr-FR" sz="1100" b="1" i="1" dirty="0" smtClean="0">
                <a:latin typeface="Tw Cen MT" pitchFamily="34" charset="0"/>
              </a:rPr>
              <a:t>La </a:t>
            </a:r>
            <a:r>
              <a:rPr lang="fr-FR" sz="1100" b="1" i="1" dirty="0">
                <a:latin typeface="Tw Cen MT" pitchFamily="34" charset="0"/>
              </a:rPr>
              <a:t>Documentation Française, 1989</a:t>
            </a:r>
          </a:p>
        </p:txBody>
      </p:sp>
      <p:sp>
        <p:nvSpPr>
          <p:cNvPr id="17" name="Rectangle 16"/>
          <p:cNvSpPr/>
          <p:nvPr/>
        </p:nvSpPr>
        <p:spPr>
          <a:xfrm>
            <a:off x="4428000" y="2321468"/>
            <a:ext cx="4392000" cy="461665"/>
          </a:xfrm>
          <a:prstGeom prst="rect">
            <a:avLst/>
          </a:prstGeom>
          <a:solidFill>
            <a:schemeClr val="accent6">
              <a:lumMod val="50000"/>
            </a:schemeClr>
          </a:solidFill>
          <a:ln>
            <a:solidFill>
              <a:schemeClr val="bg1"/>
            </a:solidFill>
          </a:ln>
        </p:spPr>
        <p:style>
          <a:lnRef idx="1">
            <a:schemeClr val="accent6"/>
          </a:lnRef>
          <a:fillRef idx="3">
            <a:schemeClr val="accent6"/>
          </a:fillRef>
          <a:effectRef idx="2">
            <a:schemeClr val="accent6"/>
          </a:effectRef>
          <a:fontRef idx="minor">
            <a:schemeClr val="lt1"/>
          </a:fontRef>
        </p:style>
        <p:txBody>
          <a:bodyPr wrap="square">
            <a:spAutoFit/>
          </a:bodyPr>
          <a:lstStyle/>
          <a:p>
            <a:pPr algn="ctr"/>
            <a:r>
              <a:rPr lang="fr-FR" sz="1200" b="1" dirty="0" smtClean="0">
                <a:latin typeface="Tw Cen MT" pitchFamily="34" charset="0"/>
              </a:rPr>
              <a:t>Inculture des jeunes générations en matière religieuse : Réintroduction d’une dimension religieuse dans les programmes</a:t>
            </a:r>
          </a:p>
        </p:txBody>
      </p:sp>
      <p:sp>
        <p:nvSpPr>
          <p:cNvPr id="18" name="Rectangle 17"/>
          <p:cNvSpPr/>
          <p:nvPr/>
        </p:nvSpPr>
        <p:spPr>
          <a:xfrm>
            <a:off x="360000" y="5293082"/>
            <a:ext cx="3888000" cy="1446550"/>
          </a:xfrm>
          <a:prstGeom prst="rect">
            <a:avLst/>
          </a:prstGeom>
          <a:solidFill>
            <a:schemeClr val="bg2"/>
          </a:solidFill>
          <a:ln>
            <a:solidFill>
              <a:schemeClr val="tx1"/>
            </a:solidFill>
          </a:ln>
        </p:spPr>
        <p:txBody>
          <a:bodyPr wrap="square">
            <a:spAutoFit/>
          </a:bodyPr>
          <a:lstStyle/>
          <a:p>
            <a:pPr algn="just"/>
            <a:r>
              <a:rPr lang="fr-FR" sz="1100" b="1" i="1" dirty="0">
                <a:latin typeface="Tw Cen MT" pitchFamily="34" charset="0"/>
              </a:rPr>
              <a:t>« La relégation du fait religieux hors des enceintes de la transmission rationnelle et publiquement contrôlée des connaissances favorise la pathologie du terrain au lieu de l’assainir. </a:t>
            </a:r>
            <a:r>
              <a:rPr lang="fr-FR" sz="1100" b="1" i="1" dirty="0" smtClean="0">
                <a:latin typeface="Tw Cen MT" pitchFamily="34" charset="0"/>
              </a:rPr>
              <a:t>… </a:t>
            </a:r>
            <a:r>
              <a:rPr lang="fr-FR" sz="1100" b="1" i="1" dirty="0">
                <a:latin typeface="Tw Cen MT" pitchFamily="34" charset="0"/>
              </a:rPr>
              <a:t>Il a été prouvé qu’une connaissance objective et circonstanciée des textes saints comme de leurs propres traditions conduit nombre de jeunes intégristes à secouer la tutelle d’autorités fanatiques, parfois ignares ou incompétentes »</a:t>
            </a:r>
          </a:p>
          <a:p>
            <a:pPr algn="r"/>
            <a:r>
              <a:rPr lang="fr-FR" sz="1100" b="1" i="1" dirty="0">
                <a:latin typeface="Tw Cen MT" pitchFamily="34" charset="0"/>
              </a:rPr>
              <a:t>Régis Debray </a:t>
            </a:r>
          </a:p>
        </p:txBody>
      </p:sp>
      <p:sp>
        <p:nvSpPr>
          <p:cNvPr id="19" name="Rectangle 18"/>
          <p:cNvSpPr/>
          <p:nvPr/>
        </p:nvSpPr>
        <p:spPr>
          <a:xfrm>
            <a:off x="-1550" y="6257836"/>
            <a:ext cx="9132932" cy="600164"/>
          </a:xfrm>
          <a:prstGeom prst="rect">
            <a:avLst/>
          </a:prstGeom>
          <a:solidFill>
            <a:schemeClr val="bg2">
              <a:lumMod val="90000"/>
              <a:alpha val="50000"/>
            </a:schemeClr>
          </a:solidFill>
          <a:ln>
            <a:solidFill>
              <a:schemeClr val="tx1"/>
            </a:solidFill>
          </a:ln>
        </p:spPr>
        <p:style>
          <a:lnRef idx="1">
            <a:schemeClr val="accent6"/>
          </a:lnRef>
          <a:fillRef idx="3">
            <a:schemeClr val="accent6"/>
          </a:fillRef>
          <a:effectRef idx="2">
            <a:schemeClr val="accent6"/>
          </a:effectRef>
          <a:fontRef idx="minor">
            <a:schemeClr val="lt1"/>
          </a:fontRef>
        </p:style>
        <p:txBody>
          <a:bodyPr wrap="square">
            <a:spAutoFit/>
          </a:bodyPr>
          <a:lstStyle/>
          <a:p>
            <a:pPr lvl="0" algn="ctr"/>
            <a:r>
              <a:rPr lang="fr-FR" sz="1100" b="1" i="1" baseline="30000" dirty="0" smtClean="0">
                <a:solidFill>
                  <a:schemeClr val="tx1"/>
                </a:solidFill>
                <a:latin typeface="Tw Cen MT" pitchFamily="34" charset="0"/>
              </a:rPr>
              <a:t>1 </a:t>
            </a:r>
            <a:r>
              <a:rPr lang="fr-FR" sz="1100" b="1" i="1" dirty="0">
                <a:solidFill>
                  <a:schemeClr val="tx1"/>
                </a:solidFill>
                <a:latin typeface="Tw Cen MT" pitchFamily="34" charset="0"/>
              </a:rPr>
              <a:t>Au début du mois d'octobre 1989, le collège Gabriel-Havez de Creil (Oise), situé en zone d'éducation prioritaire (ZEP), exclut, au nom du principe de neutralité et de laïcité scolaire, trois élèves qui refusent d'enlever leur foulard islamique en classe. Si le 9 octobre, le principal du collège, après avoir négocié avec les familles, obtient que le foulard soit retiré pendant les cours, l'affaire devient nationale et la polémique </a:t>
            </a:r>
            <a:r>
              <a:rPr lang="fr-FR" sz="1100" b="1" i="1" dirty="0" smtClean="0">
                <a:solidFill>
                  <a:schemeClr val="tx1"/>
                </a:solidFill>
                <a:latin typeface="Tw Cen MT" pitchFamily="34" charset="0"/>
              </a:rPr>
              <a:t>s'engage.</a:t>
            </a:r>
            <a:endParaRPr lang="fr-FR" sz="1100" b="1" i="1" dirty="0">
              <a:solidFill>
                <a:schemeClr val="tx1"/>
              </a:solidFill>
              <a:latin typeface="Tw Cen MT" pitchFamily="34" charset="0"/>
            </a:endParaRPr>
          </a:p>
        </p:txBody>
      </p:sp>
      <p:sp>
        <p:nvSpPr>
          <p:cNvPr id="20" name="Rectangle 19"/>
          <p:cNvSpPr/>
          <p:nvPr/>
        </p:nvSpPr>
        <p:spPr>
          <a:xfrm>
            <a:off x="360000" y="3605028"/>
            <a:ext cx="1008111" cy="288000"/>
          </a:xfrm>
          <a:prstGeom prst="rect">
            <a:avLst/>
          </a:prstGeom>
          <a:solidFill>
            <a:schemeClr val="accent2">
              <a:lumMod val="50000"/>
            </a:schemeClr>
          </a:solidFill>
          <a:ln>
            <a:solidFill>
              <a:schemeClr val="bg1"/>
            </a:solidFill>
          </a:ln>
        </p:spPr>
        <p:style>
          <a:lnRef idx="1">
            <a:schemeClr val="accent6"/>
          </a:lnRef>
          <a:fillRef idx="3">
            <a:schemeClr val="accent6"/>
          </a:fillRef>
          <a:effectRef idx="2">
            <a:schemeClr val="accent6"/>
          </a:effectRef>
          <a:fontRef idx="minor">
            <a:schemeClr val="lt1"/>
          </a:fontRef>
        </p:style>
        <p:txBody>
          <a:bodyPr wrap="square">
            <a:spAutoFit/>
          </a:bodyPr>
          <a:lstStyle/>
          <a:p>
            <a:pPr algn="ctr"/>
            <a:r>
              <a:rPr lang="fr-FR" sz="1400" b="1" dirty="0" smtClean="0">
                <a:latin typeface="Tw Cen MT" pitchFamily="34" charset="0"/>
              </a:rPr>
              <a:t>1991 </a:t>
            </a:r>
            <a:endParaRPr lang="fr-FR" sz="1400" b="1" dirty="0">
              <a:latin typeface="Tw Cen MT" pitchFamily="34" charset="0"/>
            </a:endParaRPr>
          </a:p>
        </p:txBody>
      </p:sp>
      <p:sp>
        <p:nvSpPr>
          <p:cNvPr id="21" name="Rectangle 20"/>
          <p:cNvSpPr/>
          <p:nvPr/>
        </p:nvSpPr>
        <p:spPr>
          <a:xfrm>
            <a:off x="1584000" y="3518195"/>
            <a:ext cx="2664000" cy="461665"/>
          </a:xfrm>
          <a:prstGeom prst="rect">
            <a:avLst/>
          </a:prstGeom>
          <a:solidFill>
            <a:schemeClr val="bg2">
              <a:lumMod val="25000"/>
            </a:schemeClr>
          </a:solidFill>
          <a:ln>
            <a:solidFill>
              <a:schemeClr val="bg1"/>
            </a:solidFill>
          </a:ln>
        </p:spPr>
        <p:style>
          <a:lnRef idx="1">
            <a:schemeClr val="accent6"/>
          </a:lnRef>
          <a:fillRef idx="3">
            <a:schemeClr val="accent6"/>
          </a:fillRef>
          <a:effectRef idx="2">
            <a:schemeClr val="accent6"/>
          </a:effectRef>
          <a:fontRef idx="minor">
            <a:schemeClr val="lt1"/>
          </a:fontRef>
        </p:style>
        <p:txBody>
          <a:bodyPr wrap="square">
            <a:spAutoFit/>
          </a:bodyPr>
          <a:lstStyle/>
          <a:p>
            <a:pPr algn="ctr"/>
            <a:r>
              <a:rPr lang="fr-FR" sz="1200" b="1" dirty="0" smtClean="0">
                <a:latin typeface="Tw Cen MT" pitchFamily="34" charset="0"/>
              </a:rPr>
              <a:t>Colloque « enseigner l’histoire des religions dans une démarche laïque »</a:t>
            </a:r>
          </a:p>
        </p:txBody>
      </p:sp>
      <p:sp>
        <p:nvSpPr>
          <p:cNvPr id="22" name="Rectangle 21"/>
          <p:cNvSpPr/>
          <p:nvPr/>
        </p:nvSpPr>
        <p:spPr>
          <a:xfrm>
            <a:off x="4428000" y="3425861"/>
            <a:ext cx="4392000" cy="646331"/>
          </a:xfrm>
          <a:prstGeom prst="rect">
            <a:avLst/>
          </a:prstGeom>
          <a:solidFill>
            <a:schemeClr val="accent6">
              <a:lumMod val="50000"/>
            </a:schemeClr>
          </a:solidFill>
          <a:ln>
            <a:solidFill>
              <a:schemeClr val="bg1"/>
            </a:solidFill>
          </a:ln>
        </p:spPr>
        <p:style>
          <a:lnRef idx="1">
            <a:schemeClr val="accent6"/>
          </a:lnRef>
          <a:fillRef idx="3">
            <a:schemeClr val="accent6"/>
          </a:fillRef>
          <a:effectRef idx="2">
            <a:schemeClr val="accent6"/>
          </a:effectRef>
          <a:fontRef idx="minor">
            <a:schemeClr val="lt1"/>
          </a:fontRef>
        </p:style>
        <p:txBody>
          <a:bodyPr wrap="square">
            <a:spAutoFit/>
          </a:bodyPr>
          <a:lstStyle/>
          <a:p>
            <a:pPr algn="ctr"/>
            <a:r>
              <a:rPr lang="fr-FR" sz="1200" b="1" dirty="0">
                <a:latin typeface="Tw Cen MT" pitchFamily="34" charset="0"/>
              </a:rPr>
              <a:t>Le fait religieux se distillera dans les programmes d’histoire géographie, de lettres, d’arts plastiques et de </a:t>
            </a:r>
            <a:r>
              <a:rPr lang="fr-FR" sz="1200" b="1" dirty="0" smtClean="0">
                <a:latin typeface="Tw Cen MT" pitchFamily="34" charset="0"/>
              </a:rPr>
              <a:t>philosophie (pas une discipline à part)</a:t>
            </a:r>
            <a:endParaRPr lang="fr-FR" sz="1200" b="1" dirty="0">
              <a:latin typeface="Tw Cen MT" pitchFamily="34" charset="0"/>
            </a:endParaRPr>
          </a:p>
        </p:txBody>
      </p:sp>
      <p:sp>
        <p:nvSpPr>
          <p:cNvPr id="23" name="Rectangle 22"/>
          <p:cNvSpPr/>
          <p:nvPr/>
        </p:nvSpPr>
        <p:spPr>
          <a:xfrm>
            <a:off x="1584000" y="4714920"/>
            <a:ext cx="2664000" cy="461665"/>
          </a:xfrm>
          <a:prstGeom prst="rect">
            <a:avLst/>
          </a:prstGeom>
          <a:solidFill>
            <a:schemeClr val="bg2">
              <a:lumMod val="25000"/>
            </a:schemeClr>
          </a:solidFill>
          <a:ln>
            <a:solidFill>
              <a:schemeClr val="bg1"/>
            </a:solidFill>
          </a:ln>
        </p:spPr>
        <p:style>
          <a:lnRef idx="1">
            <a:schemeClr val="accent6"/>
          </a:lnRef>
          <a:fillRef idx="3">
            <a:schemeClr val="accent6"/>
          </a:fillRef>
          <a:effectRef idx="2">
            <a:schemeClr val="accent6"/>
          </a:effectRef>
          <a:fontRef idx="minor">
            <a:schemeClr val="lt1"/>
          </a:fontRef>
        </p:style>
        <p:txBody>
          <a:bodyPr wrap="square">
            <a:spAutoFit/>
          </a:bodyPr>
          <a:lstStyle/>
          <a:p>
            <a:pPr algn="ctr"/>
            <a:r>
              <a:rPr lang="fr-FR" sz="1200" b="1" dirty="0" smtClean="0">
                <a:latin typeface="Tw Cen MT" pitchFamily="34" charset="0"/>
              </a:rPr>
              <a:t>Rapport Debray</a:t>
            </a:r>
          </a:p>
          <a:p>
            <a:pPr algn="ctr"/>
            <a:r>
              <a:rPr lang="fr-FR" sz="1200" b="1" u="sng" dirty="0" smtClean="0">
                <a:latin typeface="Tw Cen MT" pitchFamily="34" charset="0"/>
              </a:rPr>
              <a:t>Contexte</a:t>
            </a:r>
            <a:r>
              <a:rPr lang="fr-FR" sz="1200" b="1" dirty="0" smtClean="0">
                <a:latin typeface="Tw Cen MT" pitchFamily="34" charset="0"/>
              </a:rPr>
              <a:t> : attentats du 11 Septembre</a:t>
            </a:r>
          </a:p>
        </p:txBody>
      </p:sp>
      <p:sp>
        <p:nvSpPr>
          <p:cNvPr id="24" name="Rectangle 23"/>
          <p:cNvSpPr/>
          <p:nvPr/>
        </p:nvSpPr>
        <p:spPr>
          <a:xfrm>
            <a:off x="4428000" y="4253255"/>
            <a:ext cx="4392000" cy="1384995"/>
          </a:xfrm>
          <a:prstGeom prst="rect">
            <a:avLst/>
          </a:prstGeom>
          <a:solidFill>
            <a:schemeClr val="accent6">
              <a:lumMod val="50000"/>
            </a:schemeClr>
          </a:solidFill>
          <a:ln>
            <a:solidFill>
              <a:schemeClr val="bg1"/>
            </a:solidFill>
          </a:ln>
        </p:spPr>
        <p:style>
          <a:lnRef idx="1">
            <a:schemeClr val="accent6"/>
          </a:lnRef>
          <a:fillRef idx="3">
            <a:schemeClr val="accent6"/>
          </a:fillRef>
          <a:effectRef idx="2">
            <a:schemeClr val="accent6"/>
          </a:effectRef>
          <a:fontRef idx="minor">
            <a:schemeClr val="lt1"/>
          </a:fontRef>
        </p:style>
        <p:txBody>
          <a:bodyPr wrap="square">
            <a:spAutoFit/>
          </a:bodyPr>
          <a:lstStyle/>
          <a:p>
            <a:pPr algn="ctr"/>
            <a:r>
              <a:rPr lang="fr-FR" sz="1200" b="1" dirty="0" smtClean="0">
                <a:latin typeface="Tw Cen MT" pitchFamily="34" charset="0"/>
              </a:rPr>
              <a:t>Nécessité </a:t>
            </a:r>
            <a:r>
              <a:rPr lang="fr-FR" sz="1200" b="1" dirty="0">
                <a:latin typeface="Tw Cen MT" pitchFamily="34" charset="0"/>
              </a:rPr>
              <a:t>d’enseigner le fait religieux à </a:t>
            </a:r>
            <a:r>
              <a:rPr lang="fr-FR" sz="1200" b="1" dirty="0" smtClean="0">
                <a:latin typeface="Tw Cen MT" pitchFamily="34" charset="0"/>
              </a:rPr>
              <a:t>l'école</a:t>
            </a:r>
          </a:p>
          <a:p>
            <a:pPr algn="ctr"/>
            <a:r>
              <a:rPr lang="fr-FR" sz="1200" b="1" dirty="0" smtClean="0">
                <a:latin typeface="Tw Cen MT" pitchFamily="34" charset="0"/>
              </a:rPr>
              <a:t> = </a:t>
            </a:r>
          </a:p>
          <a:p>
            <a:pPr algn="ctr"/>
            <a:r>
              <a:rPr lang="fr-FR" sz="1200" b="1" dirty="0">
                <a:latin typeface="Tw Cen MT" pitchFamily="34" charset="0"/>
              </a:rPr>
              <a:t>S</a:t>
            </a:r>
            <a:r>
              <a:rPr lang="fr-FR" sz="1200" b="1" dirty="0" smtClean="0">
                <a:latin typeface="Tw Cen MT" pitchFamily="34" charset="0"/>
              </a:rPr>
              <a:t>ubstitution </a:t>
            </a:r>
            <a:r>
              <a:rPr lang="fr-FR" sz="1200" b="1" dirty="0">
                <a:latin typeface="Tw Cen MT" pitchFamily="34" charset="0"/>
              </a:rPr>
              <a:t>d'une </a:t>
            </a:r>
            <a:r>
              <a:rPr lang="fr-FR" sz="1200" b="1" dirty="0" smtClean="0">
                <a:latin typeface="Tw Cen MT" pitchFamily="34" charset="0"/>
              </a:rPr>
              <a:t>« laïcité d'intelligence » </a:t>
            </a:r>
            <a:r>
              <a:rPr lang="fr-FR" sz="1200" b="1" dirty="0">
                <a:latin typeface="Tw Cen MT" pitchFamily="34" charset="0"/>
              </a:rPr>
              <a:t>à une </a:t>
            </a:r>
            <a:r>
              <a:rPr lang="fr-FR" sz="1200" b="1" dirty="0" smtClean="0">
                <a:latin typeface="Tw Cen MT" pitchFamily="34" charset="0"/>
              </a:rPr>
              <a:t>« laïcité d'ignorance »</a:t>
            </a:r>
          </a:p>
          <a:p>
            <a:pPr algn="ctr"/>
            <a:r>
              <a:rPr lang="fr-FR" sz="1200" b="1" u="sng" dirty="0" smtClean="0">
                <a:effectLst>
                  <a:outerShdw blurRad="38100" dist="38100" dir="2700000" algn="tl">
                    <a:srgbClr val="000000">
                      <a:alpha val="43137"/>
                    </a:srgbClr>
                  </a:outerShdw>
                </a:effectLst>
                <a:latin typeface="Tw Cen MT" pitchFamily="34" charset="0"/>
              </a:rPr>
              <a:t>Objectif principal</a:t>
            </a:r>
            <a:r>
              <a:rPr lang="fr-FR" sz="1200" b="1" dirty="0" smtClean="0">
                <a:latin typeface="Tw Cen MT" pitchFamily="34" charset="0"/>
              </a:rPr>
              <a:t> :  faciliter </a:t>
            </a:r>
            <a:r>
              <a:rPr lang="fr-FR" sz="1200" b="1" dirty="0">
                <a:latin typeface="Tw Cen MT" pitchFamily="34" charset="0"/>
              </a:rPr>
              <a:t>la connaissance réciproque, et donc la cohabitation, entre les diverses croyances ou incroyances présentes aujourd'hui dans la société française</a:t>
            </a:r>
          </a:p>
        </p:txBody>
      </p:sp>
      <p:pic>
        <p:nvPicPr>
          <p:cNvPr id="25" name="Picture 2" descr="http://www.snuipp.fr/IMG/jpg/Philippe_Joutar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327" y="1649599"/>
            <a:ext cx="585456" cy="75870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6" name="Picture 4" descr="http://idata.over-blog.com/0/17/37/47/cultur/Regis-Debray.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120" t="9738" b="3492"/>
          <a:stretch/>
        </p:blipFill>
        <p:spPr bwMode="auto">
          <a:xfrm>
            <a:off x="607694" y="4018167"/>
            <a:ext cx="512721" cy="78358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7" name="Rectangle 26"/>
          <p:cNvSpPr/>
          <p:nvPr/>
        </p:nvSpPr>
        <p:spPr>
          <a:xfrm>
            <a:off x="360000" y="2408302"/>
            <a:ext cx="1008111" cy="288000"/>
          </a:xfrm>
          <a:prstGeom prst="rect">
            <a:avLst/>
          </a:prstGeom>
          <a:solidFill>
            <a:schemeClr val="accent2">
              <a:lumMod val="50000"/>
            </a:schemeClr>
          </a:solidFill>
          <a:ln>
            <a:solidFill>
              <a:schemeClr val="bg1"/>
            </a:solidFill>
          </a:ln>
        </p:spPr>
        <p:style>
          <a:lnRef idx="1">
            <a:schemeClr val="accent6"/>
          </a:lnRef>
          <a:fillRef idx="3">
            <a:schemeClr val="accent6"/>
          </a:fillRef>
          <a:effectRef idx="2">
            <a:schemeClr val="accent6"/>
          </a:effectRef>
          <a:fontRef idx="minor">
            <a:schemeClr val="lt1"/>
          </a:fontRef>
        </p:style>
        <p:txBody>
          <a:bodyPr wrap="square">
            <a:spAutoFit/>
          </a:bodyPr>
          <a:lstStyle/>
          <a:p>
            <a:pPr algn="ctr"/>
            <a:r>
              <a:rPr lang="fr-FR" sz="1400" b="1" dirty="0" smtClean="0">
                <a:latin typeface="Tw Cen MT" pitchFamily="34" charset="0"/>
              </a:rPr>
              <a:t>1989 </a:t>
            </a:r>
            <a:endParaRPr lang="fr-FR" sz="1400" b="1" dirty="0">
              <a:latin typeface="Tw Cen MT" pitchFamily="34" charset="0"/>
            </a:endParaRPr>
          </a:p>
        </p:txBody>
      </p:sp>
      <p:sp>
        <p:nvSpPr>
          <p:cNvPr id="28" name="Rectangle 27"/>
          <p:cNvSpPr/>
          <p:nvPr/>
        </p:nvSpPr>
        <p:spPr>
          <a:xfrm>
            <a:off x="360000" y="4801753"/>
            <a:ext cx="1008111" cy="288000"/>
          </a:xfrm>
          <a:prstGeom prst="rect">
            <a:avLst/>
          </a:prstGeom>
          <a:solidFill>
            <a:schemeClr val="accent2">
              <a:lumMod val="50000"/>
            </a:schemeClr>
          </a:solidFill>
          <a:ln>
            <a:solidFill>
              <a:schemeClr val="bg1"/>
            </a:solidFill>
          </a:ln>
        </p:spPr>
        <p:style>
          <a:lnRef idx="1">
            <a:schemeClr val="accent6"/>
          </a:lnRef>
          <a:fillRef idx="3">
            <a:schemeClr val="accent6"/>
          </a:fillRef>
          <a:effectRef idx="2">
            <a:schemeClr val="accent6"/>
          </a:effectRef>
          <a:fontRef idx="minor">
            <a:schemeClr val="lt1"/>
          </a:fontRef>
        </p:style>
        <p:txBody>
          <a:bodyPr wrap="square">
            <a:spAutoFit/>
          </a:bodyPr>
          <a:lstStyle/>
          <a:p>
            <a:pPr algn="ctr"/>
            <a:r>
              <a:rPr lang="fr-FR" sz="1400" b="1" dirty="0" smtClean="0">
                <a:latin typeface="Tw Cen MT" pitchFamily="34" charset="0"/>
              </a:rPr>
              <a:t>2002 </a:t>
            </a:r>
            <a:endParaRPr lang="fr-FR" sz="1400" b="1" dirty="0">
              <a:latin typeface="Tw Cen MT" pitchFamily="34" charset="0"/>
            </a:endParaRPr>
          </a:p>
        </p:txBody>
      </p:sp>
    </p:spTree>
    <p:extLst>
      <p:ext uri="{BB962C8B-B14F-4D97-AF65-F5344CB8AC3E}">
        <p14:creationId xmlns:p14="http://schemas.microsoft.com/office/powerpoint/2010/main" val="4949343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wipe(left)">
                                      <p:cBhvr>
                                        <p:cTn id="11" dur="1000"/>
                                        <p:tgtEl>
                                          <p:spTgt spid="3">
                                            <p:bg/>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left)">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in)">
                                      <p:cBhvr>
                                        <p:cTn id="21" dur="1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circle(in)">
                                      <p:cBhvr>
                                        <p:cTn id="26" dur="1000"/>
                                        <p:tgtEl>
                                          <p:spTgt spid="5"/>
                                        </p:tgtEl>
                                      </p:cBhvr>
                                    </p:animEffect>
                                  </p:childTnLst>
                                </p:cTn>
                              </p:par>
                            </p:childTnLst>
                          </p:cTn>
                        </p:par>
                        <p:par>
                          <p:cTn id="27" fill="hold">
                            <p:stCondLst>
                              <p:cond delay="1000"/>
                            </p:stCondLst>
                            <p:childTnLst>
                              <p:par>
                                <p:cTn id="28" presetID="6" presetClass="entr" presetSubtype="16"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circle(in)">
                                      <p:cBhvr>
                                        <p:cTn id="30" dur="10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
                                            <p:bg/>
                                          </p:spTgt>
                                        </p:tgtEl>
                                        <p:attrNameLst>
                                          <p:attrName>style.visibility</p:attrName>
                                        </p:attrNameLst>
                                      </p:cBhvr>
                                      <p:to>
                                        <p:strVal val="visible"/>
                                      </p:to>
                                    </p:set>
                                    <p:animEffect transition="in" filter="wipe(left)">
                                      <p:cBhvr>
                                        <p:cTn id="35" dur="500"/>
                                        <p:tgtEl>
                                          <p:spTgt spid="7">
                                            <p:bg/>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7">
                                            <p:txEl>
                                              <p:pRg st="0" end="0"/>
                                            </p:txEl>
                                          </p:spTgt>
                                        </p:tgtEl>
                                        <p:attrNameLst>
                                          <p:attrName>style.visibility</p:attrName>
                                        </p:attrNameLst>
                                      </p:cBhvr>
                                      <p:to>
                                        <p:strVal val="visible"/>
                                      </p:to>
                                    </p:set>
                                    <p:animEffect transition="in" filter="wipe(left)">
                                      <p:cBhvr>
                                        <p:cTn id="40" dur="500"/>
                                        <p:tgtEl>
                                          <p:spTgt spid="7">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7">
                                            <p:txEl>
                                              <p:pRg st="1" end="1"/>
                                            </p:txEl>
                                          </p:spTgt>
                                        </p:tgtEl>
                                        <p:attrNameLst>
                                          <p:attrName>style.visibility</p:attrName>
                                        </p:attrNameLst>
                                      </p:cBhvr>
                                      <p:to>
                                        <p:strVal val="visible"/>
                                      </p:to>
                                    </p:set>
                                    <p:animEffect transition="in" filter="wipe(left)">
                                      <p:cBhvr>
                                        <p:cTn id="45" dur="500"/>
                                        <p:tgtEl>
                                          <p:spTgt spid="7">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7">
                                            <p:txEl>
                                              <p:pRg st="2" end="2"/>
                                            </p:txEl>
                                          </p:spTgt>
                                        </p:tgtEl>
                                        <p:attrNameLst>
                                          <p:attrName>style.visibility</p:attrName>
                                        </p:attrNameLst>
                                      </p:cBhvr>
                                      <p:to>
                                        <p:strVal val="visible"/>
                                      </p:to>
                                    </p:set>
                                    <p:animEffect transition="in" filter="wipe(left)">
                                      <p:cBhvr>
                                        <p:cTn id="50" dur="500"/>
                                        <p:tgtEl>
                                          <p:spTgt spid="7">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7">
                                            <p:txEl>
                                              <p:pRg st="3" end="3"/>
                                            </p:txEl>
                                          </p:spTgt>
                                        </p:tgtEl>
                                        <p:attrNameLst>
                                          <p:attrName>style.visibility</p:attrName>
                                        </p:attrNameLst>
                                      </p:cBhvr>
                                      <p:to>
                                        <p:strVal val="visible"/>
                                      </p:to>
                                    </p:set>
                                    <p:animEffect transition="in" filter="wipe(left)">
                                      <p:cBhvr>
                                        <p:cTn id="55" dur="500"/>
                                        <p:tgtEl>
                                          <p:spTgt spid="7">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7">
                                            <p:txEl>
                                              <p:pRg st="4" end="4"/>
                                            </p:txEl>
                                          </p:spTgt>
                                        </p:tgtEl>
                                        <p:attrNameLst>
                                          <p:attrName>style.visibility</p:attrName>
                                        </p:attrNameLst>
                                      </p:cBhvr>
                                      <p:to>
                                        <p:strVal val="visible"/>
                                      </p:to>
                                    </p:set>
                                    <p:animEffect transition="in" filter="wipe(left)">
                                      <p:cBhvr>
                                        <p:cTn id="60" dur="500"/>
                                        <p:tgtEl>
                                          <p:spTgt spid="7">
                                            <p:txEl>
                                              <p:pRg st="4" end="4"/>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8">
                                            <p:bg/>
                                          </p:spTgt>
                                        </p:tgtEl>
                                        <p:attrNameLst>
                                          <p:attrName>style.visibility</p:attrName>
                                        </p:attrNameLst>
                                      </p:cBhvr>
                                      <p:to>
                                        <p:strVal val="visible"/>
                                      </p:to>
                                    </p:set>
                                    <p:animEffect transition="in" filter="wipe(left)">
                                      <p:cBhvr>
                                        <p:cTn id="65" dur="1000"/>
                                        <p:tgtEl>
                                          <p:spTgt spid="8">
                                            <p:bg/>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8">
                                            <p:txEl>
                                              <p:pRg st="0" end="0"/>
                                            </p:txEl>
                                          </p:spTgt>
                                        </p:tgtEl>
                                        <p:attrNameLst>
                                          <p:attrName>style.visibility</p:attrName>
                                        </p:attrNameLst>
                                      </p:cBhvr>
                                      <p:to>
                                        <p:strVal val="visible"/>
                                      </p:to>
                                    </p:set>
                                    <p:animEffect transition="in" filter="wipe(left)">
                                      <p:cBhvr>
                                        <p:cTn id="70" dur="1000"/>
                                        <p:tgtEl>
                                          <p:spTgt spid="8">
                                            <p:txEl>
                                              <p:pRg st="0" end="0"/>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8">
                                            <p:txEl>
                                              <p:pRg st="1" end="1"/>
                                            </p:txEl>
                                          </p:spTgt>
                                        </p:tgtEl>
                                        <p:attrNameLst>
                                          <p:attrName>style.visibility</p:attrName>
                                        </p:attrNameLst>
                                      </p:cBhvr>
                                      <p:to>
                                        <p:strVal val="visible"/>
                                      </p:to>
                                    </p:set>
                                    <p:animEffect transition="in" filter="wipe(left)">
                                      <p:cBhvr>
                                        <p:cTn id="75" dur="1000"/>
                                        <p:tgtEl>
                                          <p:spTgt spid="8">
                                            <p:txEl>
                                              <p:pRg st="1" end="1"/>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8">
                                            <p:txEl>
                                              <p:pRg st="2" end="2"/>
                                            </p:txEl>
                                          </p:spTgt>
                                        </p:tgtEl>
                                        <p:attrNameLst>
                                          <p:attrName>style.visibility</p:attrName>
                                        </p:attrNameLst>
                                      </p:cBhvr>
                                      <p:to>
                                        <p:strVal val="visible"/>
                                      </p:to>
                                    </p:set>
                                    <p:animEffect transition="in" filter="wipe(left)">
                                      <p:cBhvr>
                                        <p:cTn id="80" dur="1000"/>
                                        <p:tgtEl>
                                          <p:spTgt spid="8">
                                            <p:txEl>
                                              <p:pRg st="2" end="2"/>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9">
                                            <p:bg/>
                                          </p:spTgt>
                                        </p:tgtEl>
                                        <p:attrNameLst>
                                          <p:attrName>style.visibility</p:attrName>
                                        </p:attrNameLst>
                                      </p:cBhvr>
                                      <p:to>
                                        <p:strVal val="visible"/>
                                      </p:to>
                                    </p:set>
                                    <p:animEffect transition="in" filter="wipe(left)">
                                      <p:cBhvr>
                                        <p:cTn id="85" dur="1000"/>
                                        <p:tgtEl>
                                          <p:spTgt spid="9">
                                            <p:bg/>
                                          </p:spTgt>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9">
                                            <p:txEl>
                                              <p:pRg st="0" end="0"/>
                                            </p:txEl>
                                          </p:spTgt>
                                        </p:tgtEl>
                                        <p:attrNameLst>
                                          <p:attrName>style.visibility</p:attrName>
                                        </p:attrNameLst>
                                      </p:cBhvr>
                                      <p:to>
                                        <p:strVal val="visible"/>
                                      </p:to>
                                    </p:set>
                                    <p:animEffect transition="in" filter="wipe(left)">
                                      <p:cBhvr>
                                        <p:cTn id="90" dur="1000"/>
                                        <p:tgtEl>
                                          <p:spTgt spid="9">
                                            <p:txEl>
                                              <p:pRg st="0" end="0"/>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9">
                                            <p:txEl>
                                              <p:pRg st="1" end="1"/>
                                            </p:txEl>
                                          </p:spTgt>
                                        </p:tgtEl>
                                        <p:attrNameLst>
                                          <p:attrName>style.visibility</p:attrName>
                                        </p:attrNameLst>
                                      </p:cBhvr>
                                      <p:to>
                                        <p:strVal val="visible"/>
                                      </p:to>
                                    </p:set>
                                    <p:animEffect transition="in" filter="wipe(left)">
                                      <p:cBhvr>
                                        <p:cTn id="95" dur="1000"/>
                                        <p:tgtEl>
                                          <p:spTgt spid="9">
                                            <p:txEl>
                                              <p:pRg st="1" end="1"/>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9">
                                            <p:txEl>
                                              <p:pRg st="2" end="2"/>
                                            </p:txEl>
                                          </p:spTgt>
                                        </p:tgtEl>
                                        <p:attrNameLst>
                                          <p:attrName>style.visibility</p:attrName>
                                        </p:attrNameLst>
                                      </p:cBhvr>
                                      <p:to>
                                        <p:strVal val="visible"/>
                                      </p:to>
                                    </p:set>
                                    <p:animEffect transition="in" filter="wipe(left)">
                                      <p:cBhvr>
                                        <p:cTn id="100" dur="1000"/>
                                        <p:tgtEl>
                                          <p:spTgt spid="9">
                                            <p:txEl>
                                              <p:pRg st="2" end="2"/>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xit" presetSubtype="32" fill="hold" grpId="1" nodeType="clickEffect">
                                  <p:stCondLst>
                                    <p:cond delay="0"/>
                                  </p:stCondLst>
                                  <p:childTnLst>
                                    <p:anim calcmode="lin" valueType="num">
                                      <p:cBhvr>
                                        <p:cTn id="104" dur="500"/>
                                        <p:tgtEl>
                                          <p:spTgt spid="4"/>
                                        </p:tgtEl>
                                        <p:attrNameLst>
                                          <p:attrName>ppt_w</p:attrName>
                                        </p:attrNameLst>
                                      </p:cBhvr>
                                      <p:tavLst>
                                        <p:tav tm="0">
                                          <p:val>
                                            <p:strVal val="ppt_w"/>
                                          </p:val>
                                        </p:tav>
                                        <p:tav tm="100000">
                                          <p:val>
                                            <p:fltVal val="0"/>
                                          </p:val>
                                        </p:tav>
                                      </p:tavLst>
                                    </p:anim>
                                    <p:anim calcmode="lin" valueType="num">
                                      <p:cBhvr>
                                        <p:cTn id="105" dur="500"/>
                                        <p:tgtEl>
                                          <p:spTgt spid="4"/>
                                        </p:tgtEl>
                                        <p:attrNameLst>
                                          <p:attrName>ppt_h</p:attrName>
                                        </p:attrNameLst>
                                      </p:cBhvr>
                                      <p:tavLst>
                                        <p:tav tm="0">
                                          <p:val>
                                            <p:strVal val="ppt_h"/>
                                          </p:val>
                                        </p:tav>
                                        <p:tav tm="100000">
                                          <p:val>
                                            <p:fltVal val="0"/>
                                          </p:val>
                                        </p:tav>
                                      </p:tavLst>
                                    </p:anim>
                                    <p:animEffect transition="out" filter="fade">
                                      <p:cBhvr>
                                        <p:cTn id="106" dur="500"/>
                                        <p:tgtEl>
                                          <p:spTgt spid="4"/>
                                        </p:tgtEl>
                                      </p:cBhvr>
                                    </p:animEffect>
                                    <p:set>
                                      <p:cBhvr>
                                        <p:cTn id="107" dur="1" fill="hold">
                                          <p:stCondLst>
                                            <p:cond delay="499"/>
                                          </p:stCondLst>
                                        </p:cTn>
                                        <p:tgtEl>
                                          <p:spTgt spid="4"/>
                                        </p:tgtEl>
                                        <p:attrNameLst>
                                          <p:attrName>style.visibility</p:attrName>
                                        </p:attrNameLst>
                                      </p:cBhvr>
                                      <p:to>
                                        <p:strVal val="hidden"/>
                                      </p:to>
                                    </p:set>
                                  </p:childTnLst>
                                </p:cTn>
                              </p:par>
                              <p:par>
                                <p:cTn id="108" presetID="53" presetClass="exit" presetSubtype="32" fill="hold" grpId="1" nodeType="withEffect">
                                  <p:stCondLst>
                                    <p:cond delay="0"/>
                                  </p:stCondLst>
                                  <p:childTnLst>
                                    <p:anim calcmode="lin" valueType="num">
                                      <p:cBhvr>
                                        <p:cTn id="109" dur="500"/>
                                        <p:tgtEl>
                                          <p:spTgt spid="5"/>
                                        </p:tgtEl>
                                        <p:attrNameLst>
                                          <p:attrName>ppt_w</p:attrName>
                                        </p:attrNameLst>
                                      </p:cBhvr>
                                      <p:tavLst>
                                        <p:tav tm="0">
                                          <p:val>
                                            <p:strVal val="ppt_w"/>
                                          </p:val>
                                        </p:tav>
                                        <p:tav tm="100000">
                                          <p:val>
                                            <p:fltVal val="0"/>
                                          </p:val>
                                        </p:tav>
                                      </p:tavLst>
                                    </p:anim>
                                    <p:anim calcmode="lin" valueType="num">
                                      <p:cBhvr>
                                        <p:cTn id="110" dur="500"/>
                                        <p:tgtEl>
                                          <p:spTgt spid="5"/>
                                        </p:tgtEl>
                                        <p:attrNameLst>
                                          <p:attrName>ppt_h</p:attrName>
                                        </p:attrNameLst>
                                      </p:cBhvr>
                                      <p:tavLst>
                                        <p:tav tm="0">
                                          <p:val>
                                            <p:strVal val="ppt_h"/>
                                          </p:val>
                                        </p:tav>
                                        <p:tav tm="100000">
                                          <p:val>
                                            <p:fltVal val="0"/>
                                          </p:val>
                                        </p:tav>
                                      </p:tavLst>
                                    </p:anim>
                                    <p:animEffect transition="out" filter="fade">
                                      <p:cBhvr>
                                        <p:cTn id="111" dur="500"/>
                                        <p:tgtEl>
                                          <p:spTgt spid="5"/>
                                        </p:tgtEl>
                                      </p:cBhvr>
                                    </p:animEffect>
                                    <p:set>
                                      <p:cBhvr>
                                        <p:cTn id="112" dur="1" fill="hold">
                                          <p:stCondLst>
                                            <p:cond delay="499"/>
                                          </p:stCondLst>
                                        </p:cTn>
                                        <p:tgtEl>
                                          <p:spTgt spid="5"/>
                                        </p:tgtEl>
                                        <p:attrNameLst>
                                          <p:attrName>style.visibility</p:attrName>
                                        </p:attrNameLst>
                                      </p:cBhvr>
                                      <p:to>
                                        <p:strVal val="hidden"/>
                                      </p:to>
                                    </p:set>
                                  </p:childTnLst>
                                </p:cTn>
                              </p:par>
                              <p:par>
                                <p:cTn id="113" presetID="53" presetClass="exit" presetSubtype="32" fill="hold" grpId="1" nodeType="withEffect">
                                  <p:stCondLst>
                                    <p:cond delay="0"/>
                                  </p:stCondLst>
                                  <p:childTnLst>
                                    <p:anim calcmode="lin" valueType="num">
                                      <p:cBhvr>
                                        <p:cTn id="114" dur="500"/>
                                        <p:tgtEl>
                                          <p:spTgt spid="6"/>
                                        </p:tgtEl>
                                        <p:attrNameLst>
                                          <p:attrName>ppt_w</p:attrName>
                                        </p:attrNameLst>
                                      </p:cBhvr>
                                      <p:tavLst>
                                        <p:tav tm="0">
                                          <p:val>
                                            <p:strVal val="ppt_w"/>
                                          </p:val>
                                        </p:tav>
                                        <p:tav tm="100000">
                                          <p:val>
                                            <p:fltVal val="0"/>
                                          </p:val>
                                        </p:tav>
                                      </p:tavLst>
                                    </p:anim>
                                    <p:anim calcmode="lin" valueType="num">
                                      <p:cBhvr>
                                        <p:cTn id="115" dur="500"/>
                                        <p:tgtEl>
                                          <p:spTgt spid="6"/>
                                        </p:tgtEl>
                                        <p:attrNameLst>
                                          <p:attrName>ppt_h</p:attrName>
                                        </p:attrNameLst>
                                      </p:cBhvr>
                                      <p:tavLst>
                                        <p:tav tm="0">
                                          <p:val>
                                            <p:strVal val="ppt_h"/>
                                          </p:val>
                                        </p:tav>
                                        <p:tav tm="100000">
                                          <p:val>
                                            <p:fltVal val="0"/>
                                          </p:val>
                                        </p:tav>
                                      </p:tavLst>
                                    </p:anim>
                                    <p:animEffect transition="out" filter="fade">
                                      <p:cBhvr>
                                        <p:cTn id="116" dur="500"/>
                                        <p:tgtEl>
                                          <p:spTgt spid="6"/>
                                        </p:tgtEl>
                                      </p:cBhvr>
                                    </p:animEffect>
                                    <p:set>
                                      <p:cBhvr>
                                        <p:cTn id="117" dur="1" fill="hold">
                                          <p:stCondLst>
                                            <p:cond delay="499"/>
                                          </p:stCondLst>
                                        </p:cTn>
                                        <p:tgtEl>
                                          <p:spTgt spid="6"/>
                                        </p:tgtEl>
                                        <p:attrNameLst>
                                          <p:attrName>style.visibility</p:attrName>
                                        </p:attrNameLst>
                                      </p:cBhvr>
                                      <p:to>
                                        <p:strVal val="hidden"/>
                                      </p:to>
                                    </p:set>
                                  </p:childTnLst>
                                </p:cTn>
                              </p:par>
                              <p:par>
                                <p:cTn id="118" presetID="53" presetClass="exit" presetSubtype="32" fill="hold" grpId="1" nodeType="withEffect">
                                  <p:stCondLst>
                                    <p:cond delay="0"/>
                                  </p:stCondLst>
                                  <p:childTnLst>
                                    <p:anim calcmode="lin" valueType="num">
                                      <p:cBhvr>
                                        <p:cTn id="119" dur="500"/>
                                        <p:tgtEl>
                                          <p:spTgt spid="7">
                                            <p:txEl>
                                              <p:pRg st="0" end="0"/>
                                            </p:txEl>
                                          </p:spTgt>
                                        </p:tgtEl>
                                        <p:attrNameLst>
                                          <p:attrName>ppt_w</p:attrName>
                                        </p:attrNameLst>
                                      </p:cBhvr>
                                      <p:tavLst>
                                        <p:tav tm="0">
                                          <p:val>
                                            <p:strVal val="ppt_w"/>
                                          </p:val>
                                        </p:tav>
                                        <p:tav tm="100000">
                                          <p:val>
                                            <p:fltVal val="0"/>
                                          </p:val>
                                        </p:tav>
                                      </p:tavLst>
                                    </p:anim>
                                    <p:anim calcmode="lin" valueType="num">
                                      <p:cBhvr>
                                        <p:cTn id="120" dur="500"/>
                                        <p:tgtEl>
                                          <p:spTgt spid="7">
                                            <p:txEl>
                                              <p:pRg st="0" end="0"/>
                                            </p:txEl>
                                          </p:spTgt>
                                        </p:tgtEl>
                                        <p:attrNameLst>
                                          <p:attrName>ppt_h</p:attrName>
                                        </p:attrNameLst>
                                      </p:cBhvr>
                                      <p:tavLst>
                                        <p:tav tm="0">
                                          <p:val>
                                            <p:strVal val="ppt_h"/>
                                          </p:val>
                                        </p:tav>
                                        <p:tav tm="100000">
                                          <p:val>
                                            <p:fltVal val="0"/>
                                          </p:val>
                                        </p:tav>
                                      </p:tavLst>
                                    </p:anim>
                                    <p:animEffect transition="out" filter="fade">
                                      <p:cBhvr>
                                        <p:cTn id="121" dur="500"/>
                                        <p:tgtEl>
                                          <p:spTgt spid="7">
                                            <p:txEl>
                                              <p:pRg st="0" end="0"/>
                                            </p:txEl>
                                          </p:spTgt>
                                        </p:tgtEl>
                                      </p:cBhvr>
                                    </p:animEffect>
                                    <p:set>
                                      <p:cBhvr>
                                        <p:cTn id="122" dur="1" fill="hold">
                                          <p:stCondLst>
                                            <p:cond delay="499"/>
                                          </p:stCondLst>
                                        </p:cTn>
                                        <p:tgtEl>
                                          <p:spTgt spid="7">
                                            <p:txEl>
                                              <p:pRg st="0" end="0"/>
                                            </p:txEl>
                                          </p:spTgt>
                                        </p:tgtEl>
                                        <p:attrNameLst>
                                          <p:attrName>style.visibility</p:attrName>
                                        </p:attrNameLst>
                                      </p:cBhvr>
                                      <p:to>
                                        <p:strVal val="hidden"/>
                                      </p:to>
                                    </p:set>
                                  </p:childTnLst>
                                </p:cTn>
                              </p:par>
                              <p:par>
                                <p:cTn id="123" presetID="53" presetClass="exit" presetSubtype="32" fill="hold" grpId="1" nodeType="withEffect">
                                  <p:stCondLst>
                                    <p:cond delay="0"/>
                                  </p:stCondLst>
                                  <p:childTnLst>
                                    <p:anim calcmode="lin" valueType="num">
                                      <p:cBhvr>
                                        <p:cTn id="124" dur="500"/>
                                        <p:tgtEl>
                                          <p:spTgt spid="7">
                                            <p:txEl>
                                              <p:pRg st="1" end="1"/>
                                            </p:txEl>
                                          </p:spTgt>
                                        </p:tgtEl>
                                        <p:attrNameLst>
                                          <p:attrName>ppt_w</p:attrName>
                                        </p:attrNameLst>
                                      </p:cBhvr>
                                      <p:tavLst>
                                        <p:tav tm="0">
                                          <p:val>
                                            <p:strVal val="ppt_w"/>
                                          </p:val>
                                        </p:tav>
                                        <p:tav tm="100000">
                                          <p:val>
                                            <p:fltVal val="0"/>
                                          </p:val>
                                        </p:tav>
                                      </p:tavLst>
                                    </p:anim>
                                    <p:anim calcmode="lin" valueType="num">
                                      <p:cBhvr>
                                        <p:cTn id="125" dur="500"/>
                                        <p:tgtEl>
                                          <p:spTgt spid="7">
                                            <p:txEl>
                                              <p:pRg st="1" end="1"/>
                                            </p:txEl>
                                          </p:spTgt>
                                        </p:tgtEl>
                                        <p:attrNameLst>
                                          <p:attrName>ppt_h</p:attrName>
                                        </p:attrNameLst>
                                      </p:cBhvr>
                                      <p:tavLst>
                                        <p:tav tm="0">
                                          <p:val>
                                            <p:strVal val="ppt_h"/>
                                          </p:val>
                                        </p:tav>
                                        <p:tav tm="100000">
                                          <p:val>
                                            <p:fltVal val="0"/>
                                          </p:val>
                                        </p:tav>
                                      </p:tavLst>
                                    </p:anim>
                                    <p:animEffect transition="out" filter="fade">
                                      <p:cBhvr>
                                        <p:cTn id="126" dur="500"/>
                                        <p:tgtEl>
                                          <p:spTgt spid="7">
                                            <p:txEl>
                                              <p:pRg st="1" end="1"/>
                                            </p:txEl>
                                          </p:spTgt>
                                        </p:tgtEl>
                                      </p:cBhvr>
                                    </p:animEffect>
                                    <p:set>
                                      <p:cBhvr>
                                        <p:cTn id="127" dur="1" fill="hold">
                                          <p:stCondLst>
                                            <p:cond delay="499"/>
                                          </p:stCondLst>
                                        </p:cTn>
                                        <p:tgtEl>
                                          <p:spTgt spid="7">
                                            <p:txEl>
                                              <p:pRg st="1" end="1"/>
                                            </p:txEl>
                                          </p:spTgt>
                                        </p:tgtEl>
                                        <p:attrNameLst>
                                          <p:attrName>style.visibility</p:attrName>
                                        </p:attrNameLst>
                                      </p:cBhvr>
                                      <p:to>
                                        <p:strVal val="hidden"/>
                                      </p:to>
                                    </p:set>
                                  </p:childTnLst>
                                </p:cTn>
                              </p:par>
                              <p:par>
                                <p:cTn id="128" presetID="53" presetClass="exit" presetSubtype="32" fill="hold" grpId="1" nodeType="withEffect">
                                  <p:stCondLst>
                                    <p:cond delay="0"/>
                                  </p:stCondLst>
                                  <p:childTnLst>
                                    <p:anim calcmode="lin" valueType="num">
                                      <p:cBhvr>
                                        <p:cTn id="129" dur="500"/>
                                        <p:tgtEl>
                                          <p:spTgt spid="7">
                                            <p:txEl>
                                              <p:pRg st="2" end="2"/>
                                            </p:txEl>
                                          </p:spTgt>
                                        </p:tgtEl>
                                        <p:attrNameLst>
                                          <p:attrName>ppt_w</p:attrName>
                                        </p:attrNameLst>
                                      </p:cBhvr>
                                      <p:tavLst>
                                        <p:tav tm="0">
                                          <p:val>
                                            <p:strVal val="ppt_w"/>
                                          </p:val>
                                        </p:tav>
                                        <p:tav tm="100000">
                                          <p:val>
                                            <p:fltVal val="0"/>
                                          </p:val>
                                        </p:tav>
                                      </p:tavLst>
                                    </p:anim>
                                    <p:anim calcmode="lin" valueType="num">
                                      <p:cBhvr>
                                        <p:cTn id="130" dur="500"/>
                                        <p:tgtEl>
                                          <p:spTgt spid="7">
                                            <p:txEl>
                                              <p:pRg st="2" end="2"/>
                                            </p:txEl>
                                          </p:spTgt>
                                        </p:tgtEl>
                                        <p:attrNameLst>
                                          <p:attrName>ppt_h</p:attrName>
                                        </p:attrNameLst>
                                      </p:cBhvr>
                                      <p:tavLst>
                                        <p:tav tm="0">
                                          <p:val>
                                            <p:strVal val="ppt_h"/>
                                          </p:val>
                                        </p:tav>
                                        <p:tav tm="100000">
                                          <p:val>
                                            <p:fltVal val="0"/>
                                          </p:val>
                                        </p:tav>
                                      </p:tavLst>
                                    </p:anim>
                                    <p:animEffect transition="out" filter="fade">
                                      <p:cBhvr>
                                        <p:cTn id="131" dur="500"/>
                                        <p:tgtEl>
                                          <p:spTgt spid="7">
                                            <p:txEl>
                                              <p:pRg st="2" end="2"/>
                                            </p:txEl>
                                          </p:spTgt>
                                        </p:tgtEl>
                                      </p:cBhvr>
                                    </p:animEffect>
                                    <p:set>
                                      <p:cBhvr>
                                        <p:cTn id="132" dur="1" fill="hold">
                                          <p:stCondLst>
                                            <p:cond delay="499"/>
                                          </p:stCondLst>
                                        </p:cTn>
                                        <p:tgtEl>
                                          <p:spTgt spid="7">
                                            <p:txEl>
                                              <p:pRg st="2" end="2"/>
                                            </p:txEl>
                                          </p:spTgt>
                                        </p:tgtEl>
                                        <p:attrNameLst>
                                          <p:attrName>style.visibility</p:attrName>
                                        </p:attrNameLst>
                                      </p:cBhvr>
                                      <p:to>
                                        <p:strVal val="hidden"/>
                                      </p:to>
                                    </p:set>
                                  </p:childTnLst>
                                </p:cTn>
                              </p:par>
                              <p:par>
                                <p:cTn id="133" presetID="53" presetClass="exit" presetSubtype="32" fill="hold" grpId="1" nodeType="withEffect">
                                  <p:stCondLst>
                                    <p:cond delay="0"/>
                                  </p:stCondLst>
                                  <p:childTnLst>
                                    <p:anim calcmode="lin" valueType="num">
                                      <p:cBhvr>
                                        <p:cTn id="134" dur="500"/>
                                        <p:tgtEl>
                                          <p:spTgt spid="7">
                                            <p:txEl>
                                              <p:pRg st="3" end="3"/>
                                            </p:txEl>
                                          </p:spTgt>
                                        </p:tgtEl>
                                        <p:attrNameLst>
                                          <p:attrName>ppt_w</p:attrName>
                                        </p:attrNameLst>
                                      </p:cBhvr>
                                      <p:tavLst>
                                        <p:tav tm="0">
                                          <p:val>
                                            <p:strVal val="ppt_w"/>
                                          </p:val>
                                        </p:tav>
                                        <p:tav tm="100000">
                                          <p:val>
                                            <p:fltVal val="0"/>
                                          </p:val>
                                        </p:tav>
                                      </p:tavLst>
                                    </p:anim>
                                    <p:anim calcmode="lin" valueType="num">
                                      <p:cBhvr>
                                        <p:cTn id="135" dur="500"/>
                                        <p:tgtEl>
                                          <p:spTgt spid="7">
                                            <p:txEl>
                                              <p:pRg st="3" end="3"/>
                                            </p:txEl>
                                          </p:spTgt>
                                        </p:tgtEl>
                                        <p:attrNameLst>
                                          <p:attrName>ppt_h</p:attrName>
                                        </p:attrNameLst>
                                      </p:cBhvr>
                                      <p:tavLst>
                                        <p:tav tm="0">
                                          <p:val>
                                            <p:strVal val="ppt_h"/>
                                          </p:val>
                                        </p:tav>
                                        <p:tav tm="100000">
                                          <p:val>
                                            <p:fltVal val="0"/>
                                          </p:val>
                                        </p:tav>
                                      </p:tavLst>
                                    </p:anim>
                                    <p:animEffect transition="out" filter="fade">
                                      <p:cBhvr>
                                        <p:cTn id="136" dur="500"/>
                                        <p:tgtEl>
                                          <p:spTgt spid="7">
                                            <p:txEl>
                                              <p:pRg st="3" end="3"/>
                                            </p:txEl>
                                          </p:spTgt>
                                        </p:tgtEl>
                                      </p:cBhvr>
                                    </p:animEffect>
                                    <p:set>
                                      <p:cBhvr>
                                        <p:cTn id="137" dur="1" fill="hold">
                                          <p:stCondLst>
                                            <p:cond delay="499"/>
                                          </p:stCondLst>
                                        </p:cTn>
                                        <p:tgtEl>
                                          <p:spTgt spid="7">
                                            <p:txEl>
                                              <p:pRg st="3" end="3"/>
                                            </p:txEl>
                                          </p:spTgt>
                                        </p:tgtEl>
                                        <p:attrNameLst>
                                          <p:attrName>style.visibility</p:attrName>
                                        </p:attrNameLst>
                                      </p:cBhvr>
                                      <p:to>
                                        <p:strVal val="hidden"/>
                                      </p:to>
                                    </p:set>
                                  </p:childTnLst>
                                </p:cTn>
                              </p:par>
                              <p:par>
                                <p:cTn id="138" presetID="53" presetClass="exit" presetSubtype="32" fill="hold" grpId="1" nodeType="withEffect">
                                  <p:stCondLst>
                                    <p:cond delay="0"/>
                                  </p:stCondLst>
                                  <p:childTnLst>
                                    <p:anim calcmode="lin" valueType="num">
                                      <p:cBhvr>
                                        <p:cTn id="139" dur="500"/>
                                        <p:tgtEl>
                                          <p:spTgt spid="7">
                                            <p:txEl>
                                              <p:pRg st="4" end="4"/>
                                            </p:txEl>
                                          </p:spTgt>
                                        </p:tgtEl>
                                        <p:attrNameLst>
                                          <p:attrName>ppt_w</p:attrName>
                                        </p:attrNameLst>
                                      </p:cBhvr>
                                      <p:tavLst>
                                        <p:tav tm="0">
                                          <p:val>
                                            <p:strVal val="ppt_w"/>
                                          </p:val>
                                        </p:tav>
                                        <p:tav tm="100000">
                                          <p:val>
                                            <p:fltVal val="0"/>
                                          </p:val>
                                        </p:tav>
                                      </p:tavLst>
                                    </p:anim>
                                    <p:anim calcmode="lin" valueType="num">
                                      <p:cBhvr>
                                        <p:cTn id="140" dur="500"/>
                                        <p:tgtEl>
                                          <p:spTgt spid="7">
                                            <p:txEl>
                                              <p:pRg st="4" end="4"/>
                                            </p:txEl>
                                          </p:spTgt>
                                        </p:tgtEl>
                                        <p:attrNameLst>
                                          <p:attrName>ppt_h</p:attrName>
                                        </p:attrNameLst>
                                      </p:cBhvr>
                                      <p:tavLst>
                                        <p:tav tm="0">
                                          <p:val>
                                            <p:strVal val="ppt_h"/>
                                          </p:val>
                                        </p:tav>
                                        <p:tav tm="100000">
                                          <p:val>
                                            <p:fltVal val="0"/>
                                          </p:val>
                                        </p:tav>
                                      </p:tavLst>
                                    </p:anim>
                                    <p:animEffect transition="out" filter="fade">
                                      <p:cBhvr>
                                        <p:cTn id="141" dur="500"/>
                                        <p:tgtEl>
                                          <p:spTgt spid="7">
                                            <p:txEl>
                                              <p:pRg st="4" end="4"/>
                                            </p:txEl>
                                          </p:spTgt>
                                        </p:tgtEl>
                                      </p:cBhvr>
                                    </p:animEffect>
                                    <p:set>
                                      <p:cBhvr>
                                        <p:cTn id="142" dur="1" fill="hold">
                                          <p:stCondLst>
                                            <p:cond delay="499"/>
                                          </p:stCondLst>
                                        </p:cTn>
                                        <p:tgtEl>
                                          <p:spTgt spid="7">
                                            <p:txEl>
                                              <p:pRg st="4" end="4"/>
                                            </p:txEl>
                                          </p:spTgt>
                                        </p:tgtEl>
                                        <p:attrNameLst>
                                          <p:attrName>style.visibility</p:attrName>
                                        </p:attrNameLst>
                                      </p:cBhvr>
                                      <p:to>
                                        <p:strVal val="hidden"/>
                                      </p:to>
                                    </p:set>
                                  </p:childTnLst>
                                </p:cTn>
                              </p:par>
                              <p:par>
                                <p:cTn id="143" presetID="53" presetClass="exit" presetSubtype="32" fill="hold" grpId="1" nodeType="withEffect">
                                  <p:stCondLst>
                                    <p:cond delay="0"/>
                                  </p:stCondLst>
                                  <p:childTnLst>
                                    <p:anim calcmode="lin" valueType="num">
                                      <p:cBhvr>
                                        <p:cTn id="144" dur="500"/>
                                        <p:tgtEl>
                                          <p:spTgt spid="7">
                                            <p:bg/>
                                          </p:spTgt>
                                        </p:tgtEl>
                                        <p:attrNameLst>
                                          <p:attrName>ppt_w</p:attrName>
                                        </p:attrNameLst>
                                      </p:cBhvr>
                                      <p:tavLst>
                                        <p:tav tm="0">
                                          <p:val>
                                            <p:strVal val="ppt_w"/>
                                          </p:val>
                                        </p:tav>
                                        <p:tav tm="100000">
                                          <p:val>
                                            <p:fltVal val="0"/>
                                          </p:val>
                                        </p:tav>
                                      </p:tavLst>
                                    </p:anim>
                                    <p:anim calcmode="lin" valueType="num">
                                      <p:cBhvr>
                                        <p:cTn id="145" dur="500"/>
                                        <p:tgtEl>
                                          <p:spTgt spid="7">
                                            <p:bg/>
                                          </p:spTgt>
                                        </p:tgtEl>
                                        <p:attrNameLst>
                                          <p:attrName>ppt_h</p:attrName>
                                        </p:attrNameLst>
                                      </p:cBhvr>
                                      <p:tavLst>
                                        <p:tav tm="0">
                                          <p:val>
                                            <p:strVal val="ppt_h"/>
                                          </p:val>
                                        </p:tav>
                                        <p:tav tm="100000">
                                          <p:val>
                                            <p:fltVal val="0"/>
                                          </p:val>
                                        </p:tav>
                                      </p:tavLst>
                                    </p:anim>
                                    <p:animEffect transition="out" filter="fade">
                                      <p:cBhvr>
                                        <p:cTn id="146" dur="500"/>
                                        <p:tgtEl>
                                          <p:spTgt spid="7">
                                            <p:bg/>
                                          </p:spTgt>
                                        </p:tgtEl>
                                      </p:cBhvr>
                                    </p:animEffect>
                                    <p:set>
                                      <p:cBhvr>
                                        <p:cTn id="147" dur="1" fill="hold">
                                          <p:stCondLst>
                                            <p:cond delay="499"/>
                                          </p:stCondLst>
                                        </p:cTn>
                                        <p:tgtEl>
                                          <p:spTgt spid="7">
                                            <p:bg/>
                                          </p:spTgt>
                                        </p:tgtEl>
                                        <p:attrNameLst>
                                          <p:attrName>style.visibility</p:attrName>
                                        </p:attrNameLst>
                                      </p:cBhvr>
                                      <p:to>
                                        <p:strVal val="hidden"/>
                                      </p:to>
                                    </p:set>
                                  </p:childTnLst>
                                </p:cTn>
                              </p:par>
                              <p:par>
                                <p:cTn id="148" presetID="53" presetClass="exit" presetSubtype="32" fill="hold" grpId="1" nodeType="withEffect">
                                  <p:stCondLst>
                                    <p:cond delay="0"/>
                                  </p:stCondLst>
                                  <p:childTnLst>
                                    <p:anim calcmode="lin" valueType="num">
                                      <p:cBhvr>
                                        <p:cTn id="149" dur="500"/>
                                        <p:tgtEl>
                                          <p:spTgt spid="8">
                                            <p:txEl>
                                              <p:pRg st="0" end="0"/>
                                            </p:txEl>
                                          </p:spTgt>
                                        </p:tgtEl>
                                        <p:attrNameLst>
                                          <p:attrName>ppt_w</p:attrName>
                                        </p:attrNameLst>
                                      </p:cBhvr>
                                      <p:tavLst>
                                        <p:tav tm="0">
                                          <p:val>
                                            <p:strVal val="ppt_w"/>
                                          </p:val>
                                        </p:tav>
                                        <p:tav tm="100000">
                                          <p:val>
                                            <p:fltVal val="0"/>
                                          </p:val>
                                        </p:tav>
                                      </p:tavLst>
                                    </p:anim>
                                    <p:anim calcmode="lin" valueType="num">
                                      <p:cBhvr>
                                        <p:cTn id="150" dur="500"/>
                                        <p:tgtEl>
                                          <p:spTgt spid="8">
                                            <p:txEl>
                                              <p:pRg st="0" end="0"/>
                                            </p:txEl>
                                          </p:spTgt>
                                        </p:tgtEl>
                                        <p:attrNameLst>
                                          <p:attrName>ppt_h</p:attrName>
                                        </p:attrNameLst>
                                      </p:cBhvr>
                                      <p:tavLst>
                                        <p:tav tm="0">
                                          <p:val>
                                            <p:strVal val="ppt_h"/>
                                          </p:val>
                                        </p:tav>
                                        <p:tav tm="100000">
                                          <p:val>
                                            <p:fltVal val="0"/>
                                          </p:val>
                                        </p:tav>
                                      </p:tavLst>
                                    </p:anim>
                                    <p:animEffect transition="out" filter="fade">
                                      <p:cBhvr>
                                        <p:cTn id="151" dur="500"/>
                                        <p:tgtEl>
                                          <p:spTgt spid="8">
                                            <p:txEl>
                                              <p:pRg st="0" end="0"/>
                                            </p:txEl>
                                          </p:spTgt>
                                        </p:tgtEl>
                                      </p:cBhvr>
                                    </p:animEffect>
                                    <p:set>
                                      <p:cBhvr>
                                        <p:cTn id="152" dur="1" fill="hold">
                                          <p:stCondLst>
                                            <p:cond delay="499"/>
                                          </p:stCondLst>
                                        </p:cTn>
                                        <p:tgtEl>
                                          <p:spTgt spid="8">
                                            <p:txEl>
                                              <p:pRg st="0" end="0"/>
                                            </p:txEl>
                                          </p:spTgt>
                                        </p:tgtEl>
                                        <p:attrNameLst>
                                          <p:attrName>style.visibility</p:attrName>
                                        </p:attrNameLst>
                                      </p:cBhvr>
                                      <p:to>
                                        <p:strVal val="hidden"/>
                                      </p:to>
                                    </p:set>
                                  </p:childTnLst>
                                </p:cTn>
                              </p:par>
                              <p:par>
                                <p:cTn id="153" presetID="53" presetClass="exit" presetSubtype="32" fill="hold" grpId="1" nodeType="withEffect">
                                  <p:stCondLst>
                                    <p:cond delay="0"/>
                                  </p:stCondLst>
                                  <p:childTnLst>
                                    <p:anim calcmode="lin" valueType="num">
                                      <p:cBhvr>
                                        <p:cTn id="154" dur="500"/>
                                        <p:tgtEl>
                                          <p:spTgt spid="8">
                                            <p:txEl>
                                              <p:pRg st="1" end="1"/>
                                            </p:txEl>
                                          </p:spTgt>
                                        </p:tgtEl>
                                        <p:attrNameLst>
                                          <p:attrName>ppt_w</p:attrName>
                                        </p:attrNameLst>
                                      </p:cBhvr>
                                      <p:tavLst>
                                        <p:tav tm="0">
                                          <p:val>
                                            <p:strVal val="ppt_w"/>
                                          </p:val>
                                        </p:tav>
                                        <p:tav tm="100000">
                                          <p:val>
                                            <p:fltVal val="0"/>
                                          </p:val>
                                        </p:tav>
                                      </p:tavLst>
                                    </p:anim>
                                    <p:anim calcmode="lin" valueType="num">
                                      <p:cBhvr>
                                        <p:cTn id="155" dur="500"/>
                                        <p:tgtEl>
                                          <p:spTgt spid="8">
                                            <p:txEl>
                                              <p:pRg st="1" end="1"/>
                                            </p:txEl>
                                          </p:spTgt>
                                        </p:tgtEl>
                                        <p:attrNameLst>
                                          <p:attrName>ppt_h</p:attrName>
                                        </p:attrNameLst>
                                      </p:cBhvr>
                                      <p:tavLst>
                                        <p:tav tm="0">
                                          <p:val>
                                            <p:strVal val="ppt_h"/>
                                          </p:val>
                                        </p:tav>
                                        <p:tav tm="100000">
                                          <p:val>
                                            <p:fltVal val="0"/>
                                          </p:val>
                                        </p:tav>
                                      </p:tavLst>
                                    </p:anim>
                                    <p:animEffect transition="out" filter="fade">
                                      <p:cBhvr>
                                        <p:cTn id="156" dur="500"/>
                                        <p:tgtEl>
                                          <p:spTgt spid="8">
                                            <p:txEl>
                                              <p:pRg st="1" end="1"/>
                                            </p:txEl>
                                          </p:spTgt>
                                        </p:tgtEl>
                                      </p:cBhvr>
                                    </p:animEffect>
                                    <p:set>
                                      <p:cBhvr>
                                        <p:cTn id="157" dur="1" fill="hold">
                                          <p:stCondLst>
                                            <p:cond delay="499"/>
                                          </p:stCondLst>
                                        </p:cTn>
                                        <p:tgtEl>
                                          <p:spTgt spid="8">
                                            <p:txEl>
                                              <p:pRg st="1" end="1"/>
                                            </p:txEl>
                                          </p:spTgt>
                                        </p:tgtEl>
                                        <p:attrNameLst>
                                          <p:attrName>style.visibility</p:attrName>
                                        </p:attrNameLst>
                                      </p:cBhvr>
                                      <p:to>
                                        <p:strVal val="hidden"/>
                                      </p:to>
                                    </p:set>
                                  </p:childTnLst>
                                </p:cTn>
                              </p:par>
                              <p:par>
                                <p:cTn id="158" presetID="53" presetClass="exit" presetSubtype="32" fill="hold" grpId="1" nodeType="withEffect">
                                  <p:stCondLst>
                                    <p:cond delay="0"/>
                                  </p:stCondLst>
                                  <p:childTnLst>
                                    <p:anim calcmode="lin" valueType="num">
                                      <p:cBhvr>
                                        <p:cTn id="159" dur="500"/>
                                        <p:tgtEl>
                                          <p:spTgt spid="8">
                                            <p:txEl>
                                              <p:pRg st="2" end="2"/>
                                            </p:txEl>
                                          </p:spTgt>
                                        </p:tgtEl>
                                        <p:attrNameLst>
                                          <p:attrName>ppt_w</p:attrName>
                                        </p:attrNameLst>
                                      </p:cBhvr>
                                      <p:tavLst>
                                        <p:tav tm="0">
                                          <p:val>
                                            <p:strVal val="ppt_w"/>
                                          </p:val>
                                        </p:tav>
                                        <p:tav tm="100000">
                                          <p:val>
                                            <p:fltVal val="0"/>
                                          </p:val>
                                        </p:tav>
                                      </p:tavLst>
                                    </p:anim>
                                    <p:anim calcmode="lin" valueType="num">
                                      <p:cBhvr>
                                        <p:cTn id="160" dur="500"/>
                                        <p:tgtEl>
                                          <p:spTgt spid="8">
                                            <p:txEl>
                                              <p:pRg st="2" end="2"/>
                                            </p:txEl>
                                          </p:spTgt>
                                        </p:tgtEl>
                                        <p:attrNameLst>
                                          <p:attrName>ppt_h</p:attrName>
                                        </p:attrNameLst>
                                      </p:cBhvr>
                                      <p:tavLst>
                                        <p:tav tm="0">
                                          <p:val>
                                            <p:strVal val="ppt_h"/>
                                          </p:val>
                                        </p:tav>
                                        <p:tav tm="100000">
                                          <p:val>
                                            <p:fltVal val="0"/>
                                          </p:val>
                                        </p:tav>
                                      </p:tavLst>
                                    </p:anim>
                                    <p:animEffect transition="out" filter="fade">
                                      <p:cBhvr>
                                        <p:cTn id="161" dur="500"/>
                                        <p:tgtEl>
                                          <p:spTgt spid="8">
                                            <p:txEl>
                                              <p:pRg st="2" end="2"/>
                                            </p:txEl>
                                          </p:spTgt>
                                        </p:tgtEl>
                                      </p:cBhvr>
                                    </p:animEffect>
                                    <p:set>
                                      <p:cBhvr>
                                        <p:cTn id="162" dur="1" fill="hold">
                                          <p:stCondLst>
                                            <p:cond delay="499"/>
                                          </p:stCondLst>
                                        </p:cTn>
                                        <p:tgtEl>
                                          <p:spTgt spid="8">
                                            <p:txEl>
                                              <p:pRg st="2" end="2"/>
                                            </p:txEl>
                                          </p:spTgt>
                                        </p:tgtEl>
                                        <p:attrNameLst>
                                          <p:attrName>style.visibility</p:attrName>
                                        </p:attrNameLst>
                                      </p:cBhvr>
                                      <p:to>
                                        <p:strVal val="hidden"/>
                                      </p:to>
                                    </p:set>
                                  </p:childTnLst>
                                </p:cTn>
                              </p:par>
                              <p:par>
                                <p:cTn id="163" presetID="53" presetClass="exit" presetSubtype="32" fill="hold" grpId="1" nodeType="withEffect">
                                  <p:stCondLst>
                                    <p:cond delay="0"/>
                                  </p:stCondLst>
                                  <p:childTnLst>
                                    <p:anim calcmode="lin" valueType="num">
                                      <p:cBhvr>
                                        <p:cTn id="164" dur="500"/>
                                        <p:tgtEl>
                                          <p:spTgt spid="8">
                                            <p:bg/>
                                          </p:spTgt>
                                        </p:tgtEl>
                                        <p:attrNameLst>
                                          <p:attrName>ppt_w</p:attrName>
                                        </p:attrNameLst>
                                      </p:cBhvr>
                                      <p:tavLst>
                                        <p:tav tm="0">
                                          <p:val>
                                            <p:strVal val="ppt_w"/>
                                          </p:val>
                                        </p:tav>
                                        <p:tav tm="100000">
                                          <p:val>
                                            <p:fltVal val="0"/>
                                          </p:val>
                                        </p:tav>
                                      </p:tavLst>
                                    </p:anim>
                                    <p:anim calcmode="lin" valueType="num">
                                      <p:cBhvr>
                                        <p:cTn id="165" dur="500"/>
                                        <p:tgtEl>
                                          <p:spTgt spid="8">
                                            <p:bg/>
                                          </p:spTgt>
                                        </p:tgtEl>
                                        <p:attrNameLst>
                                          <p:attrName>ppt_h</p:attrName>
                                        </p:attrNameLst>
                                      </p:cBhvr>
                                      <p:tavLst>
                                        <p:tav tm="0">
                                          <p:val>
                                            <p:strVal val="ppt_h"/>
                                          </p:val>
                                        </p:tav>
                                        <p:tav tm="100000">
                                          <p:val>
                                            <p:fltVal val="0"/>
                                          </p:val>
                                        </p:tav>
                                      </p:tavLst>
                                    </p:anim>
                                    <p:animEffect transition="out" filter="fade">
                                      <p:cBhvr>
                                        <p:cTn id="166" dur="500"/>
                                        <p:tgtEl>
                                          <p:spTgt spid="8">
                                            <p:bg/>
                                          </p:spTgt>
                                        </p:tgtEl>
                                      </p:cBhvr>
                                    </p:animEffect>
                                    <p:set>
                                      <p:cBhvr>
                                        <p:cTn id="167" dur="1" fill="hold">
                                          <p:stCondLst>
                                            <p:cond delay="499"/>
                                          </p:stCondLst>
                                        </p:cTn>
                                        <p:tgtEl>
                                          <p:spTgt spid="8">
                                            <p:bg/>
                                          </p:spTgt>
                                        </p:tgtEl>
                                        <p:attrNameLst>
                                          <p:attrName>style.visibility</p:attrName>
                                        </p:attrNameLst>
                                      </p:cBhvr>
                                      <p:to>
                                        <p:strVal val="hidden"/>
                                      </p:to>
                                    </p:set>
                                  </p:childTnLst>
                                </p:cTn>
                              </p:par>
                              <p:par>
                                <p:cTn id="168" presetID="53" presetClass="exit" presetSubtype="32" fill="hold" grpId="1" nodeType="withEffect">
                                  <p:stCondLst>
                                    <p:cond delay="0"/>
                                  </p:stCondLst>
                                  <p:childTnLst>
                                    <p:anim calcmode="lin" valueType="num">
                                      <p:cBhvr>
                                        <p:cTn id="169" dur="500"/>
                                        <p:tgtEl>
                                          <p:spTgt spid="9">
                                            <p:txEl>
                                              <p:pRg st="0" end="0"/>
                                            </p:txEl>
                                          </p:spTgt>
                                        </p:tgtEl>
                                        <p:attrNameLst>
                                          <p:attrName>ppt_w</p:attrName>
                                        </p:attrNameLst>
                                      </p:cBhvr>
                                      <p:tavLst>
                                        <p:tav tm="0">
                                          <p:val>
                                            <p:strVal val="ppt_w"/>
                                          </p:val>
                                        </p:tav>
                                        <p:tav tm="100000">
                                          <p:val>
                                            <p:fltVal val="0"/>
                                          </p:val>
                                        </p:tav>
                                      </p:tavLst>
                                    </p:anim>
                                    <p:anim calcmode="lin" valueType="num">
                                      <p:cBhvr>
                                        <p:cTn id="170" dur="500"/>
                                        <p:tgtEl>
                                          <p:spTgt spid="9">
                                            <p:txEl>
                                              <p:pRg st="0" end="0"/>
                                            </p:txEl>
                                          </p:spTgt>
                                        </p:tgtEl>
                                        <p:attrNameLst>
                                          <p:attrName>ppt_h</p:attrName>
                                        </p:attrNameLst>
                                      </p:cBhvr>
                                      <p:tavLst>
                                        <p:tav tm="0">
                                          <p:val>
                                            <p:strVal val="ppt_h"/>
                                          </p:val>
                                        </p:tav>
                                        <p:tav tm="100000">
                                          <p:val>
                                            <p:fltVal val="0"/>
                                          </p:val>
                                        </p:tav>
                                      </p:tavLst>
                                    </p:anim>
                                    <p:animEffect transition="out" filter="fade">
                                      <p:cBhvr>
                                        <p:cTn id="171" dur="500"/>
                                        <p:tgtEl>
                                          <p:spTgt spid="9">
                                            <p:txEl>
                                              <p:pRg st="0" end="0"/>
                                            </p:txEl>
                                          </p:spTgt>
                                        </p:tgtEl>
                                      </p:cBhvr>
                                    </p:animEffect>
                                    <p:set>
                                      <p:cBhvr>
                                        <p:cTn id="172" dur="1" fill="hold">
                                          <p:stCondLst>
                                            <p:cond delay="499"/>
                                          </p:stCondLst>
                                        </p:cTn>
                                        <p:tgtEl>
                                          <p:spTgt spid="9">
                                            <p:txEl>
                                              <p:pRg st="0" end="0"/>
                                            </p:txEl>
                                          </p:spTgt>
                                        </p:tgtEl>
                                        <p:attrNameLst>
                                          <p:attrName>style.visibility</p:attrName>
                                        </p:attrNameLst>
                                      </p:cBhvr>
                                      <p:to>
                                        <p:strVal val="hidden"/>
                                      </p:to>
                                    </p:set>
                                  </p:childTnLst>
                                </p:cTn>
                              </p:par>
                              <p:par>
                                <p:cTn id="173" presetID="53" presetClass="exit" presetSubtype="32" fill="hold" grpId="1" nodeType="withEffect">
                                  <p:stCondLst>
                                    <p:cond delay="0"/>
                                  </p:stCondLst>
                                  <p:childTnLst>
                                    <p:anim calcmode="lin" valueType="num">
                                      <p:cBhvr>
                                        <p:cTn id="174" dur="500"/>
                                        <p:tgtEl>
                                          <p:spTgt spid="9">
                                            <p:txEl>
                                              <p:pRg st="1" end="1"/>
                                            </p:txEl>
                                          </p:spTgt>
                                        </p:tgtEl>
                                        <p:attrNameLst>
                                          <p:attrName>ppt_w</p:attrName>
                                        </p:attrNameLst>
                                      </p:cBhvr>
                                      <p:tavLst>
                                        <p:tav tm="0">
                                          <p:val>
                                            <p:strVal val="ppt_w"/>
                                          </p:val>
                                        </p:tav>
                                        <p:tav tm="100000">
                                          <p:val>
                                            <p:fltVal val="0"/>
                                          </p:val>
                                        </p:tav>
                                      </p:tavLst>
                                    </p:anim>
                                    <p:anim calcmode="lin" valueType="num">
                                      <p:cBhvr>
                                        <p:cTn id="175" dur="500"/>
                                        <p:tgtEl>
                                          <p:spTgt spid="9">
                                            <p:txEl>
                                              <p:pRg st="1" end="1"/>
                                            </p:txEl>
                                          </p:spTgt>
                                        </p:tgtEl>
                                        <p:attrNameLst>
                                          <p:attrName>ppt_h</p:attrName>
                                        </p:attrNameLst>
                                      </p:cBhvr>
                                      <p:tavLst>
                                        <p:tav tm="0">
                                          <p:val>
                                            <p:strVal val="ppt_h"/>
                                          </p:val>
                                        </p:tav>
                                        <p:tav tm="100000">
                                          <p:val>
                                            <p:fltVal val="0"/>
                                          </p:val>
                                        </p:tav>
                                      </p:tavLst>
                                    </p:anim>
                                    <p:animEffect transition="out" filter="fade">
                                      <p:cBhvr>
                                        <p:cTn id="176" dur="500"/>
                                        <p:tgtEl>
                                          <p:spTgt spid="9">
                                            <p:txEl>
                                              <p:pRg st="1" end="1"/>
                                            </p:txEl>
                                          </p:spTgt>
                                        </p:tgtEl>
                                      </p:cBhvr>
                                    </p:animEffect>
                                    <p:set>
                                      <p:cBhvr>
                                        <p:cTn id="177" dur="1" fill="hold">
                                          <p:stCondLst>
                                            <p:cond delay="499"/>
                                          </p:stCondLst>
                                        </p:cTn>
                                        <p:tgtEl>
                                          <p:spTgt spid="9">
                                            <p:txEl>
                                              <p:pRg st="1" end="1"/>
                                            </p:txEl>
                                          </p:spTgt>
                                        </p:tgtEl>
                                        <p:attrNameLst>
                                          <p:attrName>style.visibility</p:attrName>
                                        </p:attrNameLst>
                                      </p:cBhvr>
                                      <p:to>
                                        <p:strVal val="hidden"/>
                                      </p:to>
                                    </p:set>
                                  </p:childTnLst>
                                </p:cTn>
                              </p:par>
                              <p:par>
                                <p:cTn id="178" presetID="53" presetClass="exit" presetSubtype="32" fill="hold" grpId="1" nodeType="withEffect">
                                  <p:stCondLst>
                                    <p:cond delay="0"/>
                                  </p:stCondLst>
                                  <p:childTnLst>
                                    <p:anim calcmode="lin" valueType="num">
                                      <p:cBhvr>
                                        <p:cTn id="179" dur="500"/>
                                        <p:tgtEl>
                                          <p:spTgt spid="9">
                                            <p:txEl>
                                              <p:pRg st="2" end="2"/>
                                            </p:txEl>
                                          </p:spTgt>
                                        </p:tgtEl>
                                        <p:attrNameLst>
                                          <p:attrName>ppt_w</p:attrName>
                                        </p:attrNameLst>
                                      </p:cBhvr>
                                      <p:tavLst>
                                        <p:tav tm="0">
                                          <p:val>
                                            <p:strVal val="ppt_w"/>
                                          </p:val>
                                        </p:tav>
                                        <p:tav tm="100000">
                                          <p:val>
                                            <p:fltVal val="0"/>
                                          </p:val>
                                        </p:tav>
                                      </p:tavLst>
                                    </p:anim>
                                    <p:anim calcmode="lin" valueType="num">
                                      <p:cBhvr>
                                        <p:cTn id="180" dur="500"/>
                                        <p:tgtEl>
                                          <p:spTgt spid="9">
                                            <p:txEl>
                                              <p:pRg st="2" end="2"/>
                                            </p:txEl>
                                          </p:spTgt>
                                        </p:tgtEl>
                                        <p:attrNameLst>
                                          <p:attrName>ppt_h</p:attrName>
                                        </p:attrNameLst>
                                      </p:cBhvr>
                                      <p:tavLst>
                                        <p:tav tm="0">
                                          <p:val>
                                            <p:strVal val="ppt_h"/>
                                          </p:val>
                                        </p:tav>
                                        <p:tav tm="100000">
                                          <p:val>
                                            <p:fltVal val="0"/>
                                          </p:val>
                                        </p:tav>
                                      </p:tavLst>
                                    </p:anim>
                                    <p:animEffect transition="out" filter="fade">
                                      <p:cBhvr>
                                        <p:cTn id="181" dur="500"/>
                                        <p:tgtEl>
                                          <p:spTgt spid="9">
                                            <p:txEl>
                                              <p:pRg st="2" end="2"/>
                                            </p:txEl>
                                          </p:spTgt>
                                        </p:tgtEl>
                                      </p:cBhvr>
                                    </p:animEffect>
                                    <p:set>
                                      <p:cBhvr>
                                        <p:cTn id="182" dur="1" fill="hold">
                                          <p:stCondLst>
                                            <p:cond delay="499"/>
                                          </p:stCondLst>
                                        </p:cTn>
                                        <p:tgtEl>
                                          <p:spTgt spid="9">
                                            <p:txEl>
                                              <p:pRg st="2" end="2"/>
                                            </p:txEl>
                                          </p:spTgt>
                                        </p:tgtEl>
                                        <p:attrNameLst>
                                          <p:attrName>style.visibility</p:attrName>
                                        </p:attrNameLst>
                                      </p:cBhvr>
                                      <p:to>
                                        <p:strVal val="hidden"/>
                                      </p:to>
                                    </p:set>
                                  </p:childTnLst>
                                </p:cTn>
                              </p:par>
                              <p:par>
                                <p:cTn id="183" presetID="53" presetClass="exit" presetSubtype="32" fill="hold" grpId="1" nodeType="withEffect">
                                  <p:stCondLst>
                                    <p:cond delay="0"/>
                                  </p:stCondLst>
                                  <p:childTnLst>
                                    <p:anim calcmode="lin" valueType="num">
                                      <p:cBhvr>
                                        <p:cTn id="184" dur="500"/>
                                        <p:tgtEl>
                                          <p:spTgt spid="9">
                                            <p:bg/>
                                          </p:spTgt>
                                        </p:tgtEl>
                                        <p:attrNameLst>
                                          <p:attrName>ppt_w</p:attrName>
                                        </p:attrNameLst>
                                      </p:cBhvr>
                                      <p:tavLst>
                                        <p:tav tm="0">
                                          <p:val>
                                            <p:strVal val="ppt_w"/>
                                          </p:val>
                                        </p:tav>
                                        <p:tav tm="100000">
                                          <p:val>
                                            <p:fltVal val="0"/>
                                          </p:val>
                                        </p:tav>
                                      </p:tavLst>
                                    </p:anim>
                                    <p:anim calcmode="lin" valueType="num">
                                      <p:cBhvr>
                                        <p:cTn id="185" dur="500"/>
                                        <p:tgtEl>
                                          <p:spTgt spid="9">
                                            <p:bg/>
                                          </p:spTgt>
                                        </p:tgtEl>
                                        <p:attrNameLst>
                                          <p:attrName>ppt_h</p:attrName>
                                        </p:attrNameLst>
                                      </p:cBhvr>
                                      <p:tavLst>
                                        <p:tav tm="0">
                                          <p:val>
                                            <p:strVal val="ppt_h"/>
                                          </p:val>
                                        </p:tav>
                                        <p:tav tm="100000">
                                          <p:val>
                                            <p:fltVal val="0"/>
                                          </p:val>
                                        </p:tav>
                                      </p:tavLst>
                                    </p:anim>
                                    <p:animEffect transition="out" filter="fade">
                                      <p:cBhvr>
                                        <p:cTn id="186" dur="500"/>
                                        <p:tgtEl>
                                          <p:spTgt spid="9">
                                            <p:bg/>
                                          </p:spTgt>
                                        </p:tgtEl>
                                      </p:cBhvr>
                                    </p:animEffect>
                                    <p:set>
                                      <p:cBhvr>
                                        <p:cTn id="187" dur="1" fill="hold">
                                          <p:stCondLst>
                                            <p:cond delay="499"/>
                                          </p:stCondLst>
                                        </p:cTn>
                                        <p:tgtEl>
                                          <p:spTgt spid="9">
                                            <p:bg/>
                                          </p:spTgt>
                                        </p:tgtEl>
                                        <p:attrNameLst>
                                          <p:attrName>style.visibility</p:attrName>
                                        </p:attrNameLst>
                                      </p:cBhvr>
                                      <p:to>
                                        <p:strVal val="hidden"/>
                                      </p:to>
                                    </p:set>
                                  </p:childTnLst>
                                </p:cTn>
                              </p:par>
                            </p:childTnLst>
                          </p:cTn>
                        </p:par>
                      </p:childTnLst>
                    </p:cTn>
                  </p:par>
                  <p:par>
                    <p:cTn id="188" fill="hold">
                      <p:stCondLst>
                        <p:cond delay="indefinite"/>
                      </p:stCondLst>
                      <p:childTnLst>
                        <p:par>
                          <p:cTn id="189" fill="hold">
                            <p:stCondLst>
                              <p:cond delay="0"/>
                            </p:stCondLst>
                            <p:childTnLst>
                              <p:par>
                                <p:cTn id="190" presetID="22" presetClass="entr" presetSubtype="8" fill="hold" grpId="0" nodeType="clickEffect">
                                  <p:stCondLst>
                                    <p:cond delay="0"/>
                                  </p:stCondLst>
                                  <p:childTnLst>
                                    <p:set>
                                      <p:cBhvr>
                                        <p:cTn id="191" dur="1" fill="hold">
                                          <p:stCondLst>
                                            <p:cond delay="0"/>
                                          </p:stCondLst>
                                        </p:cTn>
                                        <p:tgtEl>
                                          <p:spTgt spid="3">
                                            <p:txEl>
                                              <p:pRg st="1" end="1"/>
                                            </p:txEl>
                                          </p:spTgt>
                                        </p:tgtEl>
                                        <p:attrNameLst>
                                          <p:attrName>style.visibility</p:attrName>
                                        </p:attrNameLst>
                                      </p:cBhvr>
                                      <p:to>
                                        <p:strVal val="visible"/>
                                      </p:to>
                                    </p:set>
                                    <p:animEffect transition="in" filter="wipe(left)">
                                      <p:cBhvr>
                                        <p:cTn id="192" dur="1000"/>
                                        <p:tgtEl>
                                          <p:spTgt spid="3">
                                            <p:txEl>
                                              <p:pRg st="1" end="1"/>
                                            </p:txEl>
                                          </p:spTgt>
                                        </p:tgtEl>
                                      </p:cBhvr>
                                    </p:animEffect>
                                  </p:childTnLst>
                                </p:cTn>
                              </p:par>
                            </p:childTnLst>
                          </p:cTn>
                        </p:par>
                      </p:childTnLst>
                    </p:cTn>
                  </p:par>
                  <p:par>
                    <p:cTn id="193" fill="hold">
                      <p:stCondLst>
                        <p:cond delay="indefinite"/>
                      </p:stCondLst>
                      <p:childTnLst>
                        <p:par>
                          <p:cTn id="194" fill="hold">
                            <p:stCondLst>
                              <p:cond delay="0"/>
                            </p:stCondLst>
                            <p:childTnLst>
                              <p:par>
                                <p:cTn id="195" presetID="6" presetClass="entr" presetSubtype="16" fill="hold" grpId="0" nodeType="clickEffect">
                                  <p:stCondLst>
                                    <p:cond delay="0"/>
                                  </p:stCondLst>
                                  <p:childTnLst>
                                    <p:set>
                                      <p:cBhvr>
                                        <p:cTn id="196" dur="1" fill="hold">
                                          <p:stCondLst>
                                            <p:cond delay="0"/>
                                          </p:stCondLst>
                                        </p:cTn>
                                        <p:tgtEl>
                                          <p:spTgt spid="12"/>
                                        </p:tgtEl>
                                        <p:attrNameLst>
                                          <p:attrName>style.visibility</p:attrName>
                                        </p:attrNameLst>
                                      </p:cBhvr>
                                      <p:to>
                                        <p:strVal val="visible"/>
                                      </p:to>
                                    </p:set>
                                    <p:animEffect transition="in" filter="circle(in)">
                                      <p:cBhvr>
                                        <p:cTn id="197" dur="1000"/>
                                        <p:tgtEl>
                                          <p:spTgt spid="12"/>
                                        </p:tgtEl>
                                      </p:cBhvr>
                                    </p:animEffect>
                                  </p:childTnLst>
                                </p:cTn>
                              </p:par>
                            </p:childTnLst>
                          </p:cTn>
                        </p:par>
                      </p:childTnLst>
                    </p:cTn>
                  </p:par>
                  <p:par>
                    <p:cTn id="198" fill="hold">
                      <p:stCondLst>
                        <p:cond delay="indefinite"/>
                      </p:stCondLst>
                      <p:childTnLst>
                        <p:par>
                          <p:cTn id="199" fill="hold">
                            <p:stCondLst>
                              <p:cond delay="0"/>
                            </p:stCondLst>
                            <p:childTnLst>
                              <p:par>
                                <p:cTn id="200" presetID="22" presetClass="entr" presetSubtype="8" fill="hold" grpId="0" nodeType="clickEffect">
                                  <p:stCondLst>
                                    <p:cond delay="0"/>
                                  </p:stCondLst>
                                  <p:childTnLst>
                                    <p:set>
                                      <p:cBhvr>
                                        <p:cTn id="201" dur="1" fill="hold">
                                          <p:stCondLst>
                                            <p:cond delay="0"/>
                                          </p:stCondLst>
                                        </p:cTn>
                                        <p:tgtEl>
                                          <p:spTgt spid="13"/>
                                        </p:tgtEl>
                                        <p:attrNameLst>
                                          <p:attrName>style.visibility</p:attrName>
                                        </p:attrNameLst>
                                      </p:cBhvr>
                                      <p:to>
                                        <p:strVal val="visible"/>
                                      </p:to>
                                    </p:set>
                                    <p:animEffect transition="in" filter="wipe(left)">
                                      <p:cBhvr>
                                        <p:cTn id="202" dur="500"/>
                                        <p:tgtEl>
                                          <p:spTgt spid="13"/>
                                        </p:tgtEl>
                                      </p:cBhvr>
                                    </p:animEffect>
                                  </p:childTnLst>
                                </p:cTn>
                              </p:par>
                            </p:childTnLst>
                          </p:cTn>
                        </p:par>
                      </p:childTnLst>
                    </p:cTn>
                  </p:par>
                  <p:par>
                    <p:cTn id="203" fill="hold">
                      <p:stCondLst>
                        <p:cond delay="indefinite"/>
                      </p:stCondLst>
                      <p:childTnLst>
                        <p:par>
                          <p:cTn id="204" fill="hold">
                            <p:stCondLst>
                              <p:cond delay="0"/>
                            </p:stCondLst>
                            <p:childTnLst>
                              <p:par>
                                <p:cTn id="205" presetID="22" presetClass="entr" presetSubtype="8" fill="hold" grpId="0" nodeType="clickEffect">
                                  <p:stCondLst>
                                    <p:cond delay="0"/>
                                  </p:stCondLst>
                                  <p:childTnLst>
                                    <p:set>
                                      <p:cBhvr>
                                        <p:cTn id="206" dur="1" fill="hold">
                                          <p:stCondLst>
                                            <p:cond delay="0"/>
                                          </p:stCondLst>
                                        </p:cTn>
                                        <p:tgtEl>
                                          <p:spTgt spid="14"/>
                                        </p:tgtEl>
                                        <p:attrNameLst>
                                          <p:attrName>style.visibility</p:attrName>
                                        </p:attrNameLst>
                                      </p:cBhvr>
                                      <p:to>
                                        <p:strVal val="visible"/>
                                      </p:to>
                                    </p:set>
                                    <p:animEffect transition="in" filter="wipe(left)">
                                      <p:cBhvr>
                                        <p:cTn id="207" dur="500"/>
                                        <p:tgtEl>
                                          <p:spTgt spid="14"/>
                                        </p:tgtEl>
                                      </p:cBhvr>
                                    </p:animEffect>
                                  </p:childTnLst>
                                </p:cTn>
                              </p:par>
                            </p:childTnLst>
                          </p:cTn>
                        </p:par>
                      </p:childTnLst>
                    </p:cTn>
                  </p:par>
                  <p:par>
                    <p:cTn id="208" fill="hold">
                      <p:stCondLst>
                        <p:cond delay="indefinite"/>
                      </p:stCondLst>
                      <p:childTnLst>
                        <p:par>
                          <p:cTn id="209" fill="hold">
                            <p:stCondLst>
                              <p:cond delay="0"/>
                            </p:stCondLst>
                            <p:childTnLst>
                              <p:par>
                                <p:cTn id="210" presetID="6" presetClass="entr" presetSubtype="16" fill="hold" grpId="0" nodeType="clickEffect">
                                  <p:stCondLst>
                                    <p:cond delay="0"/>
                                  </p:stCondLst>
                                  <p:childTnLst>
                                    <p:set>
                                      <p:cBhvr>
                                        <p:cTn id="211" dur="1" fill="hold">
                                          <p:stCondLst>
                                            <p:cond delay="0"/>
                                          </p:stCondLst>
                                        </p:cTn>
                                        <p:tgtEl>
                                          <p:spTgt spid="27"/>
                                        </p:tgtEl>
                                        <p:attrNameLst>
                                          <p:attrName>style.visibility</p:attrName>
                                        </p:attrNameLst>
                                      </p:cBhvr>
                                      <p:to>
                                        <p:strVal val="visible"/>
                                      </p:to>
                                    </p:set>
                                    <p:animEffect transition="in" filter="circle(in)">
                                      <p:cBhvr>
                                        <p:cTn id="212" dur="1000"/>
                                        <p:tgtEl>
                                          <p:spTgt spid="27"/>
                                        </p:tgtEl>
                                      </p:cBhvr>
                                    </p:animEffect>
                                  </p:childTnLst>
                                </p:cTn>
                              </p:par>
                            </p:childTnLst>
                          </p:cTn>
                        </p:par>
                      </p:childTnLst>
                    </p:cTn>
                  </p:par>
                  <p:par>
                    <p:cTn id="213" fill="hold">
                      <p:stCondLst>
                        <p:cond delay="indefinite"/>
                      </p:stCondLst>
                      <p:childTnLst>
                        <p:par>
                          <p:cTn id="214" fill="hold">
                            <p:stCondLst>
                              <p:cond delay="0"/>
                            </p:stCondLst>
                            <p:childTnLst>
                              <p:par>
                                <p:cTn id="215" presetID="22" presetClass="entr" presetSubtype="8" fill="hold" grpId="0" nodeType="clickEffect">
                                  <p:stCondLst>
                                    <p:cond delay="0"/>
                                  </p:stCondLst>
                                  <p:childTnLst>
                                    <p:set>
                                      <p:cBhvr>
                                        <p:cTn id="216" dur="1" fill="hold">
                                          <p:stCondLst>
                                            <p:cond delay="0"/>
                                          </p:stCondLst>
                                        </p:cTn>
                                        <p:tgtEl>
                                          <p:spTgt spid="15"/>
                                        </p:tgtEl>
                                        <p:attrNameLst>
                                          <p:attrName>style.visibility</p:attrName>
                                        </p:attrNameLst>
                                      </p:cBhvr>
                                      <p:to>
                                        <p:strVal val="visible"/>
                                      </p:to>
                                    </p:set>
                                    <p:animEffect transition="in" filter="wipe(left)">
                                      <p:cBhvr>
                                        <p:cTn id="217" dur="500"/>
                                        <p:tgtEl>
                                          <p:spTgt spid="15"/>
                                        </p:tgtEl>
                                      </p:cBhvr>
                                    </p:animEffect>
                                  </p:childTnLst>
                                </p:cTn>
                              </p:par>
                              <p:par>
                                <p:cTn id="218" presetID="9" presetClass="entr" presetSubtype="0" fill="hold" nodeType="withEffect">
                                  <p:stCondLst>
                                    <p:cond delay="0"/>
                                  </p:stCondLst>
                                  <p:childTnLst>
                                    <p:set>
                                      <p:cBhvr>
                                        <p:cTn id="219" dur="1" fill="hold">
                                          <p:stCondLst>
                                            <p:cond delay="0"/>
                                          </p:stCondLst>
                                        </p:cTn>
                                        <p:tgtEl>
                                          <p:spTgt spid="25"/>
                                        </p:tgtEl>
                                        <p:attrNameLst>
                                          <p:attrName>style.visibility</p:attrName>
                                        </p:attrNameLst>
                                      </p:cBhvr>
                                      <p:to>
                                        <p:strVal val="visible"/>
                                      </p:to>
                                    </p:set>
                                    <p:animEffect transition="in" filter="dissolve">
                                      <p:cBhvr>
                                        <p:cTn id="220" dur="1000"/>
                                        <p:tgtEl>
                                          <p:spTgt spid="25"/>
                                        </p:tgtEl>
                                      </p:cBhvr>
                                    </p:animEffect>
                                  </p:childTnLst>
                                </p:cTn>
                              </p:par>
                            </p:childTnLst>
                          </p:cTn>
                        </p:par>
                        <p:par>
                          <p:cTn id="221" fill="hold">
                            <p:stCondLst>
                              <p:cond delay="1000"/>
                            </p:stCondLst>
                            <p:childTnLst>
                              <p:par>
                                <p:cTn id="222" presetID="22" presetClass="entr" presetSubtype="8" fill="hold" grpId="0" nodeType="afterEffect">
                                  <p:stCondLst>
                                    <p:cond delay="0"/>
                                  </p:stCondLst>
                                  <p:childTnLst>
                                    <p:set>
                                      <p:cBhvr>
                                        <p:cTn id="223" dur="1" fill="hold">
                                          <p:stCondLst>
                                            <p:cond delay="0"/>
                                          </p:stCondLst>
                                        </p:cTn>
                                        <p:tgtEl>
                                          <p:spTgt spid="19"/>
                                        </p:tgtEl>
                                        <p:attrNameLst>
                                          <p:attrName>style.visibility</p:attrName>
                                        </p:attrNameLst>
                                      </p:cBhvr>
                                      <p:to>
                                        <p:strVal val="visible"/>
                                      </p:to>
                                    </p:set>
                                    <p:animEffect transition="in" filter="wipe(left)">
                                      <p:cBhvr>
                                        <p:cTn id="224" dur="500"/>
                                        <p:tgtEl>
                                          <p:spTgt spid="19"/>
                                        </p:tgtEl>
                                      </p:cBhvr>
                                    </p:animEffect>
                                  </p:childTnLst>
                                </p:cTn>
                              </p:par>
                            </p:childTnLst>
                          </p:cTn>
                        </p:par>
                      </p:childTnLst>
                    </p:cTn>
                  </p:par>
                  <p:par>
                    <p:cTn id="225" fill="hold">
                      <p:stCondLst>
                        <p:cond delay="indefinite"/>
                      </p:stCondLst>
                      <p:childTnLst>
                        <p:par>
                          <p:cTn id="226" fill="hold">
                            <p:stCondLst>
                              <p:cond delay="0"/>
                            </p:stCondLst>
                            <p:childTnLst>
                              <p:par>
                                <p:cTn id="227" presetID="53" presetClass="entr" presetSubtype="16" fill="hold" grpId="0" nodeType="clickEffect">
                                  <p:stCondLst>
                                    <p:cond delay="0"/>
                                  </p:stCondLst>
                                  <p:childTnLst>
                                    <p:set>
                                      <p:cBhvr>
                                        <p:cTn id="228" dur="1" fill="hold">
                                          <p:stCondLst>
                                            <p:cond delay="0"/>
                                          </p:stCondLst>
                                        </p:cTn>
                                        <p:tgtEl>
                                          <p:spTgt spid="16"/>
                                        </p:tgtEl>
                                        <p:attrNameLst>
                                          <p:attrName>style.visibility</p:attrName>
                                        </p:attrNameLst>
                                      </p:cBhvr>
                                      <p:to>
                                        <p:strVal val="visible"/>
                                      </p:to>
                                    </p:set>
                                    <p:anim calcmode="lin" valueType="num">
                                      <p:cBhvr>
                                        <p:cTn id="229" dur="1000" fill="hold"/>
                                        <p:tgtEl>
                                          <p:spTgt spid="16"/>
                                        </p:tgtEl>
                                        <p:attrNameLst>
                                          <p:attrName>ppt_w</p:attrName>
                                        </p:attrNameLst>
                                      </p:cBhvr>
                                      <p:tavLst>
                                        <p:tav tm="0">
                                          <p:val>
                                            <p:fltVal val="0"/>
                                          </p:val>
                                        </p:tav>
                                        <p:tav tm="100000">
                                          <p:val>
                                            <p:strVal val="#ppt_w"/>
                                          </p:val>
                                        </p:tav>
                                      </p:tavLst>
                                    </p:anim>
                                    <p:anim calcmode="lin" valueType="num">
                                      <p:cBhvr>
                                        <p:cTn id="230" dur="1000" fill="hold"/>
                                        <p:tgtEl>
                                          <p:spTgt spid="16"/>
                                        </p:tgtEl>
                                        <p:attrNameLst>
                                          <p:attrName>ppt_h</p:attrName>
                                        </p:attrNameLst>
                                      </p:cBhvr>
                                      <p:tavLst>
                                        <p:tav tm="0">
                                          <p:val>
                                            <p:fltVal val="0"/>
                                          </p:val>
                                        </p:tav>
                                        <p:tav tm="100000">
                                          <p:val>
                                            <p:strVal val="#ppt_h"/>
                                          </p:val>
                                        </p:tav>
                                      </p:tavLst>
                                    </p:anim>
                                    <p:animEffect transition="in" filter="fade">
                                      <p:cBhvr>
                                        <p:cTn id="231" dur="1000"/>
                                        <p:tgtEl>
                                          <p:spTgt spid="16"/>
                                        </p:tgtEl>
                                      </p:cBhvr>
                                    </p:animEffect>
                                  </p:childTnLst>
                                </p:cTn>
                              </p:par>
                            </p:childTnLst>
                          </p:cTn>
                        </p:par>
                      </p:childTnLst>
                    </p:cTn>
                  </p:par>
                  <p:par>
                    <p:cTn id="232" fill="hold">
                      <p:stCondLst>
                        <p:cond delay="indefinite"/>
                      </p:stCondLst>
                      <p:childTnLst>
                        <p:par>
                          <p:cTn id="233" fill="hold">
                            <p:stCondLst>
                              <p:cond delay="0"/>
                            </p:stCondLst>
                            <p:childTnLst>
                              <p:par>
                                <p:cTn id="234" presetID="22" presetClass="entr" presetSubtype="8" fill="hold" grpId="0" nodeType="clickEffect">
                                  <p:stCondLst>
                                    <p:cond delay="0"/>
                                  </p:stCondLst>
                                  <p:childTnLst>
                                    <p:set>
                                      <p:cBhvr>
                                        <p:cTn id="235" dur="1" fill="hold">
                                          <p:stCondLst>
                                            <p:cond delay="0"/>
                                          </p:stCondLst>
                                        </p:cTn>
                                        <p:tgtEl>
                                          <p:spTgt spid="17"/>
                                        </p:tgtEl>
                                        <p:attrNameLst>
                                          <p:attrName>style.visibility</p:attrName>
                                        </p:attrNameLst>
                                      </p:cBhvr>
                                      <p:to>
                                        <p:strVal val="visible"/>
                                      </p:to>
                                    </p:set>
                                    <p:animEffect transition="in" filter="wipe(left)">
                                      <p:cBhvr>
                                        <p:cTn id="236" dur="500"/>
                                        <p:tgtEl>
                                          <p:spTgt spid="17"/>
                                        </p:tgtEl>
                                      </p:cBhvr>
                                    </p:animEffect>
                                  </p:childTnLst>
                                </p:cTn>
                              </p:par>
                            </p:childTnLst>
                          </p:cTn>
                        </p:par>
                      </p:childTnLst>
                    </p:cTn>
                  </p:par>
                  <p:par>
                    <p:cTn id="237" fill="hold">
                      <p:stCondLst>
                        <p:cond delay="indefinite"/>
                      </p:stCondLst>
                      <p:childTnLst>
                        <p:par>
                          <p:cTn id="238" fill="hold">
                            <p:stCondLst>
                              <p:cond delay="0"/>
                            </p:stCondLst>
                            <p:childTnLst>
                              <p:par>
                                <p:cTn id="239" presetID="6" presetClass="entr" presetSubtype="16" fill="hold" grpId="0" nodeType="clickEffect">
                                  <p:stCondLst>
                                    <p:cond delay="0"/>
                                  </p:stCondLst>
                                  <p:childTnLst>
                                    <p:set>
                                      <p:cBhvr>
                                        <p:cTn id="240" dur="1" fill="hold">
                                          <p:stCondLst>
                                            <p:cond delay="0"/>
                                          </p:stCondLst>
                                        </p:cTn>
                                        <p:tgtEl>
                                          <p:spTgt spid="20"/>
                                        </p:tgtEl>
                                        <p:attrNameLst>
                                          <p:attrName>style.visibility</p:attrName>
                                        </p:attrNameLst>
                                      </p:cBhvr>
                                      <p:to>
                                        <p:strVal val="visible"/>
                                      </p:to>
                                    </p:set>
                                    <p:animEffect transition="in" filter="circle(in)">
                                      <p:cBhvr>
                                        <p:cTn id="241" dur="1000"/>
                                        <p:tgtEl>
                                          <p:spTgt spid="20"/>
                                        </p:tgtEl>
                                      </p:cBhvr>
                                    </p:animEffect>
                                  </p:childTnLst>
                                </p:cTn>
                              </p:par>
                            </p:childTnLst>
                          </p:cTn>
                        </p:par>
                      </p:childTnLst>
                    </p:cTn>
                  </p:par>
                  <p:par>
                    <p:cTn id="242" fill="hold">
                      <p:stCondLst>
                        <p:cond delay="indefinite"/>
                      </p:stCondLst>
                      <p:childTnLst>
                        <p:par>
                          <p:cTn id="243" fill="hold">
                            <p:stCondLst>
                              <p:cond delay="0"/>
                            </p:stCondLst>
                            <p:childTnLst>
                              <p:par>
                                <p:cTn id="244" presetID="53" presetClass="exit" presetSubtype="32" fill="hold" grpId="1" nodeType="clickEffect">
                                  <p:stCondLst>
                                    <p:cond delay="0"/>
                                  </p:stCondLst>
                                  <p:childTnLst>
                                    <p:anim calcmode="lin" valueType="num">
                                      <p:cBhvr>
                                        <p:cTn id="245" dur="500"/>
                                        <p:tgtEl>
                                          <p:spTgt spid="16"/>
                                        </p:tgtEl>
                                        <p:attrNameLst>
                                          <p:attrName>ppt_w</p:attrName>
                                        </p:attrNameLst>
                                      </p:cBhvr>
                                      <p:tavLst>
                                        <p:tav tm="0">
                                          <p:val>
                                            <p:strVal val="ppt_w"/>
                                          </p:val>
                                        </p:tav>
                                        <p:tav tm="100000">
                                          <p:val>
                                            <p:fltVal val="0"/>
                                          </p:val>
                                        </p:tav>
                                      </p:tavLst>
                                    </p:anim>
                                    <p:anim calcmode="lin" valueType="num">
                                      <p:cBhvr>
                                        <p:cTn id="246" dur="500"/>
                                        <p:tgtEl>
                                          <p:spTgt spid="16"/>
                                        </p:tgtEl>
                                        <p:attrNameLst>
                                          <p:attrName>ppt_h</p:attrName>
                                        </p:attrNameLst>
                                      </p:cBhvr>
                                      <p:tavLst>
                                        <p:tav tm="0">
                                          <p:val>
                                            <p:strVal val="ppt_h"/>
                                          </p:val>
                                        </p:tav>
                                        <p:tav tm="100000">
                                          <p:val>
                                            <p:fltVal val="0"/>
                                          </p:val>
                                        </p:tav>
                                      </p:tavLst>
                                    </p:anim>
                                    <p:animEffect transition="out" filter="fade">
                                      <p:cBhvr>
                                        <p:cTn id="247" dur="500"/>
                                        <p:tgtEl>
                                          <p:spTgt spid="16"/>
                                        </p:tgtEl>
                                      </p:cBhvr>
                                    </p:animEffect>
                                    <p:set>
                                      <p:cBhvr>
                                        <p:cTn id="248" dur="1" fill="hold">
                                          <p:stCondLst>
                                            <p:cond delay="499"/>
                                          </p:stCondLst>
                                        </p:cTn>
                                        <p:tgtEl>
                                          <p:spTgt spid="16"/>
                                        </p:tgtEl>
                                        <p:attrNameLst>
                                          <p:attrName>style.visibility</p:attrName>
                                        </p:attrNameLst>
                                      </p:cBhvr>
                                      <p:to>
                                        <p:strVal val="hidden"/>
                                      </p:to>
                                    </p:set>
                                  </p:childTnLst>
                                </p:cTn>
                              </p:par>
                              <p:par>
                                <p:cTn id="249" presetID="53" presetClass="exit" presetSubtype="32" fill="hold" grpId="1" nodeType="withEffect">
                                  <p:stCondLst>
                                    <p:cond delay="0"/>
                                  </p:stCondLst>
                                  <p:childTnLst>
                                    <p:anim calcmode="lin" valueType="num">
                                      <p:cBhvr>
                                        <p:cTn id="250" dur="500"/>
                                        <p:tgtEl>
                                          <p:spTgt spid="19"/>
                                        </p:tgtEl>
                                        <p:attrNameLst>
                                          <p:attrName>ppt_w</p:attrName>
                                        </p:attrNameLst>
                                      </p:cBhvr>
                                      <p:tavLst>
                                        <p:tav tm="0">
                                          <p:val>
                                            <p:strVal val="ppt_w"/>
                                          </p:val>
                                        </p:tav>
                                        <p:tav tm="100000">
                                          <p:val>
                                            <p:fltVal val="0"/>
                                          </p:val>
                                        </p:tav>
                                      </p:tavLst>
                                    </p:anim>
                                    <p:anim calcmode="lin" valueType="num">
                                      <p:cBhvr>
                                        <p:cTn id="251" dur="500"/>
                                        <p:tgtEl>
                                          <p:spTgt spid="19"/>
                                        </p:tgtEl>
                                        <p:attrNameLst>
                                          <p:attrName>ppt_h</p:attrName>
                                        </p:attrNameLst>
                                      </p:cBhvr>
                                      <p:tavLst>
                                        <p:tav tm="0">
                                          <p:val>
                                            <p:strVal val="ppt_h"/>
                                          </p:val>
                                        </p:tav>
                                        <p:tav tm="100000">
                                          <p:val>
                                            <p:fltVal val="0"/>
                                          </p:val>
                                        </p:tav>
                                      </p:tavLst>
                                    </p:anim>
                                    <p:animEffect transition="out" filter="fade">
                                      <p:cBhvr>
                                        <p:cTn id="252" dur="500"/>
                                        <p:tgtEl>
                                          <p:spTgt spid="19"/>
                                        </p:tgtEl>
                                      </p:cBhvr>
                                    </p:animEffect>
                                    <p:set>
                                      <p:cBhvr>
                                        <p:cTn id="253" dur="1" fill="hold">
                                          <p:stCondLst>
                                            <p:cond delay="499"/>
                                          </p:stCondLst>
                                        </p:cTn>
                                        <p:tgtEl>
                                          <p:spTgt spid="19"/>
                                        </p:tgtEl>
                                        <p:attrNameLst>
                                          <p:attrName>style.visibility</p:attrName>
                                        </p:attrNameLst>
                                      </p:cBhvr>
                                      <p:to>
                                        <p:strVal val="hidden"/>
                                      </p:to>
                                    </p:set>
                                  </p:childTnLst>
                                </p:cTn>
                              </p:par>
                            </p:childTnLst>
                          </p:cTn>
                        </p:par>
                      </p:childTnLst>
                    </p:cTn>
                  </p:par>
                  <p:par>
                    <p:cTn id="254" fill="hold">
                      <p:stCondLst>
                        <p:cond delay="indefinite"/>
                      </p:stCondLst>
                      <p:childTnLst>
                        <p:par>
                          <p:cTn id="255" fill="hold">
                            <p:stCondLst>
                              <p:cond delay="0"/>
                            </p:stCondLst>
                            <p:childTnLst>
                              <p:par>
                                <p:cTn id="256" presetID="22" presetClass="entr" presetSubtype="8" fill="hold" grpId="0" nodeType="clickEffect">
                                  <p:stCondLst>
                                    <p:cond delay="0"/>
                                  </p:stCondLst>
                                  <p:childTnLst>
                                    <p:set>
                                      <p:cBhvr>
                                        <p:cTn id="257" dur="1" fill="hold">
                                          <p:stCondLst>
                                            <p:cond delay="0"/>
                                          </p:stCondLst>
                                        </p:cTn>
                                        <p:tgtEl>
                                          <p:spTgt spid="21"/>
                                        </p:tgtEl>
                                        <p:attrNameLst>
                                          <p:attrName>style.visibility</p:attrName>
                                        </p:attrNameLst>
                                      </p:cBhvr>
                                      <p:to>
                                        <p:strVal val="visible"/>
                                      </p:to>
                                    </p:set>
                                    <p:animEffect transition="in" filter="wipe(left)">
                                      <p:cBhvr>
                                        <p:cTn id="258" dur="500"/>
                                        <p:tgtEl>
                                          <p:spTgt spid="21"/>
                                        </p:tgtEl>
                                      </p:cBhvr>
                                    </p:animEffect>
                                  </p:childTnLst>
                                </p:cTn>
                              </p:par>
                            </p:childTnLst>
                          </p:cTn>
                        </p:par>
                      </p:childTnLst>
                    </p:cTn>
                  </p:par>
                  <p:par>
                    <p:cTn id="259" fill="hold">
                      <p:stCondLst>
                        <p:cond delay="indefinite"/>
                      </p:stCondLst>
                      <p:childTnLst>
                        <p:par>
                          <p:cTn id="260" fill="hold">
                            <p:stCondLst>
                              <p:cond delay="0"/>
                            </p:stCondLst>
                            <p:childTnLst>
                              <p:par>
                                <p:cTn id="261" presetID="22" presetClass="entr" presetSubtype="8" fill="hold" grpId="0" nodeType="clickEffect">
                                  <p:stCondLst>
                                    <p:cond delay="0"/>
                                  </p:stCondLst>
                                  <p:childTnLst>
                                    <p:set>
                                      <p:cBhvr>
                                        <p:cTn id="262" dur="1" fill="hold">
                                          <p:stCondLst>
                                            <p:cond delay="0"/>
                                          </p:stCondLst>
                                        </p:cTn>
                                        <p:tgtEl>
                                          <p:spTgt spid="22"/>
                                        </p:tgtEl>
                                        <p:attrNameLst>
                                          <p:attrName>style.visibility</p:attrName>
                                        </p:attrNameLst>
                                      </p:cBhvr>
                                      <p:to>
                                        <p:strVal val="visible"/>
                                      </p:to>
                                    </p:set>
                                    <p:animEffect transition="in" filter="wipe(left)">
                                      <p:cBhvr>
                                        <p:cTn id="263" dur="500"/>
                                        <p:tgtEl>
                                          <p:spTgt spid="22"/>
                                        </p:tgtEl>
                                      </p:cBhvr>
                                    </p:animEffect>
                                  </p:childTnLst>
                                </p:cTn>
                              </p:par>
                            </p:childTnLst>
                          </p:cTn>
                        </p:par>
                      </p:childTnLst>
                    </p:cTn>
                  </p:par>
                  <p:par>
                    <p:cTn id="264" fill="hold">
                      <p:stCondLst>
                        <p:cond delay="indefinite"/>
                      </p:stCondLst>
                      <p:childTnLst>
                        <p:par>
                          <p:cTn id="265" fill="hold">
                            <p:stCondLst>
                              <p:cond delay="0"/>
                            </p:stCondLst>
                            <p:childTnLst>
                              <p:par>
                                <p:cTn id="266" presetID="6" presetClass="entr" presetSubtype="16" fill="hold" grpId="0" nodeType="clickEffect">
                                  <p:stCondLst>
                                    <p:cond delay="0"/>
                                  </p:stCondLst>
                                  <p:childTnLst>
                                    <p:set>
                                      <p:cBhvr>
                                        <p:cTn id="267" dur="1" fill="hold">
                                          <p:stCondLst>
                                            <p:cond delay="0"/>
                                          </p:stCondLst>
                                        </p:cTn>
                                        <p:tgtEl>
                                          <p:spTgt spid="28"/>
                                        </p:tgtEl>
                                        <p:attrNameLst>
                                          <p:attrName>style.visibility</p:attrName>
                                        </p:attrNameLst>
                                      </p:cBhvr>
                                      <p:to>
                                        <p:strVal val="visible"/>
                                      </p:to>
                                    </p:set>
                                    <p:animEffect transition="in" filter="circle(in)">
                                      <p:cBhvr>
                                        <p:cTn id="268" dur="1000"/>
                                        <p:tgtEl>
                                          <p:spTgt spid="28"/>
                                        </p:tgtEl>
                                      </p:cBhvr>
                                    </p:animEffect>
                                  </p:childTnLst>
                                </p:cTn>
                              </p:par>
                            </p:childTnLst>
                          </p:cTn>
                        </p:par>
                      </p:childTnLst>
                    </p:cTn>
                  </p:par>
                  <p:par>
                    <p:cTn id="269" fill="hold">
                      <p:stCondLst>
                        <p:cond delay="indefinite"/>
                      </p:stCondLst>
                      <p:childTnLst>
                        <p:par>
                          <p:cTn id="270" fill="hold">
                            <p:stCondLst>
                              <p:cond delay="0"/>
                            </p:stCondLst>
                            <p:childTnLst>
                              <p:par>
                                <p:cTn id="271" presetID="22" presetClass="entr" presetSubtype="8" fill="hold" grpId="0" nodeType="clickEffect">
                                  <p:stCondLst>
                                    <p:cond delay="0"/>
                                  </p:stCondLst>
                                  <p:childTnLst>
                                    <p:set>
                                      <p:cBhvr>
                                        <p:cTn id="272" dur="1" fill="hold">
                                          <p:stCondLst>
                                            <p:cond delay="0"/>
                                          </p:stCondLst>
                                        </p:cTn>
                                        <p:tgtEl>
                                          <p:spTgt spid="23"/>
                                        </p:tgtEl>
                                        <p:attrNameLst>
                                          <p:attrName>style.visibility</p:attrName>
                                        </p:attrNameLst>
                                      </p:cBhvr>
                                      <p:to>
                                        <p:strVal val="visible"/>
                                      </p:to>
                                    </p:set>
                                    <p:animEffect transition="in" filter="wipe(left)">
                                      <p:cBhvr>
                                        <p:cTn id="273" dur="500"/>
                                        <p:tgtEl>
                                          <p:spTgt spid="23"/>
                                        </p:tgtEl>
                                      </p:cBhvr>
                                    </p:animEffect>
                                  </p:childTnLst>
                                </p:cTn>
                              </p:par>
                              <p:par>
                                <p:cTn id="274" presetID="9" presetClass="entr" presetSubtype="0" fill="hold" nodeType="withEffect">
                                  <p:stCondLst>
                                    <p:cond delay="0"/>
                                  </p:stCondLst>
                                  <p:childTnLst>
                                    <p:set>
                                      <p:cBhvr>
                                        <p:cTn id="275" dur="1" fill="hold">
                                          <p:stCondLst>
                                            <p:cond delay="0"/>
                                          </p:stCondLst>
                                        </p:cTn>
                                        <p:tgtEl>
                                          <p:spTgt spid="26"/>
                                        </p:tgtEl>
                                        <p:attrNameLst>
                                          <p:attrName>style.visibility</p:attrName>
                                        </p:attrNameLst>
                                      </p:cBhvr>
                                      <p:to>
                                        <p:strVal val="visible"/>
                                      </p:to>
                                    </p:set>
                                    <p:animEffect transition="in" filter="dissolve">
                                      <p:cBhvr>
                                        <p:cTn id="276" dur="1000"/>
                                        <p:tgtEl>
                                          <p:spTgt spid="26"/>
                                        </p:tgtEl>
                                      </p:cBhvr>
                                    </p:animEffect>
                                  </p:childTnLst>
                                </p:cTn>
                              </p:par>
                            </p:childTnLst>
                          </p:cTn>
                        </p:par>
                        <p:par>
                          <p:cTn id="277" fill="hold">
                            <p:stCondLst>
                              <p:cond delay="1000"/>
                            </p:stCondLst>
                            <p:childTnLst>
                              <p:par>
                                <p:cTn id="278" presetID="53" presetClass="entr" presetSubtype="16" fill="hold" grpId="0" nodeType="afterEffect">
                                  <p:stCondLst>
                                    <p:cond delay="0"/>
                                  </p:stCondLst>
                                  <p:childTnLst>
                                    <p:set>
                                      <p:cBhvr>
                                        <p:cTn id="279" dur="1" fill="hold">
                                          <p:stCondLst>
                                            <p:cond delay="0"/>
                                          </p:stCondLst>
                                        </p:cTn>
                                        <p:tgtEl>
                                          <p:spTgt spid="18"/>
                                        </p:tgtEl>
                                        <p:attrNameLst>
                                          <p:attrName>style.visibility</p:attrName>
                                        </p:attrNameLst>
                                      </p:cBhvr>
                                      <p:to>
                                        <p:strVal val="visible"/>
                                      </p:to>
                                    </p:set>
                                    <p:anim calcmode="lin" valueType="num">
                                      <p:cBhvr>
                                        <p:cTn id="280" dur="1000" fill="hold"/>
                                        <p:tgtEl>
                                          <p:spTgt spid="18"/>
                                        </p:tgtEl>
                                        <p:attrNameLst>
                                          <p:attrName>ppt_w</p:attrName>
                                        </p:attrNameLst>
                                      </p:cBhvr>
                                      <p:tavLst>
                                        <p:tav tm="0">
                                          <p:val>
                                            <p:fltVal val="0"/>
                                          </p:val>
                                        </p:tav>
                                        <p:tav tm="100000">
                                          <p:val>
                                            <p:strVal val="#ppt_w"/>
                                          </p:val>
                                        </p:tav>
                                      </p:tavLst>
                                    </p:anim>
                                    <p:anim calcmode="lin" valueType="num">
                                      <p:cBhvr>
                                        <p:cTn id="281" dur="1000" fill="hold"/>
                                        <p:tgtEl>
                                          <p:spTgt spid="18"/>
                                        </p:tgtEl>
                                        <p:attrNameLst>
                                          <p:attrName>ppt_h</p:attrName>
                                        </p:attrNameLst>
                                      </p:cBhvr>
                                      <p:tavLst>
                                        <p:tav tm="0">
                                          <p:val>
                                            <p:fltVal val="0"/>
                                          </p:val>
                                        </p:tav>
                                        <p:tav tm="100000">
                                          <p:val>
                                            <p:strVal val="#ppt_h"/>
                                          </p:val>
                                        </p:tav>
                                      </p:tavLst>
                                    </p:anim>
                                    <p:animEffect transition="in" filter="fade">
                                      <p:cBhvr>
                                        <p:cTn id="282" dur="1000"/>
                                        <p:tgtEl>
                                          <p:spTgt spid="18"/>
                                        </p:tgtEl>
                                      </p:cBhvr>
                                    </p:animEffect>
                                  </p:childTnLst>
                                </p:cTn>
                              </p:par>
                            </p:childTnLst>
                          </p:cTn>
                        </p:par>
                      </p:childTnLst>
                    </p:cTn>
                  </p:par>
                  <p:par>
                    <p:cTn id="283" fill="hold">
                      <p:stCondLst>
                        <p:cond delay="indefinite"/>
                      </p:stCondLst>
                      <p:childTnLst>
                        <p:par>
                          <p:cTn id="284" fill="hold">
                            <p:stCondLst>
                              <p:cond delay="0"/>
                            </p:stCondLst>
                            <p:childTnLst>
                              <p:par>
                                <p:cTn id="285" presetID="22" presetClass="entr" presetSubtype="8" fill="hold" grpId="0" nodeType="clickEffect">
                                  <p:stCondLst>
                                    <p:cond delay="0"/>
                                  </p:stCondLst>
                                  <p:childTnLst>
                                    <p:set>
                                      <p:cBhvr>
                                        <p:cTn id="286" dur="1" fill="hold">
                                          <p:stCondLst>
                                            <p:cond delay="0"/>
                                          </p:stCondLst>
                                        </p:cTn>
                                        <p:tgtEl>
                                          <p:spTgt spid="24">
                                            <p:bg/>
                                          </p:spTgt>
                                        </p:tgtEl>
                                        <p:attrNameLst>
                                          <p:attrName>style.visibility</p:attrName>
                                        </p:attrNameLst>
                                      </p:cBhvr>
                                      <p:to>
                                        <p:strVal val="visible"/>
                                      </p:to>
                                    </p:set>
                                    <p:animEffect transition="in" filter="wipe(left)">
                                      <p:cBhvr>
                                        <p:cTn id="287" dur="500"/>
                                        <p:tgtEl>
                                          <p:spTgt spid="24">
                                            <p:bg/>
                                          </p:spTgt>
                                        </p:tgtEl>
                                      </p:cBhvr>
                                    </p:animEffect>
                                  </p:childTnLst>
                                </p:cTn>
                              </p:par>
                            </p:childTnLst>
                          </p:cTn>
                        </p:par>
                      </p:childTnLst>
                    </p:cTn>
                  </p:par>
                  <p:par>
                    <p:cTn id="288" fill="hold">
                      <p:stCondLst>
                        <p:cond delay="indefinite"/>
                      </p:stCondLst>
                      <p:childTnLst>
                        <p:par>
                          <p:cTn id="289" fill="hold">
                            <p:stCondLst>
                              <p:cond delay="0"/>
                            </p:stCondLst>
                            <p:childTnLst>
                              <p:par>
                                <p:cTn id="290" presetID="22" presetClass="entr" presetSubtype="8" fill="hold" grpId="0" nodeType="clickEffect">
                                  <p:stCondLst>
                                    <p:cond delay="0"/>
                                  </p:stCondLst>
                                  <p:childTnLst>
                                    <p:set>
                                      <p:cBhvr>
                                        <p:cTn id="291" dur="1" fill="hold">
                                          <p:stCondLst>
                                            <p:cond delay="0"/>
                                          </p:stCondLst>
                                        </p:cTn>
                                        <p:tgtEl>
                                          <p:spTgt spid="24">
                                            <p:txEl>
                                              <p:pRg st="0" end="0"/>
                                            </p:txEl>
                                          </p:spTgt>
                                        </p:tgtEl>
                                        <p:attrNameLst>
                                          <p:attrName>style.visibility</p:attrName>
                                        </p:attrNameLst>
                                      </p:cBhvr>
                                      <p:to>
                                        <p:strVal val="visible"/>
                                      </p:to>
                                    </p:set>
                                    <p:animEffect transition="in" filter="wipe(left)">
                                      <p:cBhvr>
                                        <p:cTn id="292" dur="500"/>
                                        <p:tgtEl>
                                          <p:spTgt spid="24">
                                            <p:txEl>
                                              <p:pRg st="0" end="0"/>
                                            </p:txEl>
                                          </p:spTgt>
                                        </p:tgtEl>
                                      </p:cBhvr>
                                    </p:animEffect>
                                  </p:childTnLst>
                                </p:cTn>
                              </p:par>
                            </p:childTnLst>
                          </p:cTn>
                        </p:par>
                      </p:childTnLst>
                    </p:cTn>
                  </p:par>
                  <p:par>
                    <p:cTn id="293" fill="hold">
                      <p:stCondLst>
                        <p:cond delay="indefinite"/>
                      </p:stCondLst>
                      <p:childTnLst>
                        <p:par>
                          <p:cTn id="294" fill="hold">
                            <p:stCondLst>
                              <p:cond delay="0"/>
                            </p:stCondLst>
                            <p:childTnLst>
                              <p:par>
                                <p:cTn id="295" presetID="22" presetClass="entr" presetSubtype="8" fill="hold" grpId="0" nodeType="clickEffect">
                                  <p:stCondLst>
                                    <p:cond delay="0"/>
                                  </p:stCondLst>
                                  <p:childTnLst>
                                    <p:set>
                                      <p:cBhvr>
                                        <p:cTn id="296" dur="1" fill="hold">
                                          <p:stCondLst>
                                            <p:cond delay="0"/>
                                          </p:stCondLst>
                                        </p:cTn>
                                        <p:tgtEl>
                                          <p:spTgt spid="24">
                                            <p:txEl>
                                              <p:pRg st="1" end="1"/>
                                            </p:txEl>
                                          </p:spTgt>
                                        </p:tgtEl>
                                        <p:attrNameLst>
                                          <p:attrName>style.visibility</p:attrName>
                                        </p:attrNameLst>
                                      </p:cBhvr>
                                      <p:to>
                                        <p:strVal val="visible"/>
                                      </p:to>
                                    </p:set>
                                    <p:animEffect transition="in" filter="wipe(left)">
                                      <p:cBhvr>
                                        <p:cTn id="297" dur="500"/>
                                        <p:tgtEl>
                                          <p:spTgt spid="24">
                                            <p:txEl>
                                              <p:pRg st="1" end="1"/>
                                            </p:txEl>
                                          </p:spTgt>
                                        </p:tgtEl>
                                      </p:cBhvr>
                                    </p:animEffect>
                                  </p:childTnLst>
                                </p:cTn>
                              </p:par>
                            </p:childTnLst>
                          </p:cTn>
                        </p:par>
                      </p:childTnLst>
                    </p:cTn>
                  </p:par>
                  <p:par>
                    <p:cTn id="298" fill="hold">
                      <p:stCondLst>
                        <p:cond delay="indefinite"/>
                      </p:stCondLst>
                      <p:childTnLst>
                        <p:par>
                          <p:cTn id="299" fill="hold">
                            <p:stCondLst>
                              <p:cond delay="0"/>
                            </p:stCondLst>
                            <p:childTnLst>
                              <p:par>
                                <p:cTn id="300" presetID="22" presetClass="entr" presetSubtype="8" fill="hold" grpId="0" nodeType="clickEffect">
                                  <p:stCondLst>
                                    <p:cond delay="0"/>
                                  </p:stCondLst>
                                  <p:childTnLst>
                                    <p:set>
                                      <p:cBhvr>
                                        <p:cTn id="301" dur="1" fill="hold">
                                          <p:stCondLst>
                                            <p:cond delay="0"/>
                                          </p:stCondLst>
                                        </p:cTn>
                                        <p:tgtEl>
                                          <p:spTgt spid="24">
                                            <p:txEl>
                                              <p:pRg st="2" end="2"/>
                                            </p:txEl>
                                          </p:spTgt>
                                        </p:tgtEl>
                                        <p:attrNameLst>
                                          <p:attrName>style.visibility</p:attrName>
                                        </p:attrNameLst>
                                      </p:cBhvr>
                                      <p:to>
                                        <p:strVal val="visible"/>
                                      </p:to>
                                    </p:set>
                                    <p:animEffect transition="in" filter="wipe(left)">
                                      <p:cBhvr>
                                        <p:cTn id="302" dur="500"/>
                                        <p:tgtEl>
                                          <p:spTgt spid="24">
                                            <p:txEl>
                                              <p:pRg st="2" end="2"/>
                                            </p:txEl>
                                          </p:spTgt>
                                        </p:tgtEl>
                                      </p:cBhvr>
                                    </p:animEffect>
                                  </p:childTnLst>
                                </p:cTn>
                              </p:par>
                            </p:childTnLst>
                          </p:cTn>
                        </p:par>
                      </p:childTnLst>
                    </p:cTn>
                  </p:par>
                  <p:par>
                    <p:cTn id="303" fill="hold">
                      <p:stCondLst>
                        <p:cond delay="indefinite"/>
                      </p:stCondLst>
                      <p:childTnLst>
                        <p:par>
                          <p:cTn id="304" fill="hold">
                            <p:stCondLst>
                              <p:cond delay="0"/>
                            </p:stCondLst>
                            <p:childTnLst>
                              <p:par>
                                <p:cTn id="305" presetID="22" presetClass="entr" presetSubtype="8" fill="hold" grpId="0" nodeType="clickEffect">
                                  <p:stCondLst>
                                    <p:cond delay="0"/>
                                  </p:stCondLst>
                                  <p:childTnLst>
                                    <p:set>
                                      <p:cBhvr>
                                        <p:cTn id="306" dur="1" fill="hold">
                                          <p:stCondLst>
                                            <p:cond delay="0"/>
                                          </p:stCondLst>
                                        </p:cTn>
                                        <p:tgtEl>
                                          <p:spTgt spid="24">
                                            <p:txEl>
                                              <p:pRg st="3" end="3"/>
                                            </p:txEl>
                                          </p:spTgt>
                                        </p:tgtEl>
                                        <p:attrNameLst>
                                          <p:attrName>style.visibility</p:attrName>
                                        </p:attrNameLst>
                                      </p:cBhvr>
                                      <p:to>
                                        <p:strVal val="visible"/>
                                      </p:to>
                                    </p:set>
                                    <p:animEffect transition="in" filter="wipe(left)">
                                      <p:cBhvr>
                                        <p:cTn id="307" dur="500"/>
                                        <p:tgtEl>
                                          <p:spTgt spid="2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P spid="4" grpId="0" animBg="1"/>
      <p:bldP spid="4" grpId="1" animBg="1"/>
      <p:bldP spid="5" grpId="0" animBg="1"/>
      <p:bldP spid="5" grpId="1" animBg="1"/>
      <p:bldP spid="6" grpId="0" animBg="1"/>
      <p:bldP spid="6" grpId="1" animBg="1"/>
      <p:bldP spid="7" grpId="0" build="p" animBg="1"/>
      <p:bldP spid="7" grpId="1" build="allAtOnce" animBg="1"/>
      <p:bldP spid="8" grpId="0" build="p" animBg="1"/>
      <p:bldP spid="8" grpId="1" build="allAtOnce" animBg="1"/>
      <p:bldP spid="9" grpId="0" build="p" animBg="1"/>
      <p:bldP spid="9" grpId="1" build="allAtOnce" animBg="1"/>
      <p:bldP spid="12" grpId="0" animBg="1"/>
      <p:bldP spid="13" grpId="0" animBg="1"/>
      <p:bldP spid="14" grpId="0" animBg="1"/>
      <p:bldP spid="15" grpId="0" animBg="1"/>
      <p:bldP spid="16" grpId="0" animBg="1"/>
      <p:bldP spid="16" grpId="1" animBg="1"/>
      <p:bldP spid="17" grpId="0" animBg="1"/>
      <p:bldP spid="18" grpId="0" animBg="1"/>
      <p:bldP spid="19" grpId="0" animBg="1"/>
      <p:bldP spid="19" grpId="1" animBg="1"/>
      <p:bldP spid="20" grpId="0" animBg="1"/>
      <p:bldP spid="21" grpId="0" animBg="1"/>
      <p:bldP spid="22" grpId="0" animBg="1"/>
      <p:bldP spid="23" grpId="0" animBg="1"/>
      <p:bldP spid="24" grpId="0" build="p" animBg="1"/>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37431" cy="1200329"/>
          </a:xfrm>
          <a:prstGeom prst="rect">
            <a:avLst/>
          </a:prstGeom>
          <a:noFill/>
        </p:spPr>
        <p:txBody>
          <a:bodyPr wrap="square" rtlCol="0">
            <a:spAutoFit/>
          </a:bodyPr>
          <a:lstStyle/>
          <a:p>
            <a:pPr algn="ctr"/>
            <a:r>
              <a:rPr lang="fr-FR" sz="2400" u="sng" dirty="0" smtClean="0">
                <a:effectLst>
                  <a:outerShdw blurRad="38100" dist="38100" dir="2700000" algn="tl">
                    <a:srgbClr val="000000">
                      <a:alpha val="43137"/>
                    </a:srgbClr>
                  </a:outerShdw>
                </a:effectLst>
                <a:latin typeface="Old English Text MT" pitchFamily="66" charset="0"/>
              </a:rPr>
              <a:t>Un renouveau historiographique : de l’histoire des mentalités à l’histoire des représentations</a:t>
            </a:r>
            <a:endParaRPr lang="fr-FR" sz="2400" u="sng" dirty="0">
              <a:effectLst>
                <a:outerShdw blurRad="38100" dist="38100" dir="2700000" algn="tl">
                  <a:srgbClr val="000000">
                    <a:alpha val="43137"/>
                  </a:srgbClr>
                </a:outerShdw>
              </a:effectLst>
              <a:latin typeface="Old English Text MT" pitchFamily="66" charset="0"/>
            </a:endParaRPr>
          </a:p>
          <a:p>
            <a:pPr algn="ctr"/>
            <a:endParaRPr lang="fr-FR" sz="2400" dirty="0">
              <a:ln w="1905">
                <a:solidFill>
                  <a:schemeClr val="bg2">
                    <a:lumMod val="25000"/>
                  </a:schemeClr>
                </a:solidFill>
              </a:ln>
              <a:solidFill>
                <a:schemeClr val="bg2">
                  <a:lumMod val="10000"/>
                </a:schemeClr>
              </a:solidFill>
              <a:effectLst>
                <a:outerShdw blurRad="38100" dist="38100" dir="2700000" algn="tl">
                  <a:srgbClr val="000000">
                    <a:alpha val="43137"/>
                  </a:srgbClr>
                </a:outerShdw>
              </a:effectLst>
              <a:latin typeface="Old English Text MT" pitchFamily="66" charset="0"/>
            </a:endParaRPr>
          </a:p>
        </p:txBody>
      </p:sp>
      <p:sp>
        <p:nvSpPr>
          <p:cNvPr id="3" name="Rectangle 2"/>
          <p:cNvSpPr/>
          <p:nvPr/>
        </p:nvSpPr>
        <p:spPr>
          <a:xfrm>
            <a:off x="215516" y="836712"/>
            <a:ext cx="8712968" cy="5904656"/>
          </a:xfrm>
          <a:prstGeom prst="rect">
            <a:avLst/>
          </a:prstGeom>
          <a:solidFill>
            <a:schemeClr val="bg2">
              <a:lumMod val="9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00" b="1" u="sng" cap="small" dirty="0" smtClean="0">
                <a:solidFill>
                  <a:srgbClr val="663300"/>
                </a:solidFill>
                <a:latin typeface="Tw Cen MT" pitchFamily="34" charset="0"/>
              </a:rPr>
              <a:t>Années 70 : naissance de la « nouvelle histoire » (3</a:t>
            </a:r>
            <a:r>
              <a:rPr lang="fr-FR" sz="1300" b="1" u="sng" cap="small" baseline="30000" dirty="0" smtClean="0">
                <a:solidFill>
                  <a:srgbClr val="663300"/>
                </a:solidFill>
                <a:latin typeface="Tw Cen MT" pitchFamily="34" charset="0"/>
              </a:rPr>
              <a:t>ème</a:t>
            </a:r>
            <a:r>
              <a:rPr lang="fr-FR" sz="1300" b="1" u="sng" cap="small" dirty="0" smtClean="0">
                <a:solidFill>
                  <a:srgbClr val="663300"/>
                </a:solidFill>
                <a:latin typeface="Tw Cen MT" pitchFamily="34" charset="0"/>
              </a:rPr>
              <a:t> génération des annales)</a:t>
            </a:r>
          </a:p>
          <a:p>
            <a:pPr algn="ctr"/>
            <a:r>
              <a:rPr lang="fr-FR" sz="1300" b="1" dirty="0" smtClean="0">
                <a:solidFill>
                  <a:srgbClr val="663300"/>
                </a:solidFill>
                <a:latin typeface="Tw Cen MT" pitchFamily="34" charset="0"/>
              </a:rPr>
              <a:t>Courant historique qui se définit comme une « histoire-problème » et rompt avec « l’histoire-récit »</a:t>
            </a:r>
          </a:p>
          <a:p>
            <a:pPr algn="ctr"/>
            <a:endParaRPr lang="fr-FR" sz="1300" b="1" dirty="0">
              <a:solidFill>
                <a:srgbClr val="663300"/>
              </a:solidFill>
              <a:latin typeface="Tw Cen MT" pitchFamily="34" charset="0"/>
            </a:endParaRPr>
          </a:p>
          <a:p>
            <a:pPr algn="ctr"/>
            <a:endParaRPr lang="fr-FR" sz="1300" b="1" dirty="0" smtClean="0">
              <a:solidFill>
                <a:srgbClr val="663300"/>
              </a:solidFill>
              <a:latin typeface="Tw Cen MT" pitchFamily="34" charset="0"/>
            </a:endParaRPr>
          </a:p>
          <a:p>
            <a:pPr algn="ctr"/>
            <a:endParaRPr lang="fr-FR" sz="1300" b="1" dirty="0" smtClean="0">
              <a:solidFill>
                <a:srgbClr val="663300"/>
              </a:solidFill>
              <a:latin typeface="Tw Cen MT" pitchFamily="34" charset="0"/>
            </a:endParaRPr>
          </a:p>
          <a:p>
            <a:pPr algn="ctr"/>
            <a:endParaRPr lang="fr-FR" sz="1300" b="1" dirty="0" smtClean="0">
              <a:solidFill>
                <a:srgbClr val="663300"/>
              </a:solidFill>
              <a:latin typeface="Tw Cen MT" pitchFamily="34" charset="0"/>
            </a:endParaRPr>
          </a:p>
          <a:p>
            <a:pPr algn="ctr"/>
            <a:endParaRPr lang="fr-FR" sz="1300" b="1" dirty="0">
              <a:solidFill>
                <a:srgbClr val="663300"/>
              </a:solidFill>
              <a:latin typeface="Tw Cen MT" pitchFamily="34" charset="0"/>
            </a:endParaRPr>
          </a:p>
          <a:p>
            <a:pPr algn="ctr"/>
            <a:r>
              <a:rPr lang="fr-FR" sz="1300" b="1" dirty="0">
                <a:solidFill>
                  <a:srgbClr val="663300"/>
                </a:solidFill>
                <a:latin typeface="Tw Cen MT" pitchFamily="34" charset="0"/>
              </a:rPr>
              <a:t>L</a:t>
            </a:r>
            <a:r>
              <a:rPr lang="fr-FR" sz="1300" b="1" dirty="0" smtClean="0">
                <a:solidFill>
                  <a:srgbClr val="663300"/>
                </a:solidFill>
                <a:latin typeface="Tw Cen MT" pitchFamily="34" charset="0"/>
              </a:rPr>
              <a:t>’histoire </a:t>
            </a:r>
            <a:r>
              <a:rPr lang="fr-FR" sz="1300" b="1" dirty="0">
                <a:solidFill>
                  <a:srgbClr val="663300"/>
                </a:solidFill>
                <a:latin typeface="Tw Cen MT" pitchFamily="34" charset="0"/>
              </a:rPr>
              <a:t>des productions matérielles est vite dépassée par un concept qui fait fureur et va susciter des travaux célèbres, en même temps qu’il va donner aux Annales un rayonnement international : </a:t>
            </a:r>
            <a:r>
              <a:rPr lang="fr-FR" sz="1300" b="1" u="sng" dirty="0">
                <a:solidFill>
                  <a:srgbClr val="663300"/>
                </a:solidFill>
                <a:latin typeface="Tw Cen MT" pitchFamily="34" charset="0"/>
              </a:rPr>
              <a:t>l’histoire des mentalités.</a:t>
            </a:r>
          </a:p>
          <a:p>
            <a:pPr algn="ctr"/>
            <a:endParaRPr lang="fr-FR" sz="1300" b="1" dirty="0">
              <a:solidFill>
                <a:srgbClr val="663300"/>
              </a:solidFill>
              <a:latin typeface="Tw Cen MT" pitchFamily="34" charset="0"/>
            </a:endParaRPr>
          </a:p>
          <a:p>
            <a:pPr algn="ctr"/>
            <a:endParaRPr lang="fr-FR" sz="1300" b="1" dirty="0">
              <a:solidFill>
                <a:srgbClr val="663300"/>
              </a:solidFill>
              <a:latin typeface="Tw Cen MT" pitchFamily="34" charset="0"/>
            </a:endParaRPr>
          </a:p>
          <a:p>
            <a:pPr algn="ctr"/>
            <a:endParaRPr lang="fr-FR" sz="1300" b="1" dirty="0" smtClean="0">
              <a:solidFill>
                <a:srgbClr val="663300"/>
              </a:solidFill>
              <a:latin typeface="Tw Cen MT" pitchFamily="34" charset="0"/>
            </a:endParaRPr>
          </a:p>
          <a:p>
            <a:pPr algn="ctr"/>
            <a:endParaRPr lang="fr-FR" sz="1300" b="1" dirty="0">
              <a:solidFill>
                <a:srgbClr val="663300"/>
              </a:solidFill>
              <a:latin typeface="Tw Cen MT" pitchFamily="34" charset="0"/>
            </a:endParaRPr>
          </a:p>
          <a:p>
            <a:pPr algn="ctr"/>
            <a:endParaRPr lang="fr-FR" sz="1300" b="1" dirty="0">
              <a:solidFill>
                <a:srgbClr val="663300"/>
              </a:solidFill>
              <a:latin typeface="Tw Cen MT" pitchFamily="34" charset="0"/>
            </a:endParaRPr>
          </a:p>
          <a:p>
            <a:pPr algn="ctr"/>
            <a:endParaRPr lang="fr-FR" sz="1300" b="1" dirty="0" smtClean="0">
              <a:solidFill>
                <a:srgbClr val="663300"/>
              </a:solidFill>
              <a:latin typeface="Tw Cen MT" pitchFamily="34" charset="0"/>
            </a:endParaRPr>
          </a:p>
          <a:p>
            <a:pPr algn="ctr"/>
            <a:endParaRPr lang="fr-FR" sz="1300" b="1" dirty="0" smtClean="0">
              <a:solidFill>
                <a:srgbClr val="663300"/>
              </a:solidFill>
              <a:latin typeface="Tw Cen MT" pitchFamily="34" charset="0"/>
            </a:endParaRPr>
          </a:p>
          <a:p>
            <a:pPr algn="ctr"/>
            <a:endParaRPr lang="fr-FR" sz="1300" b="1" dirty="0">
              <a:solidFill>
                <a:srgbClr val="663300"/>
              </a:solidFill>
              <a:latin typeface="Tw Cen MT" pitchFamily="34" charset="0"/>
            </a:endParaRPr>
          </a:p>
          <a:p>
            <a:pPr algn="ctr"/>
            <a:endParaRPr lang="fr-FR" sz="1300" b="1" dirty="0" smtClean="0">
              <a:solidFill>
                <a:srgbClr val="663300"/>
              </a:solidFill>
              <a:latin typeface="Tw Cen MT" pitchFamily="34" charset="0"/>
            </a:endParaRPr>
          </a:p>
          <a:p>
            <a:pPr algn="ctr"/>
            <a:endParaRPr lang="fr-FR" sz="1300" b="1" dirty="0">
              <a:solidFill>
                <a:srgbClr val="663300"/>
              </a:solidFill>
              <a:latin typeface="Tw Cen MT" pitchFamily="34" charset="0"/>
            </a:endParaRPr>
          </a:p>
          <a:p>
            <a:pPr algn="ctr"/>
            <a:endParaRPr lang="fr-FR" sz="1300" b="1" dirty="0" smtClean="0">
              <a:solidFill>
                <a:srgbClr val="663300"/>
              </a:solidFill>
              <a:latin typeface="Tw Cen MT" pitchFamily="34" charset="0"/>
            </a:endParaRPr>
          </a:p>
          <a:p>
            <a:pPr algn="ctr"/>
            <a:endParaRPr lang="fr-FR" sz="1300" b="1" dirty="0">
              <a:solidFill>
                <a:srgbClr val="663300"/>
              </a:solidFill>
              <a:latin typeface="Tw Cen MT" pitchFamily="34" charset="0"/>
            </a:endParaRPr>
          </a:p>
          <a:p>
            <a:pPr algn="ctr"/>
            <a:endParaRPr lang="fr-FR" sz="1300" b="1" dirty="0" smtClean="0">
              <a:solidFill>
                <a:srgbClr val="663300"/>
              </a:solidFill>
              <a:latin typeface="Tw Cen MT" pitchFamily="34" charset="0"/>
            </a:endParaRPr>
          </a:p>
          <a:p>
            <a:pPr algn="ctr"/>
            <a:endParaRPr lang="fr-FR" sz="1300" b="1" dirty="0">
              <a:solidFill>
                <a:srgbClr val="663300"/>
              </a:solidFill>
              <a:latin typeface="Tw Cen MT" pitchFamily="34" charset="0"/>
            </a:endParaRPr>
          </a:p>
          <a:p>
            <a:pPr algn="ctr"/>
            <a:endParaRPr lang="fr-FR" sz="1300" b="1" dirty="0" smtClean="0">
              <a:solidFill>
                <a:srgbClr val="663300"/>
              </a:solidFill>
              <a:latin typeface="Tw Cen MT" pitchFamily="34" charset="0"/>
            </a:endParaRPr>
          </a:p>
          <a:p>
            <a:pPr algn="ctr"/>
            <a:endParaRPr lang="fr-FR" sz="1300" b="1" dirty="0">
              <a:solidFill>
                <a:srgbClr val="663300"/>
              </a:solidFill>
              <a:latin typeface="Tw Cen MT" pitchFamily="34" charset="0"/>
            </a:endParaRPr>
          </a:p>
          <a:p>
            <a:pPr algn="ctr"/>
            <a:endParaRPr lang="fr-FR" sz="1300" b="1" dirty="0" smtClean="0">
              <a:solidFill>
                <a:srgbClr val="663300"/>
              </a:solidFill>
              <a:latin typeface="Tw Cen MT" pitchFamily="34" charset="0"/>
            </a:endParaRPr>
          </a:p>
          <a:p>
            <a:pPr algn="ctr"/>
            <a:endParaRPr lang="fr-FR" sz="1300" b="1" dirty="0">
              <a:solidFill>
                <a:srgbClr val="663300"/>
              </a:solidFill>
              <a:latin typeface="Tw Cen MT" pitchFamily="34" charset="0"/>
            </a:endParaRPr>
          </a:p>
          <a:p>
            <a:pPr algn="ctr"/>
            <a:endParaRPr lang="fr-FR" sz="1300" b="1" dirty="0" smtClean="0">
              <a:solidFill>
                <a:srgbClr val="663300"/>
              </a:solidFill>
              <a:latin typeface="Tw Cen MT" pitchFamily="34" charset="0"/>
            </a:endParaRPr>
          </a:p>
          <a:p>
            <a:pPr algn="ctr"/>
            <a:r>
              <a:rPr lang="fr-FR" sz="1300" b="1" dirty="0" smtClean="0">
                <a:solidFill>
                  <a:srgbClr val="663300"/>
                </a:solidFill>
                <a:latin typeface="Tw Cen MT" pitchFamily="34" charset="0"/>
              </a:rPr>
              <a:t> </a:t>
            </a:r>
            <a:endParaRPr lang="fr-FR" sz="1300" b="1" dirty="0">
              <a:solidFill>
                <a:srgbClr val="663300"/>
              </a:solidFill>
              <a:latin typeface="Tw Cen MT" pitchFamily="34" charset="0"/>
            </a:endParaRPr>
          </a:p>
        </p:txBody>
      </p:sp>
      <p:sp>
        <p:nvSpPr>
          <p:cNvPr id="6" name="Rectangle 5"/>
          <p:cNvSpPr/>
          <p:nvPr/>
        </p:nvSpPr>
        <p:spPr>
          <a:xfrm>
            <a:off x="1918475" y="1312312"/>
            <a:ext cx="5307051" cy="892552"/>
          </a:xfrm>
          <a:prstGeom prst="rect">
            <a:avLst/>
          </a:prstGeom>
          <a:solidFill>
            <a:schemeClr val="accent2">
              <a:lumMod val="50000"/>
            </a:schemeClr>
          </a:solidFill>
          <a:ln>
            <a:solidFill>
              <a:schemeClr val="bg1"/>
            </a:solidFill>
          </a:ln>
        </p:spPr>
        <p:txBody>
          <a:bodyPr wrap="square">
            <a:spAutoFit/>
          </a:bodyPr>
          <a:lstStyle/>
          <a:p>
            <a:pPr lvl="0" algn="ctr"/>
            <a:r>
              <a:rPr lang="fr-FR" sz="1300" b="1" u="sng" cap="small" dirty="0">
                <a:solidFill>
                  <a:schemeClr val="bg1"/>
                </a:solidFill>
                <a:latin typeface="Tw Cen MT" pitchFamily="34" charset="0"/>
              </a:rPr>
              <a:t>Objectif : investir le socioculturel </a:t>
            </a:r>
          </a:p>
          <a:p>
            <a:pPr lvl="0" algn="ctr"/>
            <a:r>
              <a:rPr lang="fr-FR" sz="1300" b="1" dirty="0">
                <a:solidFill>
                  <a:schemeClr val="bg1"/>
                </a:solidFill>
                <a:latin typeface="Tw Cen MT" pitchFamily="34" charset="0"/>
              </a:rPr>
              <a:t>- Par l’étude de la civilisation matérielle (l’alimentation, le vêtement, les outils, les techniques et les </a:t>
            </a:r>
            <a:r>
              <a:rPr lang="fr-FR" sz="1300" b="1" dirty="0" smtClean="0">
                <a:solidFill>
                  <a:schemeClr val="bg1"/>
                </a:solidFill>
                <a:latin typeface="Tw Cen MT" pitchFamily="34" charset="0"/>
              </a:rPr>
              <a:t>innovations…), les traces laissées par l’homme</a:t>
            </a:r>
            <a:endParaRPr lang="fr-FR" sz="1300" b="1" dirty="0">
              <a:solidFill>
                <a:schemeClr val="bg1"/>
              </a:solidFill>
              <a:latin typeface="Tw Cen MT" pitchFamily="34" charset="0"/>
            </a:endParaRPr>
          </a:p>
          <a:p>
            <a:pPr lvl="0" algn="ctr"/>
            <a:r>
              <a:rPr lang="fr-FR" sz="1300" b="1" dirty="0">
                <a:solidFill>
                  <a:schemeClr val="bg1"/>
                </a:solidFill>
                <a:latin typeface="Tw Cen MT" pitchFamily="34" charset="0"/>
              </a:rPr>
              <a:t>- Par l’étude des représentations collectives</a:t>
            </a:r>
          </a:p>
        </p:txBody>
      </p:sp>
      <p:cxnSp>
        <p:nvCxnSpPr>
          <p:cNvPr id="10" name="Connecteur droit avec flèche 9"/>
          <p:cNvCxnSpPr/>
          <p:nvPr/>
        </p:nvCxnSpPr>
        <p:spPr>
          <a:xfrm flipH="1">
            <a:off x="6948264" y="2708952"/>
            <a:ext cx="1" cy="288000"/>
          </a:xfrm>
          <a:prstGeom prst="straightConnector1">
            <a:avLst/>
          </a:prstGeom>
          <a:ln>
            <a:solidFill>
              <a:schemeClr val="tx1"/>
            </a:solidFill>
            <a:headEnd type="none" w="med" len="med"/>
            <a:tailEnd type="triangle" w="med" len="med"/>
          </a:ln>
        </p:spPr>
        <p:style>
          <a:lnRef idx="3">
            <a:schemeClr val="accent2"/>
          </a:lnRef>
          <a:fillRef idx="0">
            <a:schemeClr val="accent2"/>
          </a:fillRef>
          <a:effectRef idx="2">
            <a:schemeClr val="accent2"/>
          </a:effectRef>
          <a:fontRef idx="minor">
            <a:schemeClr val="tx1"/>
          </a:fontRef>
        </p:style>
      </p:cxnSp>
      <p:sp>
        <p:nvSpPr>
          <p:cNvPr id="7" name="Rectangle 6"/>
          <p:cNvSpPr/>
          <p:nvPr/>
        </p:nvSpPr>
        <p:spPr>
          <a:xfrm>
            <a:off x="5038782" y="3020759"/>
            <a:ext cx="3816424" cy="1200329"/>
          </a:xfrm>
          <a:prstGeom prst="rect">
            <a:avLst/>
          </a:prstGeom>
          <a:solidFill>
            <a:schemeClr val="accent2">
              <a:lumMod val="50000"/>
            </a:schemeClr>
          </a:solidFill>
          <a:ln>
            <a:solidFill>
              <a:schemeClr val="bg1"/>
            </a:solidFill>
          </a:ln>
        </p:spPr>
        <p:txBody>
          <a:bodyPr wrap="square">
            <a:spAutoFit/>
          </a:bodyPr>
          <a:lstStyle/>
          <a:p>
            <a:pPr algn="just"/>
            <a:r>
              <a:rPr lang="fr-FR" sz="1200" b="1" dirty="0">
                <a:solidFill>
                  <a:schemeClr val="bg1"/>
                </a:solidFill>
                <a:latin typeface="Tw Cen MT" pitchFamily="34" charset="0"/>
              </a:rPr>
              <a:t>S’alliant à d’autres sciences, (anthropologie, psychologie sociale…) elle </a:t>
            </a:r>
            <a:r>
              <a:rPr lang="fr-FR" sz="1200" b="1" dirty="0" smtClean="0">
                <a:solidFill>
                  <a:schemeClr val="bg1"/>
                </a:solidFill>
                <a:latin typeface="Tw Cen MT" pitchFamily="34" charset="0"/>
              </a:rPr>
              <a:t>ne met plus </a:t>
            </a:r>
            <a:r>
              <a:rPr lang="fr-FR" sz="1200" b="1" dirty="0">
                <a:solidFill>
                  <a:schemeClr val="bg1"/>
                </a:solidFill>
                <a:latin typeface="Tw Cen MT" pitchFamily="34" charset="0"/>
              </a:rPr>
              <a:t>au premier plan l’économique comme facteur mais le </a:t>
            </a:r>
            <a:r>
              <a:rPr lang="fr-FR" sz="1200" b="1" dirty="0" smtClean="0">
                <a:solidFill>
                  <a:schemeClr val="bg1"/>
                </a:solidFill>
                <a:latin typeface="Tw Cen MT" pitchFamily="34" charset="0"/>
              </a:rPr>
              <a:t>mental.</a:t>
            </a:r>
          </a:p>
          <a:p>
            <a:pPr algn="just"/>
            <a:r>
              <a:rPr lang="fr-FR" sz="1200" b="1" u="sng" dirty="0">
                <a:solidFill>
                  <a:schemeClr val="bg1"/>
                </a:solidFill>
                <a:latin typeface="Tw Cen MT" pitchFamily="34" charset="0"/>
              </a:rPr>
              <a:t>Objets </a:t>
            </a:r>
            <a:r>
              <a:rPr lang="fr-FR" sz="1200" b="1" u="sng" dirty="0" smtClean="0">
                <a:solidFill>
                  <a:schemeClr val="bg1"/>
                </a:solidFill>
                <a:latin typeface="Tw Cen MT" pitchFamily="34" charset="0"/>
              </a:rPr>
              <a:t>d’études</a:t>
            </a:r>
            <a:r>
              <a:rPr lang="fr-FR" sz="1200" b="1" dirty="0" smtClean="0">
                <a:solidFill>
                  <a:schemeClr val="bg1"/>
                </a:solidFill>
                <a:latin typeface="Tw Cen MT" pitchFamily="34" charset="0"/>
              </a:rPr>
              <a:t> </a:t>
            </a:r>
            <a:r>
              <a:rPr lang="fr-FR" sz="1200" b="1" dirty="0">
                <a:solidFill>
                  <a:schemeClr val="bg1"/>
                </a:solidFill>
                <a:latin typeface="Tw Cen MT" pitchFamily="34" charset="0"/>
              </a:rPr>
              <a:t>: sentiments, </a:t>
            </a:r>
            <a:r>
              <a:rPr lang="fr-FR" sz="1200" b="1" dirty="0" smtClean="0">
                <a:solidFill>
                  <a:schemeClr val="bg1"/>
                </a:solidFill>
                <a:latin typeface="Tw Cen MT" pitchFamily="34" charset="0"/>
              </a:rPr>
              <a:t>sensibilités</a:t>
            </a:r>
            <a:r>
              <a:rPr lang="fr-FR" sz="1200" b="1" dirty="0">
                <a:solidFill>
                  <a:schemeClr val="bg1"/>
                </a:solidFill>
                <a:latin typeface="Tw Cen MT" pitchFamily="34" charset="0"/>
              </a:rPr>
              <a:t>, </a:t>
            </a:r>
            <a:r>
              <a:rPr lang="fr-FR" sz="1200" b="1" dirty="0" smtClean="0">
                <a:solidFill>
                  <a:schemeClr val="bg1"/>
                </a:solidFill>
                <a:latin typeface="Tw Cen MT" pitchFamily="34" charset="0"/>
              </a:rPr>
              <a:t>croyances</a:t>
            </a:r>
            <a:r>
              <a:rPr lang="fr-FR" sz="1200" b="1" dirty="0">
                <a:solidFill>
                  <a:schemeClr val="bg1"/>
                </a:solidFill>
                <a:latin typeface="Tw Cen MT" pitchFamily="34" charset="0"/>
              </a:rPr>
              <a:t>, </a:t>
            </a:r>
            <a:r>
              <a:rPr lang="fr-FR" sz="1200" b="1" dirty="0" smtClean="0">
                <a:solidFill>
                  <a:schemeClr val="bg1"/>
                </a:solidFill>
                <a:latin typeface="Tw Cen MT" pitchFamily="34" charset="0"/>
              </a:rPr>
              <a:t>attitudes</a:t>
            </a:r>
            <a:r>
              <a:rPr lang="fr-FR" sz="1200" b="1" dirty="0">
                <a:solidFill>
                  <a:schemeClr val="bg1"/>
                </a:solidFill>
                <a:latin typeface="Tw Cen MT" pitchFamily="34" charset="0"/>
              </a:rPr>
              <a:t>, </a:t>
            </a:r>
            <a:r>
              <a:rPr lang="fr-FR" sz="1200" b="1" dirty="0" smtClean="0">
                <a:solidFill>
                  <a:schemeClr val="bg1"/>
                </a:solidFill>
                <a:latin typeface="Tw Cen MT" pitchFamily="34" charset="0"/>
              </a:rPr>
              <a:t>imaginaire</a:t>
            </a:r>
            <a:r>
              <a:rPr lang="fr-FR" sz="1200" b="1" dirty="0">
                <a:solidFill>
                  <a:schemeClr val="bg1"/>
                </a:solidFill>
                <a:latin typeface="Tw Cen MT" pitchFamily="34" charset="0"/>
              </a:rPr>
              <a:t>, </a:t>
            </a:r>
            <a:r>
              <a:rPr lang="fr-FR" sz="1200" b="1" dirty="0" smtClean="0">
                <a:solidFill>
                  <a:schemeClr val="bg1"/>
                </a:solidFill>
                <a:latin typeface="Tw Cen MT" pitchFamily="34" charset="0"/>
              </a:rPr>
              <a:t>pratiques </a:t>
            </a:r>
            <a:r>
              <a:rPr lang="fr-FR" sz="1200" b="1" dirty="0">
                <a:solidFill>
                  <a:schemeClr val="bg1"/>
                </a:solidFill>
                <a:latin typeface="Tw Cen MT" pitchFamily="34" charset="0"/>
              </a:rPr>
              <a:t>culturelles, </a:t>
            </a:r>
            <a:r>
              <a:rPr lang="fr-FR" sz="1200" b="1" dirty="0" smtClean="0">
                <a:solidFill>
                  <a:schemeClr val="bg1"/>
                </a:solidFill>
                <a:latin typeface="Tw Cen MT" pitchFamily="34" charset="0"/>
              </a:rPr>
              <a:t>symboles</a:t>
            </a:r>
            <a:r>
              <a:rPr lang="fr-FR" sz="1200" b="1" dirty="0">
                <a:solidFill>
                  <a:schemeClr val="bg1"/>
                </a:solidFill>
                <a:latin typeface="Tw Cen MT" pitchFamily="34" charset="0"/>
              </a:rPr>
              <a:t>, </a:t>
            </a:r>
            <a:r>
              <a:rPr lang="fr-FR" sz="1200" b="1" dirty="0" smtClean="0">
                <a:solidFill>
                  <a:schemeClr val="bg1"/>
                </a:solidFill>
                <a:latin typeface="Tw Cen MT" pitchFamily="34" charset="0"/>
              </a:rPr>
              <a:t>vie quotidienne…</a:t>
            </a:r>
          </a:p>
        </p:txBody>
      </p:sp>
      <p:cxnSp>
        <p:nvCxnSpPr>
          <p:cNvPr id="12" name="Connecteur droit avec flèche 11"/>
          <p:cNvCxnSpPr/>
          <p:nvPr/>
        </p:nvCxnSpPr>
        <p:spPr>
          <a:xfrm flipH="1">
            <a:off x="6938646" y="4293096"/>
            <a:ext cx="1" cy="288000"/>
          </a:xfrm>
          <a:prstGeom prst="straightConnector1">
            <a:avLst/>
          </a:prstGeom>
          <a:ln>
            <a:solidFill>
              <a:schemeClr val="tx1"/>
            </a:solidFill>
            <a:headEnd type="none" w="med" len="med"/>
            <a:tailEnd type="triangle" w="med" len="med"/>
          </a:ln>
        </p:spPr>
        <p:style>
          <a:lnRef idx="3">
            <a:schemeClr val="accent2"/>
          </a:lnRef>
          <a:fillRef idx="0">
            <a:schemeClr val="accent2"/>
          </a:fillRef>
          <a:effectRef idx="2">
            <a:schemeClr val="accent2"/>
          </a:effectRef>
          <a:fontRef idx="minor">
            <a:schemeClr val="tx1"/>
          </a:fontRef>
        </p:style>
      </p:cxnSp>
      <p:sp>
        <p:nvSpPr>
          <p:cNvPr id="16" name="Rectangle 15"/>
          <p:cNvSpPr/>
          <p:nvPr/>
        </p:nvSpPr>
        <p:spPr>
          <a:xfrm>
            <a:off x="5604403" y="6023029"/>
            <a:ext cx="2687724" cy="646331"/>
          </a:xfrm>
          <a:prstGeom prst="rect">
            <a:avLst/>
          </a:prstGeom>
          <a:solidFill>
            <a:schemeClr val="accent2">
              <a:lumMod val="50000"/>
            </a:schemeClr>
          </a:solidFill>
          <a:ln>
            <a:solidFill>
              <a:schemeClr val="bg1"/>
            </a:solidFill>
          </a:ln>
        </p:spPr>
        <p:txBody>
          <a:bodyPr wrap="square">
            <a:spAutoFit/>
          </a:bodyPr>
          <a:lstStyle/>
          <a:p>
            <a:pPr algn="ctr"/>
            <a:r>
              <a:rPr lang="fr-FR" sz="1200" b="1" dirty="0" smtClean="0">
                <a:solidFill>
                  <a:schemeClr val="bg1"/>
                </a:solidFill>
                <a:latin typeface="Tw Cen MT" pitchFamily="34" charset="0"/>
              </a:rPr>
              <a:t>Succès immédiat national et international dans la sphère des historiens comme du grand public</a:t>
            </a:r>
          </a:p>
        </p:txBody>
      </p:sp>
      <p:cxnSp>
        <p:nvCxnSpPr>
          <p:cNvPr id="18" name="Connecteur droit avec flèche 17"/>
          <p:cNvCxnSpPr/>
          <p:nvPr/>
        </p:nvCxnSpPr>
        <p:spPr>
          <a:xfrm flipH="1">
            <a:off x="6938610" y="5661280"/>
            <a:ext cx="1" cy="288000"/>
          </a:xfrm>
          <a:prstGeom prst="straightConnector1">
            <a:avLst/>
          </a:prstGeom>
          <a:ln>
            <a:solidFill>
              <a:schemeClr val="tx1"/>
            </a:solidFill>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20" name="Connecteur droit avec flèche 19"/>
          <p:cNvCxnSpPr/>
          <p:nvPr/>
        </p:nvCxnSpPr>
        <p:spPr>
          <a:xfrm flipH="1">
            <a:off x="4716017" y="3600598"/>
            <a:ext cx="288031" cy="0"/>
          </a:xfrm>
          <a:prstGeom prst="straightConnector1">
            <a:avLst/>
          </a:prstGeom>
          <a:ln>
            <a:solidFill>
              <a:schemeClr val="tx1"/>
            </a:solidFill>
            <a:headEnd type="none" w="med" len="med"/>
            <a:tailEnd type="triangle" w="med" len="med"/>
          </a:ln>
        </p:spPr>
        <p:style>
          <a:lnRef idx="3">
            <a:schemeClr val="accent2"/>
          </a:lnRef>
          <a:fillRef idx="0">
            <a:schemeClr val="accent2"/>
          </a:fillRef>
          <a:effectRef idx="2">
            <a:schemeClr val="accent2"/>
          </a:effectRef>
          <a:fontRef idx="minor">
            <a:schemeClr val="tx1"/>
          </a:fontRef>
        </p:style>
      </p:cxnSp>
      <p:sp>
        <p:nvSpPr>
          <p:cNvPr id="22" name="Rectangle 21"/>
          <p:cNvSpPr/>
          <p:nvPr/>
        </p:nvSpPr>
        <p:spPr>
          <a:xfrm>
            <a:off x="5045936" y="3016993"/>
            <a:ext cx="3816424" cy="646331"/>
          </a:xfrm>
          <a:prstGeom prst="rect">
            <a:avLst/>
          </a:prstGeom>
          <a:solidFill>
            <a:schemeClr val="accent2">
              <a:lumMod val="50000"/>
            </a:schemeClr>
          </a:solidFill>
          <a:ln>
            <a:solidFill>
              <a:schemeClr val="bg1"/>
            </a:solidFill>
          </a:ln>
        </p:spPr>
        <p:txBody>
          <a:bodyPr wrap="square">
            <a:spAutoFit/>
          </a:bodyPr>
          <a:lstStyle/>
          <a:p>
            <a:pPr algn="ctr"/>
            <a:r>
              <a:rPr lang="fr-FR" sz="1200" b="1" u="sng" cap="small" dirty="0" smtClean="0">
                <a:solidFill>
                  <a:schemeClr val="bg1"/>
                </a:solidFill>
                <a:latin typeface="Tw Cen MT" pitchFamily="34" charset="0"/>
              </a:rPr>
              <a:t>Dans les années 80-90 </a:t>
            </a:r>
          </a:p>
          <a:p>
            <a:pPr algn="ctr"/>
            <a:r>
              <a:rPr lang="fr-FR" sz="1200" b="1" dirty="0">
                <a:solidFill>
                  <a:schemeClr val="bg1"/>
                </a:solidFill>
                <a:latin typeface="Tw Cen MT" pitchFamily="34" charset="0"/>
              </a:rPr>
              <a:t>H</a:t>
            </a:r>
            <a:r>
              <a:rPr lang="fr-FR" sz="1200" b="1" dirty="0" smtClean="0">
                <a:solidFill>
                  <a:schemeClr val="bg1"/>
                </a:solidFill>
                <a:latin typeface="Tw Cen MT" pitchFamily="34" charset="0"/>
              </a:rPr>
              <a:t>istoire des représentations </a:t>
            </a:r>
          </a:p>
          <a:p>
            <a:pPr algn="ctr"/>
            <a:r>
              <a:rPr lang="fr-FR" sz="1200" b="1" dirty="0" smtClean="0">
                <a:solidFill>
                  <a:schemeClr val="bg1"/>
                </a:solidFill>
                <a:latin typeface="Tw Cen MT" pitchFamily="34" charset="0"/>
              </a:rPr>
              <a:t> (histoire culturelle)</a:t>
            </a:r>
          </a:p>
        </p:txBody>
      </p:sp>
      <p:sp>
        <p:nvSpPr>
          <p:cNvPr id="23" name="Rectangle 22"/>
          <p:cNvSpPr/>
          <p:nvPr/>
        </p:nvSpPr>
        <p:spPr>
          <a:xfrm>
            <a:off x="7249939" y="5164450"/>
            <a:ext cx="1677909" cy="1569660"/>
          </a:xfrm>
          <a:prstGeom prst="rect">
            <a:avLst/>
          </a:prstGeom>
          <a:solidFill>
            <a:schemeClr val="accent5">
              <a:lumMod val="50000"/>
            </a:schemeClr>
          </a:solidFill>
          <a:ln w="19050">
            <a:solidFill>
              <a:schemeClr val="tx1"/>
            </a:solidFill>
          </a:ln>
        </p:spPr>
        <p:txBody>
          <a:bodyPr wrap="square">
            <a:spAutoFit/>
          </a:bodyPr>
          <a:lstStyle/>
          <a:p>
            <a:pPr lvl="0" algn="ctr"/>
            <a:r>
              <a:rPr lang="fr-FR" sz="1200" b="1" dirty="0">
                <a:solidFill>
                  <a:schemeClr val="bg1"/>
                </a:solidFill>
                <a:latin typeface="Tw Cen MT" pitchFamily="34" charset="0"/>
              </a:rPr>
              <a:t>Historiens </a:t>
            </a:r>
            <a:r>
              <a:rPr lang="fr-FR" sz="1200" b="1" dirty="0" smtClean="0">
                <a:solidFill>
                  <a:schemeClr val="bg1"/>
                </a:solidFill>
                <a:latin typeface="Tw Cen MT" pitchFamily="34" charset="0"/>
              </a:rPr>
              <a:t>emblématiques </a:t>
            </a:r>
            <a:r>
              <a:rPr lang="fr-FR" sz="1200" b="1" dirty="0">
                <a:solidFill>
                  <a:schemeClr val="bg1"/>
                </a:solidFill>
                <a:latin typeface="Tw Cen MT" pitchFamily="34" charset="0"/>
              </a:rPr>
              <a:t>du mouvement : </a:t>
            </a:r>
            <a:r>
              <a:rPr lang="fr-FR" sz="1200" b="1" dirty="0" smtClean="0">
                <a:solidFill>
                  <a:schemeClr val="bg1"/>
                </a:solidFill>
                <a:latin typeface="Tw Cen MT" pitchFamily="34" charset="0"/>
              </a:rPr>
              <a:t>Roger Chartier, Daniel Roche (modernistes),  Pascal </a:t>
            </a:r>
            <a:r>
              <a:rPr lang="fr-FR" sz="1200" b="1" dirty="0" err="1" smtClean="0">
                <a:solidFill>
                  <a:schemeClr val="bg1"/>
                </a:solidFill>
                <a:latin typeface="Tw Cen MT" pitchFamily="34" charset="0"/>
              </a:rPr>
              <a:t>Ory</a:t>
            </a:r>
            <a:r>
              <a:rPr lang="fr-FR" sz="1200" b="1" dirty="0">
                <a:solidFill>
                  <a:schemeClr val="bg1"/>
                </a:solidFill>
                <a:latin typeface="Tw Cen MT" pitchFamily="34" charset="0"/>
              </a:rPr>
              <a:t>, Jean-François </a:t>
            </a:r>
            <a:r>
              <a:rPr lang="fr-FR" sz="1200" b="1" dirty="0" err="1" smtClean="0">
                <a:solidFill>
                  <a:schemeClr val="bg1"/>
                </a:solidFill>
                <a:latin typeface="Tw Cen MT" pitchFamily="34" charset="0"/>
              </a:rPr>
              <a:t>Sirinelli</a:t>
            </a:r>
            <a:r>
              <a:rPr lang="fr-FR" sz="1200" b="1" dirty="0" smtClean="0">
                <a:solidFill>
                  <a:schemeClr val="bg1"/>
                </a:solidFill>
                <a:latin typeface="Tw Cen MT" pitchFamily="34" charset="0"/>
              </a:rPr>
              <a:t> (contemporanéistes)…</a:t>
            </a:r>
            <a:endParaRPr lang="fr-FR" sz="1200" b="1" dirty="0">
              <a:solidFill>
                <a:schemeClr val="bg1"/>
              </a:solidFill>
              <a:latin typeface="Tw Cen MT" pitchFamily="34" charset="0"/>
            </a:endParaRPr>
          </a:p>
        </p:txBody>
      </p:sp>
      <p:cxnSp>
        <p:nvCxnSpPr>
          <p:cNvPr id="24" name="Connecteur droit avec flèche 23"/>
          <p:cNvCxnSpPr/>
          <p:nvPr/>
        </p:nvCxnSpPr>
        <p:spPr>
          <a:xfrm flipH="1">
            <a:off x="4724401" y="3352403"/>
            <a:ext cx="288031" cy="0"/>
          </a:xfrm>
          <a:prstGeom prst="straightConnector1">
            <a:avLst/>
          </a:prstGeom>
          <a:ln>
            <a:solidFill>
              <a:schemeClr val="tx1"/>
            </a:solidFill>
            <a:headEnd type="none" w="med" len="med"/>
            <a:tailEnd type="triangle" w="med" len="med"/>
          </a:ln>
        </p:spPr>
        <p:style>
          <a:lnRef idx="3">
            <a:schemeClr val="accent2"/>
          </a:lnRef>
          <a:fillRef idx="0">
            <a:schemeClr val="accent2"/>
          </a:fillRef>
          <a:effectRef idx="2">
            <a:schemeClr val="accent2"/>
          </a:effectRef>
          <a:fontRef idx="minor">
            <a:schemeClr val="tx1"/>
          </a:fontRef>
        </p:style>
      </p:cxnSp>
      <p:sp>
        <p:nvSpPr>
          <p:cNvPr id="27" name="Rectangle 26"/>
          <p:cNvSpPr/>
          <p:nvPr/>
        </p:nvSpPr>
        <p:spPr>
          <a:xfrm>
            <a:off x="2663788" y="3975447"/>
            <a:ext cx="3816424" cy="461665"/>
          </a:xfrm>
          <a:prstGeom prst="rect">
            <a:avLst/>
          </a:prstGeom>
          <a:solidFill>
            <a:schemeClr val="accent2">
              <a:lumMod val="50000"/>
            </a:schemeClr>
          </a:solidFill>
          <a:ln>
            <a:solidFill>
              <a:schemeClr val="bg1"/>
            </a:solidFill>
          </a:ln>
        </p:spPr>
        <p:txBody>
          <a:bodyPr wrap="square">
            <a:spAutoFit/>
          </a:bodyPr>
          <a:lstStyle/>
          <a:p>
            <a:pPr algn="ctr"/>
            <a:r>
              <a:rPr lang="fr-FR" sz="1200" b="1" u="sng" cap="small" dirty="0" smtClean="0">
                <a:solidFill>
                  <a:schemeClr val="bg1"/>
                </a:solidFill>
                <a:latin typeface="Tw Cen MT" pitchFamily="34" charset="0"/>
              </a:rPr>
              <a:t>Dans le domaine de la chrétienté</a:t>
            </a:r>
          </a:p>
          <a:p>
            <a:pPr algn="ctr"/>
            <a:r>
              <a:rPr lang="fr-FR" sz="1200" b="1" dirty="0" smtClean="0">
                <a:solidFill>
                  <a:schemeClr val="bg1"/>
                </a:solidFill>
                <a:latin typeface="Tw Cen MT" pitchFamily="34" charset="0"/>
              </a:rPr>
              <a:t>Deux auteurs majeurs renouvellent les approches :</a:t>
            </a:r>
          </a:p>
        </p:txBody>
      </p:sp>
      <p:sp>
        <p:nvSpPr>
          <p:cNvPr id="28" name="Rectangle 27"/>
          <p:cNvSpPr/>
          <p:nvPr/>
        </p:nvSpPr>
        <p:spPr>
          <a:xfrm>
            <a:off x="269374" y="3016993"/>
            <a:ext cx="4392000" cy="1200329"/>
          </a:xfrm>
          <a:prstGeom prst="rect">
            <a:avLst/>
          </a:prstGeom>
          <a:solidFill>
            <a:schemeClr val="accent2">
              <a:lumMod val="50000"/>
            </a:schemeClr>
          </a:solidFill>
          <a:ln>
            <a:solidFill>
              <a:schemeClr val="bg1"/>
            </a:solidFill>
          </a:ln>
        </p:spPr>
        <p:txBody>
          <a:bodyPr wrap="square">
            <a:spAutoFit/>
          </a:bodyPr>
          <a:lstStyle/>
          <a:p>
            <a:pPr algn="ctr"/>
            <a:r>
              <a:rPr lang="fr-FR" sz="1200" b="1" u="sng" cap="small" dirty="0" smtClean="0">
                <a:solidFill>
                  <a:schemeClr val="bg1"/>
                </a:solidFill>
                <a:latin typeface="Tw Cen MT" pitchFamily="34" charset="0"/>
              </a:rPr>
              <a:t>Principales critiques</a:t>
            </a:r>
          </a:p>
          <a:p>
            <a:pPr marL="171450" indent="-171450" algn="just">
              <a:buFontTx/>
              <a:buChar char="-"/>
            </a:pPr>
            <a:r>
              <a:rPr lang="fr-FR" sz="1200" b="1" dirty="0" smtClean="0">
                <a:solidFill>
                  <a:schemeClr val="bg1"/>
                </a:solidFill>
                <a:latin typeface="Tw Cen MT" pitchFamily="34" charset="0"/>
              </a:rPr>
              <a:t>Remise en cause de la notion de « mentalités collectives »</a:t>
            </a:r>
          </a:p>
          <a:p>
            <a:pPr marL="171450" indent="-171450" algn="just">
              <a:buFontTx/>
              <a:buChar char="-"/>
            </a:pPr>
            <a:r>
              <a:rPr lang="fr-FR" sz="1200" b="1" dirty="0" smtClean="0">
                <a:solidFill>
                  <a:schemeClr val="bg1"/>
                </a:solidFill>
                <a:latin typeface="Tw Cen MT" pitchFamily="34" charset="0"/>
              </a:rPr>
              <a:t>Déconnexion avec l’histoire sociale (les tensions, les luttes qui traversent la société)</a:t>
            </a:r>
          </a:p>
          <a:p>
            <a:pPr marL="171450" indent="-171450" algn="just">
              <a:buFontTx/>
              <a:buChar char="-"/>
            </a:pPr>
            <a:r>
              <a:rPr lang="fr-FR" sz="1200" b="1" dirty="0" smtClean="0">
                <a:solidFill>
                  <a:schemeClr val="bg1"/>
                </a:solidFill>
                <a:latin typeface="Tw Cen MT" pitchFamily="34" charset="0"/>
              </a:rPr>
              <a:t>Utilisation systématique de la démarche quantitative et sérielle</a:t>
            </a:r>
          </a:p>
          <a:p>
            <a:pPr marL="171450" indent="-171450" algn="just">
              <a:buFontTx/>
              <a:buChar char="-"/>
            </a:pPr>
            <a:r>
              <a:rPr lang="fr-FR" sz="1200" b="1" dirty="0" smtClean="0">
                <a:solidFill>
                  <a:schemeClr val="bg1"/>
                </a:solidFill>
                <a:latin typeface="Tw Cen MT" pitchFamily="34" charset="0"/>
              </a:rPr>
              <a:t>Focalisation sur les aspects marginaux des croyances</a:t>
            </a:r>
          </a:p>
        </p:txBody>
      </p:sp>
      <p:sp>
        <p:nvSpPr>
          <p:cNvPr id="32" name="Rectangle 31"/>
          <p:cNvSpPr/>
          <p:nvPr/>
        </p:nvSpPr>
        <p:spPr>
          <a:xfrm>
            <a:off x="4654485" y="4788000"/>
            <a:ext cx="4212000" cy="1754326"/>
          </a:xfrm>
          <a:prstGeom prst="rect">
            <a:avLst/>
          </a:prstGeom>
          <a:solidFill>
            <a:schemeClr val="accent2">
              <a:lumMod val="50000"/>
            </a:schemeClr>
          </a:solidFill>
          <a:ln>
            <a:solidFill>
              <a:schemeClr val="bg1"/>
            </a:solidFill>
          </a:ln>
        </p:spPr>
        <p:txBody>
          <a:bodyPr wrap="square">
            <a:spAutoFit/>
          </a:bodyPr>
          <a:lstStyle/>
          <a:p>
            <a:pPr algn="ctr"/>
            <a:r>
              <a:rPr lang="fr-FR" sz="1200" b="1" u="sng" cap="small" dirty="0" smtClean="0">
                <a:solidFill>
                  <a:schemeClr val="bg1"/>
                </a:solidFill>
                <a:latin typeface="Tw Cen MT" pitchFamily="34" charset="0"/>
              </a:rPr>
              <a:t>Jérôme </a:t>
            </a:r>
            <a:r>
              <a:rPr lang="fr-FR" sz="1200" b="1" u="sng" cap="small" dirty="0" err="1" smtClean="0">
                <a:solidFill>
                  <a:schemeClr val="bg1"/>
                </a:solidFill>
                <a:latin typeface="Tw Cen MT" pitchFamily="34" charset="0"/>
              </a:rPr>
              <a:t>Baschet</a:t>
            </a:r>
            <a:endParaRPr lang="fr-FR" sz="1200" b="1" u="sng" cap="small" dirty="0" smtClean="0">
              <a:solidFill>
                <a:schemeClr val="bg1"/>
              </a:solidFill>
              <a:latin typeface="Tw Cen MT" pitchFamily="34" charset="0"/>
            </a:endParaRPr>
          </a:p>
          <a:p>
            <a:pPr algn="just"/>
            <a:r>
              <a:rPr lang="fr-FR" sz="1200" b="1" dirty="0" smtClean="0">
                <a:solidFill>
                  <a:schemeClr val="bg1"/>
                </a:solidFill>
                <a:latin typeface="Tw Cen MT" pitchFamily="34" charset="0"/>
              </a:rPr>
              <a:t>La civilisation médiévale est « diverse </a:t>
            </a:r>
            <a:r>
              <a:rPr lang="fr-FR" sz="1200" b="1" dirty="0">
                <a:solidFill>
                  <a:schemeClr val="bg1"/>
                </a:solidFill>
                <a:latin typeface="Tw Cen MT" pitchFamily="34" charset="0"/>
              </a:rPr>
              <a:t>et </a:t>
            </a:r>
            <a:r>
              <a:rPr lang="fr-FR" sz="1200" b="1" dirty="0" smtClean="0">
                <a:solidFill>
                  <a:schemeClr val="bg1"/>
                </a:solidFill>
                <a:latin typeface="Tw Cen MT" pitchFamily="34" charset="0"/>
              </a:rPr>
              <a:t>changeante … animée </a:t>
            </a:r>
            <a:r>
              <a:rPr lang="fr-FR" sz="1200" b="1" dirty="0">
                <a:solidFill>
                  <a:schemeClr val="bg1"/>
                </a:solidFill>
                <a:latin typeface="Tw Cen MT" pitchFamily="34" charset="0"/>
              </a:rPr>
              <a:t>d’une profonde dynamique d’essor et de transformation </a:t>
            </a:r>
            <a:r>
              <a:rPr lang="fr-FR" sz="1200" b="1" dirty="0" smtClean="0">
                <a:solidFill>
                  <a:schemeClr val="bg1"/>
                </a:solidFill>
                <a:latin typeface="Tw Cen MT" pitchFamily="34" charset="0"/>
              </a:rPr>
              <a:t>». </a:t>
            </a:r>
            <a:r>
              <a:rPr lang="fr-FR" sz="1200" b="1" dirty="0" err="1" smtClean="0">
                <a:solidFill>
                  <a:schemeClr val="bg1"/>
                </a:solidFill>
                <a:latin typeface="Tw Cen MT" pitchFamily="34" charset="0"/>
              </a:rPr>
              <a:t>Baschet</a:t>
            </a:r>
            <a:r>
              <a:rPr lang="fr-FR" sz="1200" b="1" dirty="0" smtClean="0">
                <a:solidFill>
                  <a:schemeClr val="bg1"/>
                </a:solidFill>
                <a:latin typeface="Tw Cen MT" pitchFamily="34" charset="0"/>
              </a:rPr>
              <a:t> s’attache  à saisir les </a:t>
            </a:r>
            <a:r>
              <a:rPr lang="fr-FR" sz="1200" b="1" u="sng" dirty="0">
                <a:solidFill>
                  <a:schemeClr val="bg1"/>
                </a:solidFill>
                <a:latin typeface="Tw Cen MT" pitchFamily="34" charset="0"/>
              </a:rPr>
              <a:t>traits essentiels de l’organisation sociale de l’Occident médiéval</a:t>
            </a:r>
            <a:r>
              <a:rPr lang="fr-FR" sz="1200" b="1" dirty="0">
                <a:solidFill>
                  <a:schemeClr val="bg1"/>
                </a:solidFill>
                <a:latin typeface="Tw Cen MT" pitchFamily="34" charset="0"/>
              </a:rPr>
              <a:t>, </a:t>
            </a:r>
            <a:r>
              <a:rPr lang="fr-FR" sz="1200" b="1" dirty="0" smtClean="0">
                <a:solidFill>
                  <a:schemeClr val="bg1"/>
                </a:solidFill>
                <a:latin typeface="Tw Cen MT" pitchFamily="34" charset="0"/>
              </a:rPr>
              <a:t>mais aussi les </a:t>
            </a:r>
            <a:r>
              <a:rPr lang="fr-FR" sz="1200" b="1" u="sng" dirty="0">
                <a:solidFill>
                  <a:schemeClr val="bg1"/>
                </a:solidFill>
                <a:latin typeface="Tw Cen MT" pitchFamily="34" charset="0"/>
              </a:rPr>
              <a:t>principales représentations qui donnaient du sens à cette organisation</a:t>
            </a:r>
            <a:r>
              <a:rPr lang="fr-FR" sz="1200" b="1" dirty="0">
                <a:solidFill>
                  <a:schemeClr val="bg1"/>
                </a:solidFill>
                <a:latin typeface="Tw Cen MT" pitchFamily="34" charset="0"/>
              </a:rPr>
              <a:t>. </a:t>
            </a:r>
            <a:r>
              <a:rPr lang="fr-FR" sz="1200" b="1" u="sng" dirty="0" smtClean="0">
                <a:solidFill>
                  <a:schemeClr val="bg1"/>
                </a:solidFill>
                <a:latin typeface="Tw Cen MT" pitchFamily="34" charset="0"/>
              </a:rPr>
              <a:t>L’Église</a:t>
            </a:r>
            <a:r>
              <a:rPr lang="fr-FR" sz="1200" b="1" dirty="0" smtClean="0">
                <a:solidFill>
                  <a:schemeClr val="bg1"/>
                </a:solidFill>
                <a:latin typeface="Tw Cen MT" pitchFamily="34" charset="0"/>
              </a:rPr>
              <a:t>, </a:t>
            </a:r>
            <a:r>
              <a:rPr lang="fr-FR" sz="1200" b="1" dirty="0">
                <a:solidFill>
                  <a:schemeClr val="bg1"/>
                </a:solidFill>
                <a:latin typeface="Tw Cen MT" pitchFamily="34" charset="0"/>
              </a:rPr>
              <a:t>institution dominante et véritable </a:t>
            </a:r>
            <a:r>
              <a:rPr lang="fr-FR" sz="1200" b="1" u="sng" dirty="0">
                <a:solidFill>
                  <a:schemeClr val="bg1"/>
                </a:solidFill>
                <a:latin typeface="Tw Cen MT" pitchFamily="34" charset="0"/>
              </a:rPr>
              <a:t>épine dorsale de la société médiévale</a:t>
            </a:r>
            <a:r>
              <a:rPr lang="fr-FR" sz="1200" b="1" dirty="0">
                <a:solidFill>
                  <a:schemeClr val="bg1"/>
                </a:solidFill>
                <a:latin typeface="Tw Cen MT" pitchFamily="34" charset="0"/>
              </a:rPr>
              <a:t>, </a:t>
            </a:r>
            <a:r>
              <a:rPr lang="fr-FR" sz="1200" b="1" dirty="0" smtClean="0">
                <a:solidFill>
                  <a:schemeClr val="bg1"/>
                </a:solidFill>
                <a:latin typeface="Tw Cen MT" pitchFamily="34" charset="0"/>
              </a:rPr>
              <a:t>est </a:t>
            </a:r>
            <a:r>
              <a:rPr lang="fr-FR" sz="1200" b="1" dirty="0">
                <a:solidFill>
                  <a:schemeClr val="bg1"/>
                </a:solidFill>
                <a:latin typeface="Tw Cen MT" pitchFamily="34" charset="0"/>
              </a:rPr>
              <a:t>placée au cœur de </a:t>
            </a:r>
            <a:r>
              <a:rPr lang="fr-FR" sz="1200" b="1" dirty="0" smtClean="0">
                <a:solidFill>
                  <a:schemeClr val="bg1"/>
                </a:solidFill>
                <a:latin typeface="Tw Cen MT" pitchFamily="34" charset="0"/>
              </a:rPr>
              <a:t>son analyse</a:t>
            </a:r>
            <a:r>
              <a:rPr lang="fr-FR" sz="1200" b="1" dirty="0">
                <a:solidFill>
                  <a:schemeClr val="bg1"/>
                </a:solidFill>
                <a:latin typeface="Tw Cen MT" pitchFamily="34" charset="0"/>
              </a:rPr>
              <a:t>.</a:t>
            </a:r>
            <a:endParaRPr lang="fr-FR" sz="1200" b="1" dirty="0" smtClean="0">
              <a:solidFill>
                <a:schemeClr val="bg1"/>
              </a:solidFill>
              <a:latin typeface="Tw Cen MT" pitchFamily="34" charset="0"/>
            </a:endParaRPr>
          </a:p>
        </p:txBody>
      </p:sp>
      <p:sp>
        <p:nvSpPr>
          <p:cNvPr id="19" name="Rectangle 18"/>
          <p:cNvSpPr/>
          <p:nvPr/>
        </p:nvSpPr>
        <p:spPr>
          <a:xfrm>
            <a:off x="257116" y="2702856"/>
            <a:ext cx="4392000" cy="2677656"/>
          </a:xfrm>
          <a:prstGeom prst="rect">
            <a:avLst/>
          </a:prstGeom>
          <a:solidFill>
            <a:schemeClr val="accent2">
              <a:lumMod val="50000"/>
            </a:schemeClr>
          </a:solidFill>
          <a:ln>
            <a:solidFill>
              <a:schemeClr val="bg1"/>
            </a:solidFill>
          </a:ln>
        </p:spPr>
        <p:txBody>
          <a:bodyPr wrap="square">
            <a:spAutoFit/>
          </a:bodyPr>
          <a:lstStyle/>
          <a:p>
            <a:pPr algn="ctr"/>
            <a:r>
              <a:rPr lang="fr-FR" sz="1200" b="1" u="sng" cap="small" dirty="0" smtClean="0">
                <a:solidFill>
                  <a:schemeClr val="bg1"/>
                </a:solidFill>
                <a:latin typeface="Tw Cen MT" pitchFamily="34" charset="0"/>
              </a:rPr>
              <a:t>Apports de l’histoire des représentations</a:t>
            </a:r>
          </a:p>
          <a:p>
            <a:pPr marL="171450" indent="-171450" algn="just">
              <a:buFontTx/>
              <a:buChar char="-"/>
            </a:pPr>
            <a:r>
              <a:rPr lang="fr-FR" sz="1200" b="1" dirty="0" smtClean="0">
                <a:solidFill>
                  <a:schemeClr val="bg1"/>
                </a:solidFill>
                <a:latin typeface="Tw Cen MT" pitchFamily="34" charset="0"/>
              </a:rPr>
              <a:t>Définit comme « la fille émancipée » de l'histoire des mentalités. </a:t>
            </a:r>
          </a:p>
          <a:p>
            <a:pPr marL="171450" indent="-171450" algn="just">
              <a:buFontTx/>
              <a:buChar char="-"/>
            </a:pPr>
            <a:r>
              <a:rPr lang="fr-FR" sz="1200" b="1" u="sng" dirty="0" smtClean="0">
                <a:solidFill>
                  <a:schemeClr val="bg1"/>
                </a:solidFill>
                <a:latin typeface="Tw Cen MT" pitchFamily="34" charset="0"/>
              </a:rPr>
              <a:t>Objets d’études</a:t>
            </a:r>
            <a:r>
              <a:rPr lang="fr-FR" sz="1200" b="1" dirty="0" smtClean="0">
                <a:solidFill>
                  <a:schemeClr val="bg1"/>
                </a:solidFill>
                <a:latin typeface="Tw Cen MT" pitchFamily="34" charset="0"/>
              </a:rPr>
              <a:t> :  les mentalités, les sensibilités et l'imaginaire collectif des hommes et des femmes du passé…</a:t>
            </a:r>
          </a:p>
          <a:p>
            <a:pPr marL="171450" indent="-171450" algn="just">
              <a:buFontTx/>
              <a:buChar char="-"/>
            </a:pPr>
            <a:r>
              <a:rPr lang="fr-FR" sz="1200" b="1" u="sng" dirty="0" smtClean="0">
                <a:solidFill>
                  <a:schemeClr val="bg1"/>
                </a:solidFill>
                <a:latin typeface="Tw Cen MT" pitchFamily="34" charset="0"/>
              </a:rPr>
              <a:t>Différence avec l’histoire des mentalités</a:t>
            </a:r>
            <a:r>
              <a:rPr lang="fr-FR" sz="1200" b="1" dirty="0" smtClean="0">
                <a:solidFill>
                  <a:schemeClr val="bg1"/>
                </a:solidFill>
                <a:latin typeface="Tw Cen MT" pitchFamily="34" charset="0"/>
              </a:rPr>
              <a:t> : prudence et scepticisme sont de mise quant à :</a:t>
            </a:r>
          </a:p>
          <a:p>
            <a:pPr marL="452438" indent="-171450" algn="just">
              <a:buFont typeface="Wingdings" pitchFamily="2" charset="2"/>
              <a:buChar char="§"/>
            </a:pPr>
            <a:r>
              <a:rPr lang="fr-FR" sz="1200" b="1" dirty="0" smtClean="0">
                <a:solidFill>
                  <a:schemeClr val="bg1"/>
                </a:solidFill>
                <a:latin typeface="Tw Cen MT" pitchFamily="34" charset="0"/>
              </a:rPr>
              <a:t>la </a:t>
            </a:r>
            <a:r>
              <a:rPr lang="fr-FR" sz="1200" b="1" dirty="0">
                <a:solidFill>
                  <a:schemeClr val="bg1"/>
                </a:solidFill>
                <a:latin typeface="Tw Cen MT" pitchFamily="34" charset="0"/>
              </a:rPr>
              <a:t>possibilité d'attribuer des états mentaux à des classes ou des catégories sociales </a:t>
            </a:r>
            <a:r>
              <a:rPr lang="fr-FR" sz="1200" b="1" dirty="0" smtClean="0">
                <a:solidFill>
                  <a:schemeClr val="bg1"/>
                </a:solidFill>
                <a:latin typeface="Tw Cen MT" pitchFamily="34" charset="0"/>
              </a:rPr>
              <a:t>entières</a:t>
            </a:r>
          </a:p>
          <a:p>
            <a:pPr marL="452438" indent="-171450" algn="just">
              <a:buFont typeface="Wingdings" pitchFamily="2" charset="2"/>
              <a:buChar char="§"/>
            </a:pPr>
            <a:r>
              <a:rPr lang="fr-FR" sz="1200" b="1" dirty="0" smtClean="0">
                <a:solidFill>
                  <a:schemeClr val="bg1"/>
                </a:solidFill>
                <a:latin typeface="Tw Cen MT" pitchFamily="34" charset="0"/>
              </a:rPr>
              <a:t>L’application  </a:t>
            </a:r>
            <a:r>
              <a:rPr lang="fr-FR" sz="1200" b="1" dirty="0">
                <a:solidFill>
                  <a:schemeClr val="bg1"/>
                </a:solidFill>
                <a:latin typeface="Tw Cen MT" pitchFamily="34" charset="0"/>
              </a:rPr>
              <a:t>des méthodes quantitatives à l'étude de ces états </a:t>
            </a:r>
            <a:r>
              <a:rPr lang="fr-FR" sz="1200" b="1" dirty="0" smtClean="0">
                <a:solidFill>
                  <a:schemeClr val="bg1"/>
                </a:solidFill>
                <a:latin typeface="Tw Cen MT" pitchFamily="34" charset="0"/>
              </a:rPr>
              <a:t>mentaux</a:t>
            </a:r>
          </a:p>
          <a:p>
            <a:pPr marL="452438" indent="-171450" algn="just">
              <a:buFont typeface="Wingdings" pitchFamily="2" charset="2"/>
              <a:buChar char="§"/>
            </a:pPr>
            <a:r>
              <a:rPr lang="fr-FR" sz="1200" b="1" dirty="0" smtClean="0">
                <a:solidFill>
                  <a:schemeClr val="bg1"/>
                </a:solidFill>
                <a:latin typeface="Tw Cen MT" pitchFamily="34" charset="0"/>
              </a:rPr>
              <a:t>La découverte de </a:t>
            </a:r>
            <a:r>
              <a:rPr lang="fr-FR" sz="1200" b="1" dirty="0">
                <a:solidFill>
                  <a:schemeClr val="bg1"/>
                </a:solidFill>
                <a:latin typeface="Tw Cen MT" pitchFamily="34" charset="0"/>
              </a:rPr>
              <a:t>relations claires et univoques entre les conditions et les positions sociales, d'un côté, et les phénomènes mentaux, de l'autre</a:t>
            </a:r>
            <a:endParaRPr lang="fr-FR" sz="1200" b="1" dirty="0" smtClean="0">
              <a:solidFill>
                <a:schemeClr val="bg1"/>
              </a:solidFill>
              <a:latin typeface="Tw Cen MT" pitchFamily="34" charset="0"/>
            </a:endParaRPr>
          </a:p>
        </p:txBody>
      </p:sp>
      <p:sp>
        <p:nvSpPr>
          <p:cNvPr id="31" name="Rectangle 30"/>
          <p:cNvSpPr/>
          <p:nvPr/>
        </p:nvSpPr>
        <p:spPr>
          <a:xfrm>
            <a:off x="269374" y="4789603"/>
            <a:ext cx="4212000" cy="1569660"/>
          </a:xfrm>
          <a:prstGeom prst="rect">
            <a:avLst/>
          </a:prstGeom>
          <a:solidFill>
            <a:schemeClr val="accent2">
              <a:lumMod val="50000"/>
            </a:schemeClr>
          </a:solidFill>
          <a:ln>
            <a:solidFill>
              <a:schemeClr val="bg1"/>
            </a:solidFill>
          </a:ln>
        </p:spPr>
        <p:txBody>
          <a:bodyPr wrap="square">
            <a:spAutoFit/>
          </a:bodyPr>
          <a:lstStyle/>
          <a:p>
            <a:pPr algn="ctr"/>
            <a:r>
              <a:rPr lang="fr-FR" sz="1200" b="1" u="sng" cap="small" dirty="0" smtClean="0">
                <a:solidFill>
                  <a:schemeClr val="bg1"/>
                </a:solidFill>
                <a:latin typeface="Tw Cen MT" pitchFamily="34" charset="0"/>
              </a:rPr>
              <a:t>Dominique </a:t>
            </a:r>
            <a:r>
              <a:rPr lang="fr-FR" sz="1200" b="1" u="sng" cap="small" dirty="0" err="1" smtClean="0">
                <a:solidFill>
                  <a:schemeClr val="bg1"/>
                </a:solidFill>
                <a:latin typeface="Tw Cen MT" pitchFamily="34" charset="0"/>
              </a:rPr>
              <a:t>Iogna-prat</a:t>
            </a:r>
            <a:endParaRPr lang="fr-FR" sz="1200" b="1" u="sng" cap="small" dirty="0" smtClean="0">
              <a:solidFill>
                <a:schemeClr val="bg1"/>
              </a:solidFill>
              <a:latin typeface="Tw Cen MT" pitchFamily="34" charset="0"/>
            </a:endParaRPr>
          </a:p>
          <a:p>
            <a:pPr algn="just"/>
            <a:r>
              <a:rPr lang="fr-FR" sz="1200" b="1" dirty="0" smtClean="0">
                <a:solidFill>
                  <a:schemeClr val="bg1"/>
                </a:solidFill>
                <a:latin typeface="Tw Cen MT" pitchFamily="34" charset="0"/>
              </a:rPr>
              <a:t>De </a:t>
            </a:r>
            <a:r>
              <a:rPr lang="fr-FR" sz="1200" b="1" dirty="0">
                <a:solidFill>
                  <a:schemeClr val="bg1"/>
                </a:solidFill>
                <a:latin typeface="Tw Cen MT" pitchFamily="34" charset="0"/>
              </a:rPr>
              <a:t>la fin du IV</a:t>
            </a:r>
            <a:r>
              <a:rPr lang="fr-FR" sz="1200" b="1" baseline="30000" dirty="0">
                <a:solidFill>
                  <a:schemeClr val="bg1"/>
                </a:solidFill>
                <a:latin typeface="Tw Cen MT" pitchFamily="34" charset="0"/>
              </a:rPr>
              <a:t>ème</a:t>
            </a:r>
            <a:r>
              <a:rPr lang="fr-FR" sz="1200" b="1" dirty="0">
                <a:solidFill>
                  <a:schemeClr val="bg1"/>
                </a:solidFill>
                <a:latin typeface="Tw Cen MT" pitchFamily="34" charset="0"/>
              </a:rPr>
              <a:t>  siècle et tout au long du premier millénaire, un processus s’est effectué menant à l’inclusion de la société dans une </a:t>
            </a:r>
            <a:r>
              <a:rPr lang="fr-FR" sz="1200" b="1" u="sng" dirty="0">
                <a:solidFill>
                  <a:schemeClr val="bg1"/>
                </a:solidFill>
                <a:latin typeface="Tw Cen MT" pitchFamily="34" charset="0"/>
              </a:rPr>
              <a:t>structure « </a:t>
            </a:r>
            <a:r>
              <a:rPr lang="fr-FR" sz="1200" b="1" u="sng" dirty="0" err="1">
                <a:solidFill>
                  <a:schemeClr val="bg1"/>
                </a:solidFill>
                <a:latin typeface="Tw Cen MT" pitchFamily="34" charset="0"/>
              </a:rPr>
              <a:t>englobante</a:t>
            </a:r>
            <a:r>
              <a:rPr lang="fr-FR" sz="1200" b="1" u="sng" dirty="0">
                <a:solidFill>
                  <a:schemeClr val="bg1"/>
                </a:solidFill>
                <a:latin typeface="Tw Cen MT" pitchFamily="34" charset="0"/>
              </a:rPr>
              <a:t> » : l’Église</a:t>
            </a:r>
            <a:r>
              <a:rPr lang="fr-FR" sz="1200" b="1" dirty="0">
                <a:solidFill>
                  <a:schemeClr val="bg1"/>
                </a:solidFill>
                <a:latin typeface="Tw Cen MT" pitchFamily="34" charset="0"/>
              </a:rPr>
              <a:t>. Cette dernière ne désigne pas seulement une </a:t>
            </a:r>
            <a:r>
              <a:rPr lang="fr-FR" sz="1200" b="1" u="sng" dirty="0">
                <a:solidFill>
                  <a:schemeClr val="bg1"/>
                </a:solidFill>
                <a:latin typeface="Tw Cen MT" pitchFamily="34" charset="0"/>
              </a:rPr>
              <a:t>communauté de foi</a:t>
            </a:r>
            <a:r>
              <a:rPr lang="fr-FR" sz="1200" b="1" dirty="0">
                <a:solidFill>
                  <a:schemeClr val="bg1"/>
                </a:solidFill>
                <a:latin typeface="Tw Cen MT" pitchFamily="34" charset="0"/>
              </a:rPr>
              <a:t> mais est </a:t>
            </a:r>
            <a:r>
              <a:rPr lang="fr-FR" sz="1200" b="1" u="sng" dirty="0">
                <a:solidFill>
                  <a:schemeClr val="bg1"/>
                </a:solidFill>
                <a:latin typeface="Tw Cen MT" pitchFamily="34" charset="0"/>
              </a:rPr>
              <a:t>dotée d’une dimension institutionnelle ayant un centre (Rome) et des limites</a:t>
            </a:r>
            <a:r>
              <a:rPr lang="fr-FR" sz="1200" b="1" dirty="0">
                <a:solidFill>
                  <a:schemeClr val="bg1"/>
                </a:solidFill>
                <a:latin typeface="Tw Cen MT" pitchFamily="34" charset="0"/>
              </a:rPr>
              <a:t> destinées à être </a:t>
            </a:r>
            <a:r>
              <a:rPr lang="fr-FR" sz="1200" b="1" u="sng" dirty="0">
                <a:solidFill>
                  <a:schemeClr val="bg1"/>
                </a:solidFill>
                <a:latin typeface="Tw Cen MT" pitchFamily="34" charset="0"/>
              </a:rPr>
              <a:t>sans cesse repoussées</a:t>
            </a:r>
            <a:r>
              <a:rPr lang="fr-FR" sz="1200" b="1" dirty="0">
                <a:solidFill>
                  <a:schemeClr val="bg1"/>
                </a:solidFill>
                <a:latin typeface="Tw Cen MT" pitchFamily="34" charset="0"/>
              </a:rPr>
              <a:t> face aux païens et aux </a:t>
            </a:r>
            <a:r>
              <a:rPr lang="fr-FR" sz="1200" b="1" dirty="0" smtClean="0">
                <a:solidFill>
                  <a:schemeClr val="bg1"/>
                </a:solidFill>
                <a:latin typeface="Tw Cen MT" pitchFamily="34" charset="0"/>
              </a:rPr>
              <a:t>infidèles</a:t>
            </a:r>
            <a:r>
              <a:rPr lang="fr-FR" sz="1200" b="1" dirty="0">
                <a:solidFill>
                  <a:schemeClr val="bg1"/>
                </a:solidFill>
                <a:latin typeface="Tw Cen MT" pitchFamily="34" charset="0"/>
              </a:rPr>
              <a:t> </a:t>
            </a:r>
            <a:r>
              <a:rPr lang="fr-FR" sz="1200" b="1" dirty="0" smtClean="0">
                <a:solidFill>
                  <a:schemeClr val="bg1"/>
                </a:solidFill>
                <a:latin typeface="Tw Cen MT" pitchFamily="34" charset="0"/>
              </a:rPr>
              <a:t>(logique d’ordre et d’exclusion)</a:t>
            </a:r>
          </a:p>
        </p:txBody>
      </p:sp>
      <p:sp>
        <p:nvSpPr>
          <p:cNvPr id="5" name="Rectangle 4"/>
          <p:cNvSpPr/>
          <p:nvPr/>
        </p:nvSpPr>
        <p:spPr>
          <a:xfrm>
            <a:off x="215516" y="4799379"/>
            <a:ext cx="1677909" cy="1938992"/>
          </a:xfrm>
          <a:prstGeom prst="rect">
            <a:avLst/>
          </a:prstGeom>
          <a:solidFill>
            <a:schemeClr val="accent5">
              <a:lumMod val="50000"/>
            </a:schemeClr>
          </a:solidFill>
          <a:ln w="19050">
            <a:solidFill>
              <a:schemeClr val="tx1"/>
            </a:solidFill>
          </a:ln>
        </p:spPr>
        <p:txBody>
          <a:bodyPr wrap="square">
            <a:spAutoFit/>
          </a:bodyPr>
          <a:lstStyle/>
          <a:p>
            <a:pPr lvl="0" algn="ctr"/>
            <a:r>
              <a:rPr lang="fr-FR" sz="1200" b="1" dirty="0">
                <a:solidFill>
                  <a:schemeClr val="bg1"/>
                </a:solidFill>
                <a:latin typeface="Tw Cen MT" pitchFamily="34" charset="0"/>
              </a:rPr>
              <a:t>Historiens </a:t>
            </a:r>
            <a:r>
              <a:rPr lang="fr-FR" sz="1200" b="1" dirty="0" smtClean="0">
                <a:solidFill>
                  <a:schemeClr val="bg1"/>
                </a:solidFill>
                <a:latin typeface="Tw Cen MT" pitchFamily="34" charset="0"/>
              </a:rPr>
              <a:t>emblématiques </a:t>
            </a:r>
            <a:r>
              <a:rPr lang="fr-FR" sz="1200" b="1" dirty="0">
                <a:solidFill>
                  <a:schemeClr val="bg1"/>
                </a:solidFill>
                <a:latin typeface="Tw Cen MT" pitchFamily="34" charset="0"/>
              </a:rPr>
              <a:t>du mouvement : </a:t>
            </a:r>
            <a:r>
              <a:rPr lang="fr-FR" sz="1200" b="1" dirty="0" smtClean="0">
                <a:solidFill>
                  <a:schemeClr val="bg1"/>
                </a:solidFill>
                <a:latin typeface="Tw Cen MT" pitchFamily="34" charset="0"/>
              </a:rPr>
              <a:t>Jacques Le Goff, Pierre Nora, Georges </a:t>
            </a:r>
            <a:r>
              <a:rPr lang="fr-FR" sz="1200" b="1" dirty="0">
                <a:solidFill>
                  <a:schemeClr val="bg1"/>
                </a:solidFill>
                <a:latin typeface="Tw Cen MT" pitchFamily="34" charset="0"/>
              </a:rPr>
              <a:t>Duby, Jean Delumeau, Emmanuel Leroy </a:t>
            </a:r>
            <a:r>
              <a:rPr lang="fr-FR" sz="1200" b="1" dirty="0" err="1">
                <a:solidFill>
                  <a:schemeClr val="bg1"/>
                </a:solidFill>
                <a:latin typeface="Tw Cen MT" pitchFamily="34" charset="0"/>
              </a:rPr>
              <a:t>Ladurie</a:t>
            </a:r>
            <a:r>
              <a:rPr lang="fr-FR" sz="1200" b="1" dirty="0">
                <a:solidFill>
                  <a:schemeClr val="bg1"/>
                </a:solidFill>
                <a:latin typeface="Tw Cen MT" pitchFamily="34" charset="0"/>
              </a:rPr>
              <a:t>, </a:t>
            </a:r>
            <a:r>
              <a:rPr lang="fr-FR" sz="1200" b="1" dirty="0" smtClean="0">
                <a:solidFill>
                  <a:schemeClr val="bg1"/>
                </a:solidFill>
                <a:latin typeface="Tw Cen MT" pitchFamily="34" charset="0"/>
              </a:rPr>
              <a:t>Robert </a:t>
            </a:r>
            <a:r>
              <a:rPr lang="fr-FR" sz="1200" b="1" dirty="0" err="1" smtClean="0">
                <a:solidFill>
                  <a:schemeClr val="bg1"/>
                </a:solidFill>
                <a:latin typeface="Tw Cen MT" pitchFamily="34" charset="0"/>
              </a:rPr>
              <a:t>Mandrou</a:t>
            </a:r>
            <a:r>
              <a:rPr lang="fr-FR" sz="1200" b="1" dirty="0" smtClean="0">
                <a:solidFill>
                  <a:schemeClr val="bg1"/>
                </a:solidFill>
                <a:latin typeface="Tw Cen MT" pitchFamily="34" charset="0"/>
              </a:rPr>
              <a:t>, Michel </a:t>
            </a:r>
            <a:r>
              <a:rPr lang="fr-FR" sz="1200" b="1" dirty="0" err="1" smtClean="0">
                <a:solidFill>
                  <a:schemeClr val="bg1"/>
                </a:solidFill>
                <a:latin typeface="Tw Cen MT" pitchFamily="34" charset="0"/>
              </a:rPr>
              <a:t>Vovelle</a:t>
            </a:r>
            <a:r>
              <a:rPr lang="fr-FR" sz="1200" b="1" dirty="0" smtClean="0">
                <a:solidFill>
                  <a:schemeClr val="bg1"/>
                </a:solidFill>
                <a:latin typeface="Tw Cen MT" pitchFamily="34" charset="0"/>
              </a:rPr>
              <a:t>, Philippe Ariès…</a:t>
            </a:r>
            <a:endParaRPr lang="fr-FR" sz="1200" b="1" dirty="0">
              <a:solidFill>
                <a:schemeClr val="bg1"/>
              </a:solidFill>
              <a:latin typeface="Tw Cen MT" pitchFamily="34" charset="0"/>
            </a:endParaRPr>
          </a:p>
        </p:txBody>
      </p:sp>
      <p:sp>
        <p:nvSpPr>
          <p:cNvPr id="13" name="Rectangle 12"/>
          <p:cNvSpPr/>
          <p:nvPr/>
        </p:nvSpPr>
        <p:spPr>
          <a:xfrm>
            <a:off x="5040053" y="4615666"/>
            <a:ext cx="3816424" cy="1015663"/>
          </a:xfrm>
          <a:prstGeom prst="rect">
            <a:avLst/>
          </a:prstGeom>
          <a:solidFill>
            <a:schemeClr val="accent2">
              <a:lumMod val="50000"/>
            </a:schemeClr>
          </a:solidFill>
          <a:ln>
            <a:solidFill>
              <a:schemeClr val="bg1"/>
            </a:solidFill>
          </a:ln>
        </p:spPr>
        <p:txBody>
          <a:bodyPr wrap="square">
            <a:spAutoFit/>
          </a:bodyPr>
          <a:lstStyle/>
          <a:p>
            <a:pPr algn="ctr"/>
            <a:r>
              <a:rPr lang="fr-FR" sz="1200" b="1" u="sng" cap="small" dirty="0" smtClean="0">
                <a:solidFill>
                  <a:schemeClr val="bg1"/>
                </a:solidFill>
                <a:latin typeface="Tw Cen MT" pitchFamily="34" charset="0"/>
              </a:rPr>
              <a:t>Thématiques de la chrétienté</a:t>
            </a:r>
          </a:p>
          <a:p>
            <a:pPr algn="just"/>
            <a:r>
              <a:rPr lang="fr-FR" sz="1200" b="1" dirty="0" smtClean="0">
                <a:solidFill>
                  <a:schemeClr val="bg1"/>
                </a:solidFill>
                <a:latin typeface="Tw Cen MT" pitchFamily="34" charset="0"/>
              </a:rPr>
              <a:t>La mort en Occident (Philippe Ariès)</a:t>
            </a:r>
          </a:p>
          <a:p>
            <a:pPr algn="just"/>
            <a:r>
              <a:rPr lang="fr-FR" sz="1200" b="1" dirty="0" smtClean="0">
                <a:solidFill>
                  <a:schemeClr val="bg1"/>
                </a:solidFill>
                <a:latin typeface="Tw Cen MT" pitchFamily="34" charset="0"/>
              </a:rPr>
              <a:t>Le </a:t>
            </a:r>
            <a:r>
              <a:rPr lang="fr-FR" sz="1200" b="1" smtClean="0">
                <a:solidFill>
                  <a:schemeClr val="bg1"/>
                </a:solidFill>
                <a:latin typeface="Tw Cen MT" pitchFamily="34" charset="0"/>
              </a:rPr>
              <a:t>temps des </a:t>
            </a:r>
            <a:r>
              <a:rPr lang="fr-FR" sz="1200" b="1" dirty="0" smtClean="0">
                <a:solidFill>
                  <a:schemeClr val="bg1"/>
                </a:solidFill>
                <a:latin typeface="Tw Cen MT" pitchFamily="34" charset="0"/>
              </a:rPr>
              <a:t>cathédrales (Georges Duby)</a:t>
            </a:r>
          </a:p>
          <a:p>
            <a:pPr algn="just"/>
            <a:r>
              <a:rPr lang="fr-FR" sz="1200" b="1" dirty="0" smtClean="0">
                <a:solidFill>
                  <a:schemeClr val="bg1"/>
                </a:solidFill>
                <a:latin typeface="Tw Cen MT" pitchFamily="34" charset="0"/>
              </a:rPr>
              <a:t>La naissance du purgatoire (Jacques Le Goff)</a:t>
            </a:r>
          </a:p>
          <a:p>
            <a:pPr algn="just"/>
            <a:r>
              <a:rPr lang="fr-FR" sz="1200" b="1" dirty="0" smtClean="0">
                <a:solidFill>
                  <a:schemeClr val="bg1"/>
                </a:solidFill>
                <a:latin typeface="Tw Cen MT" pitchFamily="34" charset="0"/>
              </a:rPr>
              <a:t>La peur en Occident </a:t>
            </a:r>
            <a:r>
              <a:rPr lang="fr-FR" sz="1200" b="1" dirty="0">
                <a:solidFill>
                  <a:schemeClr val="bg1"/>
                </a:solidFill>
                <a:latin typeface="Tw Cen MT" pitchFamily="34" charset="0"/>
              </a:rPr>
              <a:t>(</a:t>
            </a:r>
            <a:r>
              <a:rPr lang="fr-FR" sz="1200" b="1" dirty="0" smtClean="0">
                <a:solidFill>
                  <a:schemeClr val="bg1"/>
                </a:solidFill>
                <a:latin typeface="Tw Cen MT" pitchFamily="34" charset="0"/>
              </a:rPr>
              <a:t>Jean Delumeau)…</a:t>
            </a:r>
          </a:p>
        </p:txBody>
      </p:sp>
    </p:spTree>
    <p:extLst>
      <p:ext uri="{BB962C8B-B14F-4D97-AF65-F5344CB8AC3E}">
        <p14:creationId xmlns:p14="http://schemas.microsoft.com/office/powerpoint/2010/main" val="17780844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heel(1)">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left)">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left)">
                                      <p:cBhvr>
                                        <p:cTn id="22" dur="1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wipe(left)">
                                      <p:cBhvr>
                                        <p:cTn id="34" dur="10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randombar(horizontal)">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1000" fill="hold"/>
                                        <p:tgtEl>
                                          <p:spTgt spid="5"/>
                                        </p:tgtEl>
                                        <p:attrNameLst>
                                          <p:attrName>ppt_w</p:attrName>
                                        </p:attrNameLst>
                                      </p:cBhvr>
                                      <p:tavLst>
                                        <p:tav tm="0">
                                          <p:val>
                                            <p:fltVal val="0"/>
                                          </p:val>
                                        </p:tav>
                                        <p:tav tm="100000">
                                          <p:val>
                                            <p:strVal val="#ppt_w"/>
                                          </p:val>
                                        </p:tav>
                                      </p:tavLst>
                                    </p:anim>
                                    <p:anim calcmode="lin" valueType="num">
                                      <p:cBhvr>
                                        <p:cTn id="50" dur="1000" fill="hold"/>
                                        <p:tgtEl>
                                          <p:spTgt spid="5"/>
                                        </p:tgtEl>
                                        <p:attrNameLst>
                                          <p:attrName>ppt_h</p:attrName>
                                        </p:attrNameLst>
                                      </p:cBhvr>
                                      <p:tavLst>
                                        <p:tav tm="0">
                                          <p:val>
                                            <p:fltVal val="0"/>
                                          </p:val>
                                        </p:tav>
                                        <p:tav tm="100000">
                                          <p:val>
                                            <p:strVal val="#ppt_h"/>
                                          </p:val>
                                        </p:tav>
                                      </p:tavLst>
                                    </p:anim>
                                    <p:animEffect transition="in" filter="fade">
                                      <p:cBhvr>
                                        <p:cTn id="51" dur="1000"/>
                                        <p:tgtEl>
                                          <p:spTgt spid="5"/>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up)">
                                      <p:cBhvr>
                                        <p:cTn id="56" dur="500"/>
                                        <p:tgtEl>
                                          <p:spTgt spid="12"/>
                                        </p:tgtEl>
                                      </p:cBhvr>
                                    </p:animEffect>
                                  </p:childTnLst>
                                </p:cTn>
                              </p:par>
                            </p:childTnLst>
                          </p:cTn>
                        </p:par>
                        <p:par>
                          <p:cTn id="57" fill="hold">
                            <p:stCondLst>
                              <p:cond delay="500"/>
                            </p:stCondLst>
                            <p:childTnLst>
                              <p:par>
                                <p:cTn id="58" presetID="14" presetClass="entr" presetSubtype="1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randombar(horizontal)">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wipe(up)">
                                      <p:cBhvr>
                                        <p:cTn id="65" dur="500"/>
                                        <p:tgtEl>
                                          <p:spTgt spid="18"/>
                                        </p:tgtEl>
                                      </p:cBhvr>
                                    </p:animEffect>
                                  </p:childTnLst>
                                </p:cTn>
                              </p:par>
                            </p:childTnLst>
                          </p:cTn>
                        </p:par>
                        <p:par>
                          <p:cTn id="66" fill="hold">
                            <p:stCondLst>
                              <p:cond delay="500"/>
                            </p:stCondLst>
                            <p:childTnLst>
                              <p:par>
                                <p:cTn id="67" presetID="14" presetClass="entr" presetSubtype="10"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randombar(horizontal)">
                                      <p:cBhvr>
                                        <p:cTn id="69" dur="500"/>
                                        <p:tgtEl>
                                          <p:spTgt spid="16"/>
                                        </p:tgtEl>
                                      </p:cBhvr>
                                    </p:animEffect>
                                  </p:childTnLst>
                                </p:cTn>
                              </p:par>
                              <p:par>
                                <p:cTn id="70" presetID="53" presetClass="exit" presetSubtype="32" fill="hold" grpId="1" nodeType="withEffect">
                                  <p:stCondLst>
                                    <p:cond delay="0"/>
                                  </p:stCondLst>
                                  <p:childTnLst>
                                    <p:anim calcmode="lin" valueType="num">
                                      <p:cBhvr>
                                        <p:cTn id="71" dur="500"/>
                                        <p:tgtEl>
                                          <p:spTgt spid="5"/>
                                        </p:tgtEl>
                                        <p:attrNameLst>
                                          <p:attrName>ppt_w</p:attrName>
                                        </p:attrNameLst>
                                      </p:cBhvr>
                                      <p:tavLst>
                                        <p:tav tm="0">
                                          <p:val>
                                            <p:strVal val="ppt_w"/>
                                          </p:val>
                                        </p:tav>
                                        <p:tav tm="100000">
                                          <p:val>
                                            <p:fltVal val="0"/>
                                          </p:val>
                                        </p:tav>
                                      </p:tavLst>
                                    </p:anim>
                                    <p:anim calcmode="lin" valueType="num">
                                      <p:cBhvr>
                                        <p:cTn id="72" dur="500"/>
                                        <p:tgtEl>
                                          <p:spTgt spid="5"/>
                                        </p:tgtEl>
                                        <p:attrNameLst>
                                          <p:attrName>ppt_h</p:attrName>
                                        </p:attrNameLst>
                                      </p:cBhvr>
                                      <p:tavLst>
                                        <p:tav tm="0">
                                          <p:val>
                                            <p:strVal val="ppt_h"/>
                                          </p:val>
                                        </p:tav>
                                        <p:tav tm="100000">
                                          <p:val>
                                            <p:fltVal val="0"/>
                                          </p:val>
                                        </p:tav>
                                      </p:tavLst>
                                    </p:anim>
                                    <p:animEffect transition="out" filter="fade">
                                      <p:cBhvr>
                                        <p:cTn id="73" dur="500"/>
                                        <p:tgtEl>
                                          <p:spTgt spid="5"/>
                                        </p:tgtEl>
                                      </p:cBhvr>
                                    </p:animEffect>
                                    <p:set>
                                      <p:cBhvr>
                                        <p:cTn id="74" dur="1" fill="hold">
                                          <p:stCondLst>
                                            <p:cond delay="499"/>
                                          </p:stCondLst>
                                        </p:cTn>
                                        <p:tgtEl>
                                          <p:spTgt spid="5"/>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2" presetClass="entr" presetSubtype="1" fill="hold" nodeType="click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wipe(up)">
                                      <p:cBhvr>
                                        <p:cTn id="79" dur="500"/>
                                        <p:tgtEl>
                                          <p:spTgt spid="20"/>
                                        </p:tgtEl>
                                      </p:cBhvr>
                                    </p:animEffect>
                                  </p:childTnLst>
                                </p:cTn>
                              </p:par>
                            </p:childTnLst>
                          </p:cTn>
                        </p:par>
                        <p:par>
                          <p:cTn id="80" fill="hold">
                            <p:stCondLst>
                              <p:cond delay="1000"/>
                            </p:stCondLst>
                            <p:childTnLst>
                              <p:par>
                                <p:cTn id="81" presetID="14" presetClass="entr" presetSubtype="10"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randombar(horizontal)">
                                      <p:cBhvr>
                                        <p:cTn id="83" dur="500"/>
                                        <p:tgtEl>
                                          <p:spTgt spid="28"/>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xit" presetSubtype="32" fill="hold" grpId="1" nodeType="clickEffect">
                                  <p:stCondLst>
                                    <p:cond delay="0"/>
                                  </p:stCondLst>
                                  <p:childTnLst>
                                    <p:anim calcmode="lin" valueType="num">
                                      <p:cBhvr>
                                        <p:cTn id="87" dur="500"/>
                                        <p:tgtEl>
                                          <p:spTgt spid="7"/>
                                        </p:tgtEl>
                                        <p:attrNameLst>
                                          <p:attrName>ppt_w</p:attrName>
                                        </p:attrNameLst>
                                      </p:cBhvr>
                                      <p:tavLst>
                                        <p:tav tm="0">
                                          <p:val>
                                            <p:strVal val="ppt_w"/>
                                          </p:val>
                                        </p:tav>
                                        <p:tav tm="100000">
                                          <p:val>
                                            <p:fltVal val="0"/>
                                          </p:val>
                                        </p:tav>
                                      </p:tavLst>
                                    </p:anim>
                                    <p:anim calcmode="lin" valueType="num">
                                      <p:cBhvr>
                                        <p:cTn id="88" dur="500"/>
                                        <p:tgtEl>
                                          <p:spTgt spid="7"/>
                                        </p:tgtEl>
                                        <p:attrNameLst>
                                          <p:attrName>ppt_h</p:attrName>
                                        </p:attrNameLst>
                                      </p:cBhvr>
                                      <p:tavLst>
                                        <p:tav tm="0">
                                          <p:val>
                                            <p:strVal val="ppt_h"/>
                                          </p:val>
                                        </p:tav>
                                        <p:tav tm="100000">
                                          <p:val>
                                            <p:fltVal val="0"/>
                                          </p:val>
                                        </p:tav>
                                      </p:tavLst>
                                    </p:anim>
                                    <p:animEffect transition="out" filter="fade">
                                      <p:cBhvr>
                                        <p:cTn id="89" dur="500"/>
                                        <p:tgtEl>
                                          <p:spTgt spid="7"/>
                                        </p:tgtEl>
                                      </p:cBhvr>
                                    </p:animEffect>
                                    <p:set>
                                      <p:cBhvr>
                                        <p:cTn id="90" dur="1" fill="hold">
                                          <p:stCondLst>
                                            <p:cond delay="499"/>
                                          </p:stCondLst>
                                        </p:cTn>
                                        <p:tgtEl>
                                          <p:spTgt spid="7"/>
                                        </p:tgtEl>
                                        <p:attrNameLst>
                                          <p:attrName>style.visibility</p:attrName>
                                        </p:attrNameLst>
                                      </p:cBhvr>
                                      <p:to>
                                        <p:strVal val="hidden"/>
                                      </p:to>
                                    </p:set>
                                  </p:childTnLst>
                                </p:cTn>
                              </p:par>
                              <p:par>
                                <p:cTn id="91" presetID="53" presetClass="exit" presetSubtype="32" fill="hold" nodeType="withEffect">
                                  <p:stCondLst>
                                    <p:cond delay="0"/>
                                  </p:stCondLst>
                                  <p:childTnLst>
                                    <p:anim calcmode="lin" valueType="num">
                                      <p:cBhvr>
                                        <p:cTn id="92" dur="500"/>
                                        <p:tgtEl>
                                          <p:spTgt spid="12"/>
                                        </p:tgtEl>
                                        <p:attrNameLst>
                                          <p:attrName>ppt_w</p:attrName>
                                        </p:attrNameLst>
                                      </p:cBhvr>
                                      <p:tavLst>
                                        <p:tav tm="0">
                                          <p:val>
                                            <p:strVal val="ppt_w"/>
                                          </p:val>
                                        </p:tav>
                                        <p:tav tm="100000">
                                          <p:val>
                                            <p:fltVal val="0"/>
                                          </p:val>
                                        </p:tav>
                                      </p:tavLst>
                                    </p:anim>
                                    <p:anim calcmode="lin" valueType="num">
                                      <p:cBhvr>
                                        <p:cTn id="93" dur="500"/>
                                        <p:tgtEl>
                                          <p:spTgt spid="12"/>
                                        </p:tgtEl>
                                        <p:attrNameLst>
                                          <p:attrName>ppt_h</p:attrName>
                                        </p:attrNameLst>
                                      </p:cBhvr>
                                      <p:tavLst>
                                        <p:tav tm="0">
                                          <p:val>
                                            <p:strVal val="ppt_h"/>
                                          </p:val>
                                        </p:tav>
                                        <p:tav tm="100000">
                                          <p:val>
                                            <p:fltVal val="0"/>
                                          </p:val>
                                        </p:tav>
                                      </p:tavLst>
                                    </p:anim>
                                    <p:animEffect transition="out" filter="fade">
                                      <p:cBhvr>
                                        <p:cTn id="94" dur="500"/>
                                        <p:tgtEl>
                                          <p:spTgt spid="12"/>
                                        </p:tgtEl>
                                      </p:cBhvr>
                                    </p:animEffect>
                                    <p:set>
                                      <p:cBhvr>
                                        <p:cTn id="95" dur="1" fill="hold">
                                          <p:stCondLst>
                                            <p:cond delay="499"/>
                                          </p:stCondLst>
                                        </p:cTn>
                                        <p:tgtEl>
                                          <p:spTgt spid="12"/>
                                        </p:tgtEl>
                                        <p:attrNameLst>
                                          <p:attrName>style.visibility</p:attrName>
                                        </p:attrNameLst>
                                      </p:cBhvr>
                                      <p:to>
                                        <p:strVal val="hidden"/>
                                      </p:to>
                                    </p:set>
                                  </p:childTnLst>
                                </p:cTn>
                              </p:par>
                              <p:par>
                                <p:cTn id="96" presetID="53" presetClass="exit" presetSubtype="32" fill="hold" grpId="1" nodeType="withEffect">
                                  <p:stCondLst>
                                    <p:cond delay="0"/>
                                  </p:stCondLst>
                                  <p:childTnLst>
                                    <p:anim calcmode="lin" valueType="num">
                                      <p:cBhvr>
                                        <p:cTn id="97" dur="500"/>
                                        <p:tgtEl>
                                          <p:spTgt spid="13"/>
                                        </p:tgtEl>
                                        <p:attrNameLst>
                                          <p:attrName>ppt_w</p:attrName>
                                        </p:attrNameLst>
                                      </p:cBhvr>
                                      <p:tavLst>
                                        <p:tav tm="0">
                                          <p:val>
                                            <p:strVal val="ppt_w"/>
                                          </p:val>
                                        </p:tav>
                                        <p:tav tm="100000">
                                          <p:val>
                                            <p:fltVal val="0"/>
                                          </p:val>
                                        </p:tav>
                                      </p:tavLst>
                                    </p:anim>
                                    <p:anim calcmode="lin" valueType="num">
                                      <p:cBhvr>
                                        <p:cTn id="98" dur="500"/>
                                        <p:tgtEl>
                                          <p:spTgt spid="13"/>
                                        </p:tgtEl>
                                        <p:attrNameLst>
                                          <p:attrName>ppt_h</p:attrName>
                                        </p:attrNameLst>
                                      </p:cBhvr>
                                      <p:tavLst>
                                        <p:tav tm="0">
                                          <p:val>
                                            <p:strVal val="ppt_h"/>
                                          </p:val>
                                        </p:tav>
                                        <p:tav tm="100000">
                                          <p:val>
                                            <p:fltVal val="0"/>
                                          </p:val>
                                        </p:tav>
                                      </p:tavLst>
                                    </p:anim>
                                    <p:animEffect transition="out" filter="fade">
                                      <p:cBhvr>
                                        <p:cTn id="99" dur="500"/>
                                        <p:tgtEl>
                                          <p:spTgt spid="13"/>
                                        </p:tgtEl>
                                      </p:cBhvr>
                                    </p:animEffect>
                                    <p:set>
                                      <p:cBhvr>
                                        <p:cTn id="100" dur="1" fill="hold">
                                          <p:stCondLst>
                                            <p:cond delay="499"/>
                                          </p:stCondLst>
                                        </p:cTn>
                                        <p:tgtEl>
                                          <p:spTgt spid="13"/>
                                        </p:tgtEl>
                                        <p:attrNameLst>
                                          <p:attrName>style.visibility</p:attrName>
                                        </p:attrNameLst>
                                      </p:cBhvr>
                                      <p:to>
                                        <p:strVal val="hidden"/>
                                      </p:to>
                                    </p:set>
                                  </p:childTnLst>
                                </p:cTn>
                              </p:par>
                              <p:par>
                                <p:cTn id="101" presetID="53" presetClass="exit" presetSubtype="32" fill="hold" nodeType="withEffect">
                                  <p:stCondLst>
                                    <p:cond delay="0"/>
                                  </p:stCondLst>
                                  <p:childTnLst>
                                    <p:anim calcmode="lin" valueType="num">
                                      <p:cBhvr>
                                        <p:cTn id="102" dur="500"/>
                                        <p:tgtEl>
                                          <p:spTgt spid="18"/>
                                        </p:tgtEl>
                                        <p:attrNameLst>
                                          <p:attrName>ppt_w</p:attrName>
                                        </p:attrNameLst>
                                      </p:cBhvr>
                                      <p:tavLst>
                                        <p:tav tm="0">
                                          <p:val>
                                            <p:strVal val="ppt_w"/>
                                          </p:val>
                                        </p:tav>
                                        <p:tav tm="100000">
                                          <p:val>
                                            <p:fltVal val="0"/>
                                          </p:val>
                                        </p:tav>
                                      </p:tavLst>
                                    </p:anim>
                                    <p:anim calcmode="lin" valueType="num">
                                      <p:cBhvr>
                                        <p:cTn id="103" dur="500"/>
                                        <p:tgtEl>
                                          <p:spTgt spid="18"/>
                                        </p:tgtEl>
                                        <p:attrNameLst>
                                          <p:attrName>ppt_h</p:attrName>
                                        </p:attrNameLst>
                                      </p:cBhvr>
                                      <p:tavLst>
                                        <p:tav tm="0">
                                          <p:val>
                                            <p:strVal val="ppt_h"/>
                                          </p:val>
                                        </p:tav>
                                        <p:tav tm="100000">
                                          <p:val>
                                            <p:fltVal val="0"/>
                                          </p:val>
                                        </p:tav>
                                      </p:tavLst>
                                    </p:anim>
                                    <p:animEffect transition="out" filter="fade">
                                      <p:cBhvr>
                                        <p:cTn id="104" dur="500"/>
                                        <p:tgtEl>
                                          <p:spTgt spid="18"/>
                                        </p:tgtEl>
                                      </p:cBhvr>
                                    </p:animEffect>
                                    <p:set>
                                      <p:cBhvr>
                                        <p:cTn id="105" dur="1" fill="hold">
                                          <p:stCondLst>
                                            <p:cond delay="499"/>
                                          </p:stCondLst>
                                        </p:cTn>
                                        <p:tgtEl>
                                          <p:spTgt spid="18"/>
                                        </p:tgtEl>
                                        <p:attrNameLst>
                                          <p:attrName>style.visibility</p:attrName>
                                        </p:attrNameLst>
                                      </p:cBhvr>
                                      <p:to>
                                        <p:strVal val="hidden"/>
                                      </p:to>
                                    </p:set>
                                  </p:childTnLst>
                                </p:cTn>
                              </p:par>
                              <p:par>
                                <p:cTn id="106" presetID="53" presetClass="exit" presetSubtype="32" fill="hold" grpId="1" nodeType="withEffect">
                                  <p:stCondLst>
                                    <p:cond delay="0"/>
                                  </p:stCondLst>
                                  <p:childTnLst>
                                    <p:anim calcmode="lin" valueType="num">
                                      <p:cBhvr>
                                        <p:cTn id="107" dur="500"/>
                                        <p:tgtEl>
                                          <p:spTgt spid="16"/>
                                        </p:tgtEl>
                                        <p:attrNameLst>
                                          <p:attrName>ppt_w</p:attrName>
                                        </p:attrNameLst>
                                      </p:cBhvr>
                                      <p:tavLst>
                                        <p:tav tm="0">
                                          <p:val>
                                            <p:strVal val="ppt_w"/>
                                          </p:val>
                                        </p:tav>
                                        <p:tav tm="100000">
                                          <p:val>
                                            <p:fltVal val="0"/>
                                          </p:val>
                                        </p:tav>
                                      </p:tavLst>
                                    </p:anim>
                                    <p:anim calcmode="lin" valueType="num">
                                      <p:cBhvr>
                                        <p:cTn id="108" dur="500"/>
                                        <p:tgtEl>
                                          <p:spTgt spid="16"/>
                                        </p:tgtEl>
                                        <p:attrNameLst>
                                          <p:attrName>ppt_h</p:attrName>
                                        </p:attrNameLst>
                                      </p:cBhvr>
                                      <p:tavLst>
                                        <p:tav tm="0">
                                          <p:val>
                                            <p:strVal val="ppt_h"/>
                                          </p:val>
                                        </p:tav>
                                        <p:tav tm="100000">
                                          <p:val>
                                            <p:fltVal val="0"/>
                                          </p:val>
                                        </p:tav>
                                      </p:tavLst>
                                    </p:anim>
                                    <p:animEffect transition="out" filter="fade">
                                      <p:cBhvr>
                                        <p:cTn id="109" dur="500"/>
                                        <p:tgtEl>
                                          <p:spTgt spid="16"/>
                                        </p:tgtEl>
                                      </p:cBhvr>
                                    </p:animEffect>
                                    <p:set>
                                      <p:cBhvr>
                                        <p:cTn id="110" dur="1" fill="hold">
                                          <p:stCondLst>
                                            <p:cond delay="499"/>
                                          </p:stCondLst>
                                        </p:cTn>
                                        <p:tgtEl>
                                          <p:spTgt spid="16"/>
                                        </p:tgtEl>
                                        <p:attrNameLst>
                                          <p:attrName>style.visibility</p:attrName>
                                        </p:attrNameLst>
                                      </p:cBhvr>
                                      <p:to>
                                        <p:strVal val="hidden"/>
                                      </p:to>
                                    </p:set>
                                  </p:childTnLst>
                                </p:cTn>
                              </p:par>
                              <p:par>
                                <p:cTn id="111" presetID="53" presetClass="exit" presetSubtype="32" fill="hold" nodeType="withEffect">
                                  <p:stCondLst>
                                    <p:cond delay="0"/>
                                  </p:stCondLst>
                                  <p:childTnLst>
                                    <p:anim calcmode="lin" valueType="num">
                                      <p:cBhvr>
                                        <p:cTn id="112" dur="500"/>
                                        <p:tgtEl>
                                          <p:spTgt spid="20"/>
                                        </p:tgtEl>
                                        <p:attrNameLst>
                                          <p:attrName>ppt_w</p:attrName>
                                        </p:attrNameLst>
                                      </p:cBhvr>
                                      <p:tavLst>
                                        <p:tav tm="0">
                                          <p:val>
                                            <p:strVal val="ppt_w"/>
                                          </p:val>
                                        </p:tav>
                                        <p:tav tm="100000">
                                          <p:val>
                                            <p:fltVal val="0"/>
                                          </p:val>
                                        </p:tav>
                                      </p:tavLst>
                                    </p:anim>
                                    <p:anim calcmode="lin" valueType="num">
                                      <p:cBhvr>
                                        <p:cTn id="113" dur="500"/>
                                        <p:tgtEl>
                                          <p:spTgt spid="20"/>
                                        </p:tgtEl>
                                        <p:attrNameLst>
                                          <p:attrName>ppt_h</p:attrName>
                                        </p:attrNameLst>
                                      </p:cBhvr>
                                      <p:tavLst>
                                        <p:tav tm="0">
                                          <p:val>
                                            <p:strVal val="ppt_h"/>
                                          </p:val>
                                        </p:tav>
                                        <p:tav tm="100000">
                                          <p:val>
                                            <p:fltVal val="0"/>
                                          </p:val>
                                        </p:tav>
                                      </p:tavLst>
                                    </p:anim>
                                    <p:animEffect transition="out" filter="fade">
                                      <p:cBhvr>
                                        <p:cTn id="114" dur="500"/>
                                        <p:tgtEl>
                                          <p:spTgt spid="20"/>
                                        </p:tgtEl>
                                      </p:cBhvr>
                                    </p:animEffect>
                                    <p:set>
                                      <p:cBhvr>
                                        <p:cTn id="115" dur="1" fill="hold">
                                          <p:stCondLst>
                                            <p:cond delay="499"/>
                                          </p:stCondLst>
                                        </p:cTn>
                                        <p:tgtEl>
                                          <p:spTgt spid="20"/>
                                        </p:tgtEl>
                                        <p:attrNameLst>
                                          <p:attrName>style.visibility</p:attrName>
                                        </p:attrNameLst>
                                      </p:cBhvr>
                                      <p:to>
                                        <p:strVal val="hidden"/>
                                      </p:to>
                                    </p:set>
                                  </p:childTnLst>
                                </p:cTn>
                              </p:par>
                              <p:par>
                                <p:cTn id="116" presetID="53" presetClass="exit" presetSubtype="32" fill="hold" grpId="1" nodeType="withEffect">
                                  <p:stCondLst>
                                    <p:cond delay="0"/>
                                  </p:stCondLst>
                                  <p:childTnLst>
                                    <p:anim calcmode="lin" valueType="num">
                                      <p:cBhvr>
                                        <p:cTn id="117" dur="500"/>
                                        <p:tgtEl>
                                          <p:spTgt spid="28"/>
                                        </p:tgtEl>
                                        <p:attrNameLst>
                                          <p:attrName>ppt_w</p:attrName>
                                        </p:attrNameLst>
                                      </p:cBhvr>
                                      <p:tavLst>
                                        <p:tav tm="0">
                                          <p:val>
                                            <p:strVal val="ppt_w"/>
                                          </p:val>
                                        </p:tav>
                                        <p:tav tm="100000">
                                          <p:val>
                                            <p:fltVal val="0"/>
                                          </p:val>
                                        </p:tav>
                                      </p:tavLst>
                                    </p:anim>
                                    <p:anim calcmode="lin" valueType="num">
                                      <p:cBhvr>
                                        <p:cTn id="118" dur="500"/>
                                        <p:tgtEl>
                                          <p:spTgt spid="28"/>
                                        </p:tgtEl>
                                        <p:attrNameLst>
                                          <p:attrName>ppt_h</p:attrName>
                                        </p:attrNameLst>
                                      </p:cBhvr>
                                      <p:tavLst>
                                        <p:tav tm="0">
                                          <p:val>
                                            <p:strVal val="ppt_h"/>
                                          </p:val>
                                        </p:tav>
                                        <p:tav tm="100000">
                                          <p:val>
                                            <p:fltVal val="0"/>
                                          </p:val>
                                        </p:tav>
                                      </p:tavLst>
                                    </p:anim>
                                    <p:animEffect transition="out" filter="fade">
                                      <p:cBhvr>
                                        <p:cTn id="119" dur="500"/>
                                        <p:tgtEl>
                                          <p:spTgt spid="28"/>
                                        </p:tgtEl>
                                      </p:cBhvr>
                                    </p:animEffect>
                                    <p:set>
                                      <p:cBhvr>
                                        <p:cTn id="120" dur="1" fill="hold">
                                          <p:stCondLst>
                                            <p:cond delay="499"/>
                                          </p:stCondLst>
                                        </p:cTn>
                                        <p:tgtEl>
                                          <p:spTgt spid="28"/>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14" presetClass="entr" presetSubtype="10" fill="hold" grpId="0" nodeType="clickEffect">
                                  <p:stCondLst>
                                    <p:cond delay="0"/>
                                  </p:stCondLst>
                                  <p:childTnLst>
                                    <p:set>
                                      <p:cBhvr>
                                        <p:cTn id="124" dur="1" fill="hold">
                                          <p:stCondLst>
                                            <p:cond delay="0"/>
                                          </p:stCondLst>
                                        </p:cTn>
                                        <p:tgtEl>
                                          <p:spTgt spid="22"/>
                                        </p:tgtEl>
                                        <p:attrNameLst>
                                          <p:attrName>style.visibility</p:attrName>
                                        </p:attrNameLst>
                                      </p:cBhvr>
                                      <p:to>
                                        <p:strVal val="visible"/>
                                      </p:to>
                                    </p:set>
                                    <p:animEffect transition="in" filter="randombar(horizontal)">
                                      <p:cBhvr>
                                        <p:cTn id="125" dur="500"/>
                                        <p:tgtEl>
                                          <p:spTgt spid="22"/>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1" fill="hold" nodeType="click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up)">
                                      <p:cBhvr>
                                        <p:cTn id="130" dur="500"/>
                                        <p:tgtEl>
                                          <p:spTgt spid="24"/>
                                        </p:tgtEl>
                                      </p:cBhvr>
                                    </p:animEffect>
                                  </p:childTnLst>
                                </p:cTn>
                              </p:par>
                            </p:childTnLst>
                          </p:cTn>
                        </p:par>
                        <p:par>
                          <p:cTn id="131" fill="hold">
                            <p:stCondLst>
                              <p:cond delay="500"/>
                            </p:stCondLst>
                            <p:childTnLst>
                              <p:par>
                                <p:cTn id="132" presetID="14" presetClass="entr" presetSubtype="10" fill="hold" grpId="0" nodeType="afterEffect">
                                  <p:stCondLst>
                                    <p:cond delay="0"/>
                                  </p:stCondLst>
                                  <p:childTnLst>
                                    <p:set>
                                      <p:cBhvr>
                                        <p:cTn id="133" dur="1" fill="hold">
                                          <p:stCondLst>
                                            <p:cond delay="0"/>
                                          </p:stCondLst>
                                        </p:cTn>
                                        <p:tgtEl>
                                          <p:spTgt spid="19"/>
                                        </p:tgtEl>
                                        <p:attrNameLst>
                                          <p:attrName>style.visibility</p:attrName>
                                        </p:attrNameLst>
                                      </p:cBhvr>
                                      <p:to>
                                        <p:strVal val="visible"/>
                                      </p:to>
                                    </p:set>
                                    <p:animEffect transition="in" filter="randombar(horizontal)">
                                      <p:cBhvr>
                                        <p:cTn id="134" dur="500"/>
                                        <p:tgtEl>
                                          <p:spTgt spid="19"/>
                                        </p:tgtEl>
                                      </p:cBhvr>
                                    </p:animEffect>
                                  </p:childTnLst>
                                </p:cTn>
                              </p:par>
                            </p:childTnLst>
                          </p:cTn>
                        </p:par>
                        <p:par>
                          <p:cTn id="135" fill="hold">
                            <p:stCondLst>
                              <p:cond delay="1000"/>
                            </p:stCondLst>
                            <p:childTnLst>
                              <p:par>
                                <p:cTn id="136" presetID="53" presetClass="entr" presetSubtype="16" fill="hold" grpId="0" nodeType="afterEffect">
                                  <p:stCondLst>
                                    <p:cond delay="0"/>
                                  </p:stCondLst>
                                  <p:childTnLst>
                                    <p:set>
                                      <p:cBhvr>
                                        <p:cTn id="137" dur="1" fill="hold">
                                          <p:stCondLst>
                                            <p:cond delay="0"/>
                                          </p:stCondLst>
                                        </p:cTn>
                                        <p:tgtEl>
                                          <p:spTgt spid="23"/>
                                        </p:tgtEl>
                                        <p:attrNameLst>
                                          <p:attrName>style.visibility</p:attrName>
                                        </p:attrNameLst>
                                      </p:cBhvr>
                                      <p:to>
                                        <p:strVal val="visible"/>
                                      </p:to>
                                    </p:set>
                                    <p:anim calcmode="lin" valueType="num">
                                      <p:cBhvr>
                                        <p:cTn id="138" dur="1000" fill="hold"/>
                                        <p:tgtEl>
                                          <p:spTgt spid="23"/>
                                        </p:tgtEl>
                                        <p:attrNameLst>
                                          <p:attrName>ppt_w</p:attrName>
                                        </p:attrNameLst>
                                      </p:cBhvr>
                                      <p:tavLst>
                                        <p:tav tm="0">
                                          <p:val>
                                            <p:fltVal val="0"/>
                                          </p:val>
                                        </p:tav>
                                        <p:tav tm="100000">
                                          <p:val>
                                            <p:strVal val="#ppt_w"/>
                                          </p:val>
                                        </p:tav>
                                      </p:tavLst>
                                    </p:anim>
                                    <p:anim calcmode="lin" valueType="num">
                                      <p:cBhvr>
                                        <p:cTn id="139" dur="1000" fill="hold"/>
                                        <p:tgtEl>
                                          <p:spTgt spid="23"/>
                                        </p:tgtEl>
                                        <p:attrNameLst>
                                          <p:attrName>ppt_h</p:attrName>
                                        </p:attrNameLst>
                                      </p:cBhvr>
                                      <p:tavLst>
                                        <p:tav tm="0">
                                          <p:val>
                                            <p:fltVal val="0"/>
                                          </p:val>
                                        </p:tav>
                                        <p:tav tm="100000">
                                          <p:val>
                                            <p:strVal val="#ppt_h"/>
                                          </p:val>
                                        </p:tav>
                                      </p:tavLst>
                                    </p:anim>
                                    <p:animEffect transition="in" filter="fade">
                                      <p:cBhvr>
                                        <p:cTn id="140" dur="1000"/>
                                        <p:tgtEl>
                                          <p:spTgt spid="23"/>
                                        </p:tgtEl>
                                      </p:cBhvr>
                                    </p:animEffect>
                                  </p:childTnLst>
                                </p:cTn>
                              </p:par>
                            </p:childTnLst>
                          </p:cTn>
                        </p:par>
                      </p:childTnLst>
                    </p:cTn>
                  </p:par>
                  <p:par>
                    <p:cTn id="141" fill="hold">
                      <p:stCondLst>
                        <p:cond delay="indefinite"/>
                      </p:stCondLst>
                      <p:childTnLst>
                        <p:par>
                          <p:cTn id="142" fill="hold">
                            <p:stCondLst>
                              <p:cond delay="0"/>
                            </p:stCondLst>
                            <p:childTnLst>
                              <p:par>
                                <p:cTn id="143" presetID="53" presetClass="exit" presetSubtype="32" fill="hold" grpId="1" nodeType="clickEffect">
                                  <p:stCondLst>
                                    <p:cond delay="0"/>
                                  </p:stCondLst>
                                  <p:childTnLst>
                                    <p:anim calcmode="lin" valueType="num">
                                      <p:cBhvr>
                                        <p:cTn id="144" dur="500"/>
                                        <p:tgtEl>
                                          <p:spTgt spid="19"/>
                                        </p:tgtEl>
                                        <p:attrNameLst>
                                          <p:attrName>ppt_w</p:attrName>
                                        </p:attrNameLst>
                                      </p:cBhvr>
                                      <p:tavLst>
                                        <p:tav tm="0">
                                          <p:val>
                                            <p:strVal val="ppt_w"/>
                                          </p:val>
                                        </p:tav>
                                        <p:tav tm="100000">
                                          <p:val>
                                            <p:fltVal val="0"/>
                                          </p:val>
                                        </p:tav>
                                      </p:tavLst>
                                    </p:anim>
                                    <p:anim calcmode="lin" valueType="num">
                                      <p:cBhvr>
                                        <p:cTn id="145" dur="500"/>
                                        <p:tgtEl>
                                          <p:spTgt spid="19"/>
                                        </p:tgtEl>
                                        <p:attrNameLst>
                                          <p:attrName>ppt_h</p:attrName>
                                        </p:attrNameLst>
                                      </p:cBhvr>
                                      <p:tavLst>
                                        <p:tav tm="0">
                                          <p:val>
                                            <p:strVal val="ppt_h"/>
                                          </p:val>
                                        </p:tav>
                                        <p:tav tm="100000">
                                          <p:val>
                                            <p:fltVal val="0"/>
                                          </p:val>
                                        </p:tav>
                                      </p:tavLst>
                                    </p:anim>
                                    <p:animEffect transition="out" filter="fade">
                                      <p:cBhvr>
                                        <p:cTn id="146" dur="500"/>
                                        <p:tgtEl>
                                          <p:spTgt spid="19"/>
                                        </p:tgtEl>
                                      </p:cBhvr>
                                    </p:animEffect>
                                    <p:set>
                                      <p:cBhvr>
                                        <p:cTn id="147" dur="1" fill="hold">
                                          <p:stCondLst>
                                            <p:cond delay="499"/>
                                          </p:stCondLst>
                                        </p:cTn>
                                        <p:tgtEl>
                                          <p:spTgt spid="19"/>
                                        </p:tgtEl>
                                        <p:attrNameLst>
                                          <p:attrName>style.visibility</p:attrName>
                                        </p:attrNameLst>
                                      </p:cBhvr>
                                      <p:to>
                                        <p:strVal val="hidden"/>
                                      </p:to>
                                    </p:set>
                                  </p:childTnLst>
                                </p:cTn>
                              </p:par>
                              <p:par>
                                <p:cTn id="148" presetID="53" presetClass="exit" presetSubtype="32" fill="hold" nodeType="withEffect">
                                  <p:stCondLst>
                                    <p:cond delay="0"/>
                                  </p:stCondLst>
                                  <p:childTnLst>
                                    <p:anim calcmode="lin" valueType="num">
                                      <p:cBhvr>
                                        <p:cTn id="149" dur="500"/>
                                        <p:tgtEl>
                                          <p:spTgt spid="24"/>
                                        </p:tgtEl>
                                        <p:attrNameLst>
                                          <p:attrName>ppt_w</p:attrName>
                                        </p:attrNameLst>
                                      </p:cBhvr>
                                      <p:tavLst>
                                        <p:tav tm="0">
                                          <p:val>
                                            <p:strVal val="ppt_w"/>
                                          </p:val>
                                        </p:tav>
                                        <p:tav tm="100000">
                                          <p:val>
                                            <p:fltVal val="0"/>
                                          </p:val>
                                        </p:tav>
                                      </p:tavLst>
                                    </p:anim>
                                    <p:anim calcmode="lin" valueType="num">
                                      <p:cBhvr>
                                        <p:cTn id="150" dur="500"/>
                                        <p:tgtEl>
                                          <p:spTgt spid="24"/>
                                        </p:tgtEl>
                                        <p:attrNameLst>
                                          <p:attrName>ppt_h</p:attrName>
                                        </p:attrNameLst>
                                      </p:cBhvr>
                                      <p:tavLst>
                                        <p:tav tm="0">
                                          <p:val>
                                            <p:strVal val="ppt_h"/>
                                          </p:val>
                                        </p:tav>
                                        <p:tav tm="100000">
                                          <p:val>
                                            <p:fltVal val="0"/>
                                          </p:val>
                                        </p:tav>
                                      </p:tavLst>
                                    </p:anim>
                                    <p:animEffect transition="out" filter="fade">
                                      <p:cBhvr>
                                        <p:cTn id="151" dur="500"/>
                                        <p:tgtEl>
                                          <p:spTgt spid="24"/>
                                        </p:tgtEl>
                                      </p:cBhvr>
                                    </p:animEffect>
                                    <p:set>
                                      <p:cBhvr>
                                        <p:cTn id="152" dur="1" fill="hold">
                                          <p:stCondLst>
                                            <p:cond delay="499"/>
                                          </p:stCondLst>
                                        </p:cTn>
                                        <p:tgtEl>
                                          <p:spTgt spid="24"/>
                                        </p:tgtEl>
                                        <p:attrNameLst>
                                          <p:attrName>style.visibility</p:attrName>
                                        </p:attrNameLst>
                                      </p:cBhvr>
                                      <p:to>
                                        <p:strVal val="hidden"/>
                                      </p:to>
                                    </p:set>
                                  </p:childTnLst>
                                </p:cTn>
                              </p:par>
                              <p:par>
                                <p:cTn id="153" presetID="53" presetClass="exit" presetSubtype="32" fill="hold" grpId="1" nodeType="withEffect">
                                  <p:stCondLst>
                                    <p:cond delay="0"/>
                                  </p:stCondLst>
                                  <p:childTnLst>
                                    <p:anim calcmode="lin" valueType="num">
                                      <p:cBhvr>
                                        <p:cTn id="154" dur="500"/>
                                        <p:tgtEl>
                                          <p:spTgt spid="23"/>
                                        </p:tgtEl>
                                        <p:attrNameLst>
                                          <p:attrName>ppt_w</p:attrName>
                                        </p:attrNameLst>
                                      </p:cBhvr>
                                      <p:tavLst>
                                        <p:tav tm="0">
                                          <p:val>
                                            <p:strVal val="ppt_w"/>
                                          </p:val>
                                        </p:tav>
                                        <p:tav tm="100000">
                                          <p:val>
                                            <p:fltVal val="0"/>
                                          </p:val>
                                        </p:tav>
                                      </p:tavLst>
                                    </p:anim>
                                    <p:anim calcmode="lin" valueType="num">
                                      <p:cBhvr>
                                        <p:cTn id="155" dur="500"/>
                                        <p:tgtEl>
                                          <p:spTgt spid="23"/>
                                        </p:tgtEl>
                                        <p:attrNameLst>
                                          <p:attrName>ppt_h</p:attrName>
                                        </p:attrNameLst>
                                      </p:cBhvr>
                                      <p:tavLst>
                                        <p:tav tm="0">
                                          <p:val>
                                            <p:strVal val="ppt_h"/>
                                          </p:val>
                                        </p:tav>
                                        <p:tav tm="100000">
                                          <p:val>
                                            <p:fltVal val="0"/>
                                          </p:val>
                                        </p:tav>
                                      </p:tavLst>
                                    </p:anim>
                                    <p:animEffect transition="out" filter="fade">
                                      <p:cBhvr>
                                        <p:cTn id="156" dur="500"/>
                                        <p:tgtEl>
                                          <p:spTgt spid="23"/>
                                        </p:tgtEl>
                                      </p:cBhvr>
                                    </p:animEffect>
                                    <p:set>
                                      <p:cBhvr>
                                        <p:cTn id="157" dur="1" fill="hold">
                                          <p:stCondLst>
                                            <p:cond delay="499"/>
                                          </p:stCondLst>
                                        </p:cTn>
                                        <p:tgtEl>
                                          <p:spTgt spid="23"/>
                                        </p:tgtEl>
                                        <p:attrNameLst>
                                          <p:attrName>style.visibility</p:attrName>
                                        </p:attrNameLst>
                                      </p:cBhvr>
                                      <p:to>
                                        <p:strVal val="hidden"/>
                                      </p:to>
                                    </p:set>
                                  </p:childTnLst>
                                </p:cTn>
                              </p:par>
                            </p:childTnLst>
                          </p:cTn>
                        </p:par>
                      </p:childTnLst>
                    </p:cTn>
                  </p:par>
                  <p:par>
                    <p:cTn id="158" fill="hold">
                      <p:stCondLst>
                        <p:cond delay="indefinite"/>
                      </p:stCondLst>
                      <p:childTnLst>
                        <p:par>
                          <p:cTn id="159" fill="hold">
                            <p:stCondLst>
                              <p:cond delay="0"/>
                            </p:stCondLst>
                            <p:childTnLst>
                              <p:par>
                                <p:cTn id="160" presetID="14" presetClass="entr" presetSubtype="10" fill="hold" grpId="0" nodeType="clickEffect">
                                  <p:stCondLst>
                                    <p:cond delay="0"/>
                                  </p:stCondLst>
                                  <p:childTnLst>
                                    <p:set>
                                      <p:cBhvr>
                                        <p:cTn id="161" dur="1" fill="hold">
                                          <p:stCondLst>
                                            <p:cond delay="0"/>
                                          </p:stCondLst>
                                        </p:cTn>
                                        <p:tgtEl>
                                          <p:spTgt spid="27"/>
                                        </p:tgtEl>
                                        <p:attrNameLst>
                                          <p:attrName>style.visibility</p:attrName>
                                        </p:attrNameLst>
                                      </p:cBhvr>
                                      <p:to>
                                        <p:strVal val="visible"/>
                                      </p:to>
                                    </p:set>
                                    <p:animEffect transition="in" filter="randombar(horizontal)">
                                      <p:cBhvr>
                                        <p:cTn id="162" dur="500"/>
                                        <p:tgtEl>
                                          <p:spTgt spid="27"/>
                                        </p:tgtEl>
                                      </p:cBhvr>
                                    </p:animEffect>
                                  </p:childTnLst>
                                </p:cTn>
                              </p:par>
                            </p:childTnLst>
                          </p:cTn>
                        </p:par>
                      </p:childTnLst>
                    </p:cTn>
                  </p:par>
                  <p:par>
                    <p:cTn id="163" fill="hold">
                      <p:stCondLst>
                        <p:cond delay="indefinite"/>
                      </p:stCondLst>
                      <p:childTnLst>
                        <p:par>
                          <p:cTn id="164" fill="hold">
                            <p:stCondLst>
                              <p:cond delay="0"/>
                            </p:stCondLst>
                            <p:childTnLst>
                              <p:par>
                                <p:cTn id="165" presetID="14" presetClass="entr" presetSubtype="10" fill="hold" grpId="0" nodeType="clickEffect">
                                  <p:stCondLst>
                                    <p:cond delay="0"/>
                                  </p:stCondLst>
                                  <p:childTnLst>
                                    <p:set>
                                      <p:cBhvr>
                                        <p:cTn id="166" dur="1" fill="hold">
                                          <p:stCondLst>
                                            <p:cond delay="0"/>
                                          </p:stCondLst>
                                        </p:cTn>
                                        <p:tgtEl>
                                          <p:spTgt spid="31"/>
                                        </p:tgtEl>
                                        <p:attrNameLst>
                                          <p:attrName>style.visibility</p:attrName>
                                        </p:attrNameLst>
                                      </p:cBhvr>
                                      <p:to>
                                        <p:strVal val="visible"/>
                                      </p:to>
                                    </p:set>
                                    <p:animEffect transition="in" filter="randombar(horizontal)">
                                      <p:cBhvr>
                                        <p:cTn id="167" dur="500"/>
                                        <p:tgtEl>
                                          <p:spTgt spid="31"/>
                                        </p:tgtEl>
                                      </p:cBhvr>
                                    </p:animEffect>
                                  </p:childTnLst>
                                </p:cTn>
                              </p:par>
                            </p:childTnLst>
                          </p:cTn>
                        </p:par>
                      </p:childTnLst>
                    </p:cTn>
                  </p:par>
                  <p:par>
                    <p:cTn id="168" fill="hold">
                      <p:stCondLst>
                        <p:cond delay="indefinite"/>
                      </p:stCondLst>
                      <p:childTnLst>
                        <p:par>
                          <p:cTn id="169" fill="hold">
                            <p:stCondLst>
                              <p:cond delay="0"/>
                            </p:stCondLst>
                            <p:childTnLst>
                              <p:par>
                                <p:cTn id="170" presetID="14" presetClass="entr" presetSubtype="10" fill="hold" grpId="0" nodeType="clickEffect">
                                  <p:stCondLst>
                                    <p:cond delay="0"/>
                                  </p:stCondLst>
                                  <p:childTnLst>
                                    <p:set>
                                      <p:cBhvr>
                                        <p:cTn id="171" dur="1" fill="hold">
                                          <p:stCondLst>
                                            <p:cond delay="0"/>
                                          </p:stCondLst>
                                        </p:cTn>
                                        <p:tgtEl>
                                          <p:spTgt spid="32"/>
                                        </p:tgtEl>
                                        <p:attrNameLst>
                                          <p:attrName>style.visibility</p:attrName>
                                        </p:attrNameLst>
                                      </p:cBhvr>
                                      <p:to>
                                        <p:strVal val="visible"/>
                                      </p:to>
                                    </p:set>
                                    <p:animEffect transition="in" filter="randombar(horizontal)">
                                      <p:cBhvr>
                                        <p:cTn id="17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P spid="6" grpId="0" animBg="1"/>
      <p:bldP spid="7" grpId="0" animBg="1"/>
      <p:bldP spid="7" grpId="1" animBg="1"/>
      <p:bldP spid="16" grpId="0" animBg="1"/>
      <p:bldP spid="16" grpId="1" animBg="1"/>
      <p:bldP spid="22" grpId="0" animBg="1"/>
      <p:bldP spid="23" grpId="0" animBg="1"/>
      <p:bldP spid="23" grpId="1" animBg="1"/>
      <p:bldP spid="27" grpId="0" animBg="1"/>
      <p:bldP spid="28" grpId="0" animBg="1"/>
      <p:bldP spid="28" grpId="1" animBg="1"/>
      <p:bldP spid="32" grpId="0" animBg="1"/>
      <p:bldP spid="19" grpId="0" animBg="1"/>
      <p:bldP spid="19" grpId="1" animBg="1"/>
      <p:bldP spid="31" grpId="0" animBg="1"/>
      <p:bldP spid="5" grpId="0" animBg="1"/>
      <p:bldP spid="5" grpId="1" animBg="1"/>
      <p:bldP spid="13" grpId="0" animBg="1"/>
      <p:bldP spid="13"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555776" y="836712"/>
            <a:ext cx="5904656" cy="3168352"/>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p:cNvSpPr txBox="1"/>
          <p:nvPr/>
        </p:nvSpPr>
        <p:spPr>
          <a:xfrm>
            <a:off x="-1550" y="0"/>
            <a:ext cx="9137431" cy="830997"/>
          </a:xfrm>
          <a:prstGeom prst="rect">
            <a:avLst/>
          </a:prstGeom>
          <a:noFill/>
        </p:spPr>
        <p:txBody>
          <a:bodyPr wrap="square" rtlCol="0">
            <a:spAutoFit/>
          </a:bodyPr>
          <a:lstStyle/>
          <a:p>
            <a:pPr algn="ctr"/>
            <a:r>
              <a:rPr lang="fr-FR" sz="2400" u="sng" dirty="0" smtClean="0">
                <a:effectLst>
                  <a:outerShdw blurRad="38100" dist="38100" dir="2700000" algn="tl">
                    <a:srgbClr val="000000">
                      <a:alpha val="43137"/>
                    </a:srgbClr>
                  </a:outerShdw>
                </a:effectLst>
                <a:latin typeface="Old English Text MT" pitchFamily="66" charset="0"/>
              </a:rPr>
              <a:t>Le fait religieux : définition et enjeux</a:t>
            </a:r>
            <a:endParaRPr lang="fr-FR" sz="2400" u="sng" dirty="0">
              <a:effectLst>
                <a:outerShdw blurRad="38100" dist="38100" dir="2700000" algn="tl">
                  <a:srgbClr val="000000">
                    <a:alpha val="43137"/>
                  </a:srgbClr>
                </a:outerShdw>
              </a:effectLst>
              <a:latin typeface="Old English Text MT" pitchFamily="66" charset="0"/>
            </a:endParaRPr>
          </a:p>
          <a:p>
            <a:pPr algn="ctr"/>
            <a:endParaRPr lang="fr-FR" sz="2400" dirty="0">
              <a:ln w="1905">
                <a:solidFill>
                  <a:schemeClr val="bg2">
                    <a:lumMod val="25000"/>
                  </a:schemeClr>
                </a:solidFill>
              </a:ln>
              <a:solidFill>
                <a:schemeClr val="bg2">
                  <a:lumMod val="10000"/>
                </a:schemeClr>
              </a:solidFill>
              <a:effectLst>
                <a:outerShdw blurRad="38100" dist="38100" dir="2700000" algn="tl">
                  <a:srgbClr val="000000">
                    <a:alpha val="43137"/>
                  </a:srgbClr>
                </a:outerShdw>
              </a:effectLst>
              <a:latin typeface="Old English Text MT" pitchFamily="66" charset="0"/>
            </a:endParaRPr>
          </a:p>
        </p:txBody>
      </p:sp>
      <p:sp>
        <p:nvSpPr>
          <p:cNvPr id="3" name="ZoneTexte 2"/>
          <p:cNvSpPr txBox="1"/>
          <p:nvPr/>
        </p:nvSpPr>
        <p:spPr>
          <a:xfrm>
            <a:off x="35496" y="404664"/>
            <a:ext cx="2304256" cy="369332"/>
          </a:xfrm>
          <a:prstGeom prst="rect">
            <a:avLst/>
          </a:prstGeom>
          <a:solidFill>
            <a:schemeClr val="bg2">
              <a:lumMod val="10000"/>
              <a:alpha val="50000"/>
            </a:schemeClr>
          </a:solidFill>
          <a:effectLst>
            <a:softEdge rad="63500"/>
          </a:effectLst>
        </p:spPr>
        <p:txBody>
          <a:bodyPr wrap="square" rtlCol="0">
            <a:spAutoFit/>
          </a:bodyPr>
          <a:lstStyle/>
          <a:p>
            <a:r>
              <a:rPr lang="fr-FR" dirty="0" smtClean="0">
                <a:solidFill>
                  <a:schemeClr val="bg1"/>
                </a:solidFill>
                <a:effectLst>
                  <a:outerShdw blurRad="38100" dist="38100" dir="2700000" algn="tl">
                    <a:srgbClr val="000000">
                      <a:alpha val="43137"/>
                    </a:srgbClr>
                  </a:outerShdw>
                </a:effectLst>
                <a:latin typeface="Old English Text MT" pitchFamily="66" charset="0"/>
              </a:rPr>
              <a:t>Définir le fait religieux</a:t>
            </a:r>
            <a:endParaRPr lang="fr-FR" dirty="0">
              <a:solidFill>
                <a:schemeClr val="bg1"/>
              </a:solidFill>
              <a:effectLst>
                <a:outerShdw blurRad="38100" dist="38100" dir="2700000" algn="tl">
                  <a:srgbClr val="000000">
                    <a:alpha val="43137"/>
                  </a:srgbClr>
                </a:outerShdw>
              </a:effectLst>
              <a:latin typeface="Old English Text MT" pitchFamily="66" charset="0"/>
            </a:endParaRPr>
          </a:p>
        </p:txBody>
      </p:sp>
      <p:sp>
        <p:nvSpPr>
          <p:cNvPr id="6" name="Ellipse 5"/>
          <p:cNvSpPr/>
          <p:nvPr/>
        </p:nvSpPr>
        <p:spPr>
          <a:xfrm>
            <a:off x="2700128" y="1116024"/>
            <a:ext cx="3024000" cy="1584000"/>
          </a:xfrm>
          <a:prstGeom prst="ellipse">
            <a:avLst/>
          </a:prstGeom>
          <a:solidFill>
            <a:schemeClr val="bg2">
              <a:lumMod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u="sng" dirty="0">
                <a:effectLst>
                  <a:outerShdw blurRad="38100" dist="38100" dir="2700000" algn="tl">
                    <a:srgbClr val="000000">
                      <a:alpha val="43137"/>
                    </a:srgbClr>
                  </a:outerShdw>
                </a:effectLst>
                <a:latin typeface="Tw Cen MT" pitchFamily="34" charset="0"/>
              </a:rPr>
              <a:t>Il est observable</a:t>
            </a:r>
            <a:r>
              <a:rPr lang="fr-FR" sz="1400" b="1" dirty="0">
                <a:latin typeface="Tw Cen MT" pitchFamily="34" charset="0"/>
              </a:rPr>
              <a:t> : il se constate et s'impose à tous</a:t>
            </a:r>
          </a:p>
        </p:txBody>
      </p:sp>
      <p:sp>
        <p:nvSpPr>
          <p:cNvPr id="7" name="Ellipse 6"/>
          <p:cNvSpPr/>
          <p:nvPr/>
        </p:nvSpPr>
        <p:spPr>
          <a:xfrm>
            <a:off x="5364256" y="1116024"/>
            <a:ext cx="3024000" cy="1584000"/>
          </a:xfrm>
          <a:prstGeom prst="ellipse">
            <a:avLst/>
          </a:prstGeom>
          <a:solidFill>
            <a:schemeClr val="tx1">
              <a:lumMod val="95000"/>
              <a:lumOff val="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u="sng" dirty="0">
                <a:effectLst>
                  <a:outerShdw blurRad="38100" dist="38100" dir="2700000" algn="tl">
                    <a:srgbClr val="000000">
                      <a:alpha val="43137"/>
                    </a:srgbClr>
                  </a:outerShdw>
                </a:effectLst>
                <a:latin typeface="Tw Cen MT" pitchFamily="34" charset="0"/>
              </a:rPr>
              <a:t>Il est </a:t>
            </a:r>
            <a:r>
              <a:rPr lang="fr-FR" sz="1400" b="1" u="sng" dirty="0" smtClean="0">
                <a:effectLst>
                  <a:outerShdw blurRad="38100" dist="38100" dir="2700000" algn="tl">
                    <a:srgbClr val="000000">
                      <a:alpha val="43137"/>
                    </a:srgbClr>
                  </a:outerShdw>
                </a:effectLst>
                <a:latin typeface="Tw Cen MT" pitchFamily="34" charset="0"/>
              </a:rPr>
              <a:t>neutre</a:t>
            </a:r>
            <a:r>
              <a:rPr lang="fr-FR" sz="1400" b="1" dirty="0" smtClean="0">
                <a:latin typeface="Tw Cen MT" pitchFamily="34" charset="0"/>
              </a:rPr>
              <a:t> </a:t>
            </a:r>
            <a:r>
              <a:rPr lang="fr-FR" sz="1400" b="1" dirty="0">
                <a:latin typeface="Tw Cen MT" pitchFamily="34" charset="0"/>
              </a:rPr>
              <a:t>: un fait ne préjuge ni de sa nature, ni du statut moral à lui accorder</a:t>
            </a:r>
          </a:p>
        </p:txBody>
      </p:sp>
      <p:sp>
        <p:nvSpPr>
          <p:cNvPr id="8" name="Ellipse 7"/>
          <p:cNvSpPr/>
          <p:nvPr/>
        </p:nvSpPr>
        <p:spPr>
          <a:xfrm>
            <a:off x="3851920" y="2132856"/>
            <a:ext cx="3024336" cy="1584176"/>
          </a:xfrm>
          <a:prstGeom prst="ellipse">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u="sng" dirty="0" smtClean="0">
                <a:effectLst>
                  <a:outerShdw blurRad="38100" dist="38100" dir="2700000" algn="tl">
                    <a:srgbClr val="000000">
                      <a:alpha val="43137"/>
                    </a:srgbClr>
                  </a:outerShdw>
                </a:effectLst>
                <a:latin typeface="Tw Cen MT" pitchFamily="34" charset="0"/>
              </a:rPr>
              <a:t>Il est pluraliste</a:t>
            </a:r>
            <a:r>
              <a:rPr lang="fr-FR" sz="1400" b="1" dirty="0" smtClean="0">
                <a:latin typeface="Tw Cen MT" pitchFamily="34" charset="0"/>
              </a:rPr>
              <a:t> </a:t>
            </a:r>
            <a:r>
              <a:rPr lang="fr-FR" sz="1400" b="1" dirty="0">
                <a:latin typeface="Tw Cen MT" pitchFamily="34" charset="0"/>
              </a:rPr>
              <a:t>: il ne privilégie aucune religion particulière, considérée comme plus " vraie " </a:t>
            </a:r>
            <a:r>
              <a:rPr lang="fr-FR" sz="1400" b="1" dirty="0" smtClean="0">
                <a:latin typeface="Tw Cen MT" pitchFamily="34" charset="0"/>
              </a:rPr>
              <a:t>que </a:t>
            </a:r>
            <a:r>
              <a:rPr lang="fr-FR" sz="1400" b="1" dirty="0">
                <a:latin typeface="Tw Cen MT" pitchFamily="34" charset="0"/>
              </a:rPr>
              <a:t>les autres</a:t>
            </a:r>
          </a:p>
        </p:txBody>
      </p:sp>
      <p:sp>
        <p:nvSpPr>
          <p:cNvPr id="10" name="Rectangle 9"/>
          <p:cNvSpPr/>
          <p:nvPr/>
        </p:nvSpPr>
        <p:spPr>
          <a:xfrm>
            <a:off x="151800" y="1107984"/>
            <a:ext cx="2286000" cy="2354491"/>
          </a:xfrm>
          <a:prstGeom prst="rect">
            <a:avLst/>
          </a:prstGeom>
          <a:solidFill>
            <a:schemeClr val="accent2">
              <a:lumMod val="50000"/>
            </a:schemeClr>
          </a:solidFill>
          <a:ln>
            <a:solidFill>
              <a:schemeClr val="bg1"/>
            </a:solidFill>
          </a:ln>
        </p:spPr>
        <p:txBody>
          <a:bodyPr wrap="square">
            <a:spAutoFit/>
          </a:bodyPr>
          <a:lstStyle/>
          <a:p>
            <a:pPr algn="ctr"/>
            <a:r>
              <a:rPr lang="fr-FR" sz="1100" b="1" dirty="0">
                <a:solidFill>
                  <a:schemeClr val="bg1"/>
                </a:solidFill>
                <a:latin typeface="Tw Cen MT" pitchFamily="34" charset="0"/>
              </a:rPr>
              <a:t>L'expression " </a:t>
            </a:r>
            <a:r>
              <a:rPr lang="fr-FR" sz="1100" b="1" u="sng" dirty="0">
                <a:solidFill>
                  <a:schemeClr val="bg1"/>
                </a:solidFill>
                <a:effectLst>
                  <a:outerShdw blurRad="38100" dist="38100" dir="2700000" algn="tl">
                    <a:srgbClr val="000000">
                      <a:alpha val="43137"/>
                    </a:srgbClr>
                  </a:outerShdw>
                </a:effectLst>
                <a:latin typeface="Tw Cen MT" pitchFamily="34" charset="0"/>
              </a:rPr>
              <a:t>fait religieux</a:t>
            </a:r>
            <a:r>
              <a:rPr lang="fr-FR" sz="1100" b="1" dirty="0">
                <a:solidFill>
                  <a:schemeClr val="bg1"/>
                </a:solidFill>
                <a:latin typeface="Tw Cen MT" pitchFamily="34" charset="0"/>
              </a:rPr>
              <a:t> " nous oriente donc vers la vie concrète des hommes, les traces laissées. Il peut s'agir de textes, d'œuvres, de monuments, de bâtiments... L'historien-géographe entre dans la question religieuse à travers les événements et les territoires</a:t>
            </a:r>
            <a:r>
              <a:rPr lang="fr-FR" sz="1100" b="1" dirty="0" smtClean="0">
                <a:solidFill>
                  <a:schemeClr val="bg1"/>
                </a:solidFill>
                <a:latin typeface="Tw Cen MT" pitchFamily="34" charset="0"/>
              </a:rPr>
              <a:t>.</a:t>
            </a:r>
          </a:p>
          <a:p>
            <a:pPr algn="ctr"/>
            <a:endParaRPr lang="fr-FR" sz="1100" b="1" dirty="0">
              <a:solidFill>
                <a:schemeClr val="bg1"/>
              </a:solidFill>
              <a:latin typeface="Tw Cen MT" pitchFamily="34" charset="0"/>
            </a:endParaRPr>
          </a:p>
          <a:p>
            <a:pPr algn="ctr"/>
            <a:r>
              <a:rPr lang="fr-FR" sz="1100" b="1" dirty="0" smtClean="0">
                <a:solidFill>
                  <a:schemeClr val="bg1"/>
                </a:solidFill>
                <a:latin typeface="Tw Cen MT" pitchFamily="34" charset="0"/>
              </a:rPr>
              <a:t> </a:t>
            </a:r>
            <a:r>
              <a:rPr lang="fr-FR" sz="1200" b="1" u="sng" dirty="0">
                <a:solidFill>
                  <a:schemeClr val="bg1"/>
                </a:solidFill>
                <a:latin typeface="Tw Cen MT" pitchFamily="34" charset="0"/>
              </a:rPr>
              <a:t>L’exercice a donc un caractère laïc. Il s’agit de transmettre une culture et non de dispenser un enseignement </a:t>
            </a:r>
            <a:r>
              <a:rPr lang="fr-FR" sz="1200" b="1" u="sng" dirty="0" smtClean="0">
                <a:solidFill>
                  <a:schemeClr val="bg1"/>
                </a:solidFill>
                <a:latin typeface="Tw Cen MT" pitchFamily="34" charset="0"/>
              </a:rPr>
              <a:t>religieux.</a:t>
            </a:r>
            <a:endParaRPr lang="fr-FR" sz="1200" b="1" u="sng" dirty="0">
              <a:solidFill>
                <a:schemeClr val="bg1"/>
              </a:solidFill>
              <a:latin typeface="Tw Cen MT" pitchFamily="34" charset="0"/>
            </a:endParaRPr>
          </a:p>
        </p:txBody>
      </p:sp>
      <p:pic>
        <p:nvPicPr>
          <p:cNvPr id="2050" name="Picture 2" descr="http://www.amiscathedrale.com/images/img000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9330"/>
          <a:stretch/>
        </p:blipFill>
        <p:spPr bwMode="auto">
          <a:xfrm>
            <a:off x="151801" y="4133056"/>
            <a:ext cx="2908031" cy="210843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2" name="Picture 4" descr="http://www.jeuxetjouetsenfolie.fr/image/46366/900x675/0/educa-13422-puzzle-1500-pieces-mosquee-bleue-turqui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829" t="8564" r="9581" b="7872"/>
          <a:stretch/>
        </p:blipFill>
        <p:spPr bwMode="auto">
          <a:xfrm>
            <a:off x="6112581" y="4133056"/>
            <a:ext cx="2838768" cy="210323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4" name="Picture 6" descr="http://www.tourmyindia.com/blog/wp-content/uploads/2013/12/khajuraho-temple.jpg"/>
          <p:cNvPicPr>
            <a:picLocks noChangeAspect="1" noChangeArrowheads="1"/>
          </p:cNvPicPr>
          <p:nvPr/>
        </p:nvPicPr>
        <p:blipFill rotWithShape="1">
          <a:blip r:embed="rId5">
            <a:extLst>
              <a:ext uri="{28A0092B-C50C-407E-A947-70E740481C1C}">
                <a14:useLocalDpi xmlns:a14="http://schemas.microsoft.com/office/drawing/2010/main" val="0"/>
              </a:ext>
            </a:extLst>
          </a:blip>
          <a:srcRect l="23800" r="3968"/>
          <a:stretch/>
        </p:blipFill>
        <p:spPr bwMode="auto">
          <a:xfrm>
            <a:off x="3050899" y="4133056"/>
            <a:ext cx="3061682" cy="210843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4" name="Rectangle 13"/>
          <p:cNvSpPr/>
          <p:nvPr/>
        </p:nvSpPr>
        <p:spPr>
          <a:xfrm>
            <a:off x="151800" y="6453336"/>
            <a:ext cx="8799549" cy="261610"/>
          </a:xfrm>
          <a:prstGeom prst="rect">
            <a:avLst/>
          </a:prstGeom>
          <a:solidFill>
            <a:schemeClr val="bg2">
              <a:lumMod val="90000"/>
              <a:alpha val="50000"/>
            </a:schemeClr>
          </a:solidFill>
          <a:ln>
            <a:solidFill>
              <a:schemeClr val="tx1"/>
            </a:solidFill>
          </a:ln>
        </p:spPr>
        <p:style>
          <a:lnRef idx="1">
            <a:schemeClr val="accent6"/>
          </a:lnRef>
          <a:fillRef idx="3">
            <a:schemeClr val="accent6"/>
          </a:fillRef>
          <a:effectRef idx="2">
            <a:schemeClr val="accent6"/>
          </a:effectRef>
          <a:fontRef idx="minor">
            <a:schemeClr val="lt1"/>
          </a:fontRef>
        </p:style>
        <p:txBody>
          <a:bodyPr wrap="square">
            <a:spAutoFit/>
          </a:bodyPr>
          <a:lstStyle/>
          <a:p>
            <a:pPr lvl="0" algn="ctr"/>
            <a:r>
              <a:rPr lang="fr-FR" sz="1100" b="1" i="1" dirty="0" smtClean="0">
                <a:solidFill>
                  <a:schemeClr val="tx1"/>
                </a:solidFill>
                <a:latin typeface="Tw Cen MT" pitchFamily="34" charset="0"/>
              </a:rPr>
              <a:t>La cathédrale de Chartres (France), le temple de </a:t>
            </a:r>
            <a:r>
              <a:rPr lang="fr-FR" sz="1100" b="1" i="1" dirty="0" err="1" smtClean="0">
                <a:solidFill>
                  <a:schemeClr val="tx1"/>
                </a:solidFill>
                <a:latin typeface="Tw Cen MT" pitchFamily="34" charset="0"/>
              </a:rPr>
              <a:t>Vishwanath</a:t>
            </a:r>
            <a:r>
              <a:rPr lang="fr-FR" sz="1100" b="1" i="1" dirty="0" smtClean="0">
                <a:solidFill>
                  <a:schemeClr val="tx1"/>
                </a:solidFill>
                <a:latin typeface="Tw Cen MT" pitchFamily="34" charset="0"/>
              </a:rPr>
              <a:t> à </a:t>
            </a:r>
            <a:r>
              <a:rPr lang="fr-FR" sz="1100" b="1" i="1" dirty="0" err="1" smtClean="0">
                <a:solidFill>
                  <a:schemeClr val="tx1"/>
                </a:solidFill>
                <a:latin typeface="Tw Cen MT" pitchFamily="34" charset="0"/>
              </a:rPr>
              <a:t>Khajuraho</a:t>
            </a:r>
            <a:r>
              <a:rPr lang="fr-FR" sz="1100" b="1" i="1" dirty="0" smtClean="0">
                <a:solidFill>
                  <a:schemeClr val="tx1"/>
                </a:solidFill>
                <a:latin typeface="Tw Cen MT" pitchFamily="34" charset="0"/>
              </a:rPr>
              <a:t> (Inde), le </a:t>
            </a:r>
            <a:r>
              <a:rPr lang="fr-FR" sz="1100" b="1" i="1" dirty="0" err="1" smtClean="0">
                <a:solidFill>
                  <a:schemeClr val="tx1"/>
                </a:solidFill>
                <a:latin typeface="Tw Cen MT" pitchFamily="34" charset="0"/>
              </a:rPr>
              <a:t>Sultanhamet</a:t>
            </a:r>
            <a:r>
              <a:rPr lang="fr-FR" sz="1100" b="1" i="1" dirty="0" smtClean="0">
                <a:solidFill>
                  <a:schemeClr val="tx1"/>
                </a:solidFill>
                <a:latin typeface="Tw Cen MT" pitchFamily="34" charset="0"/>
              </a:rPr>
              <a:t> d’</a:t>
            </a:r>
            <a:r>
              <a:rPr lang="fr-FR" sz="1100" b="1" i="1" dirty="0" err="1" smtClean="0">
                <a:solidFill>
                  <a:schemeClr val="tx1"/>
                </a:solidFill>
                <a:latin typeface="Tw Cen MT" pitchFamily="34" charset="0"/>
              </a:rPr>
              <a:t>Istambul</a:t>
            </a:r>
            <a:r>
              <a:rPr lang="fr-FR" sz="1100" b="1" i="1" dirty="0" smtClean="0">
                <a:solidFill>
                  <a:schemeClr val="tx1"/>
                </a:solidFill>
                <a:latin typeface="Tw Cen MT" pitchFamily="34" charset="0"/>
              </a:rPr>
              <a:t> (Turquie)  </a:t>
            </a:r>
            <a:endParaRPr lang="fr-FR" sz="1100" b="1" i="1" dirty="0">
              <a:solidFill>
                <a:schemeClr val="tx1"/>
              </a:solidFill>
              <a:latin typeface="Tw Cen MT" pitchFamily="34" charset="0"/>
            </a:endParaRPr>
          </a:p>
        </p:txBody>
      </p:sp>
      <p:sp>
        <p:nvSpPr>
          <p:cNvPr id="11" name="ZoneTexte 10"/>
          <p:cNvSpPr txBox="1"/>
          <p:nvPr/>
        </p:nvSpPr>
        <p:spPr>
          <a:xfrm>
            <a:off x="1853135" y="4133056"/>
            <a:ext cx="1197764" cy="307777"/>
          </a:xfrm>
          <a:prstGeom prst="rect">
            <a:avLst/>
          </a:prstGeom>
          <a:noFill/>
        </p:spPr>
        <p:txBody>
          <a:bodyPr wrap="none" rtlCol="0">
            <a:spAutoFit/>
          </a:bodyPr>
          <a:lstStyle/>
          <a:p>
            <a:r>
              <a:rPr lang="fr-FR" sz="1400" b="1" dirty="0" smtClean="0">
                <a:latin typeface="Tw Cen MT" pitchFamily="34" charset="0"/>
              </a:rPr>
              <a:t>Christianisme</a:t>
            </a:r>
            <a:endParaRPr lang="fr-FR" sz="1400" b="1" dirty="0">
              <a:latin typeface="Tw Cen MT" pitchFamily="34" charset="0"/>
            </a:endParaRPr>
          </a:p>
        </p:txBody>
      </p:sp>
      <p:sp>
        <p:nvSpPr>
          <p:cNvPr id="17" name="ZoneTexte 16"/>
          <p:cNvSpPr txBox="1"/>
          <p:nvPr/>
        </p:nvSpPr>
        <p:spPr>
          <a:xfrm>
            <a:off x="5036645" y="4134192"/>
            <a:ext cx="1075936" cy="307777"/>
          </a:xfrm>
          <a:prstGeom prst="rect">
            <a:avLst/>
          </a:prstGeom>
          <a:noFill/>
        </p:spPr>
        <p:txBody>
          <a:bodyPr wrap="none" rtlCol="0">
            <a:spAutoFit/>
          </a:bodyPr>
          <a:lstStyle/>
          <a:p>
            <a:r>
              <a:rPr lang="fr-FR" sz="1400" b="1" dirty="0" smtClean="0">
                <a:latin typeface="Tw Cen MT" pitchFamily="34" charset="0"/>
              </a:rPr>
              <a:t>Hindouisme</a:t>
            </a:r>
            <a:endParaRPr lang="fr-FR" sz="1400" b="1" dirty="0">
              <a:latin typeface="Tw Cen MT" pitchFamily="34" charset="0"/>
            </a:endParaRPr>
          </a:p>
        </p:txBody>
      </p:sp>
      <p:sp>
        <p:nvSpPr>
          <p:cNvPr id="18" name="ZoneTexte 17"/>
          <p:cNvSpPr txBox="1"/>
          <p:nvPr/>
        </p:nvSpPr>
        <p:spPr>
          <a:xfrm>
            <a:off x="8345414" y="4132518"/>
            <a:ext cx="591829" cy="307777"/>
          </a:xfrm>
          <a:prstGeom prst="rect">
            <a:avLst/>
          </a:prstGeom>
          <a:noFill/>
        </p:spPr>
        <p:txBody>
          <a:bodyPr wrap="none" rtlCol="0">
            <a:spAutoFit/>
          </a:bodyPr>
          <a:lstStyle/>
          <a:p>
            <a:r>
              <a:rPr lang="fr-FR" sz="1400" b="1" dirty="0" smtClean="0">
                <a:latin typeface="Tw Cen MT" pitchFamily="34" charset="0"/>
              </a:rPr>
              <a:t>Islam</a:t>
            </a:r>
            <a:endParaRPr lang="fr-FR" sz="1400" b="1" dirty="0">
              <a:latin typeface="Tw Cen MT" pitchFamily="34" charset="0"/>
            </a:endParaRPr>
          </a:p>
        </p:txBody>
      </p:sp>
      <p:pic>
        <p:nvPicPr>
          <p:cNvPr id="2058" name="Picture 10" descr="http://fr.cdn.v5.futura-sciences.com/sources/images/dossier/rte/magic/3840_couleur_602.jpg"/>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245" r="100000"/>
                    </a14:imgEffect>
                  </a14:imgLayer>
                </a14:imgProps>
              </a:ext>
              <a:ext uri="{28A0092B-C50C-407E-A947-70E740481C1C}">
                <a14:useLocalDpi xmlns:a14="http://schemas.microsoft.com/office/drawing/2010/main" val="0"/>
              </a:ext>
            </a:extLst>
          </a:blip>
          <a:srcRect/>
          <a:stretch>
            <a:fillRect/>
          </a:stretch>
        </p:blipFill>
        <p:spPr bwMode="auto">
          <a:xfrm>
            <a:off x="3275693" y="4132518"/>
            <a:ext cx="2551761" cy="2501726"/>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p:nvSpPr>
        <p:spPr>
          <a:xfrm>
            <a:off x="5940152" y="4132518"/>
            <a:ext cx="3096344" cy="1954381"/>
          </a:xfrm>
          <a:prstGeom prst="rect">
            <a:avLst/>
          </a:prstGeom>
          <a:solidFill>
            <a:schemeClr val="accent2">
              <a:lumMod val="50000"/>
            </a:schemeClr>
          </a:solidFill>
          <a:ln>
            <a:solidFill>
              <a:schemeClr val="bg1"/>
            </a:solidFill>
          </a:ln>
        </p:spPr>
        <p:txBody>
          <a:bodyPr wrap="square">
            <a:spAutoFit/>
          </a:bodyPr>
          <a:lstStyle/>
          <a:p>
            <a:pPr algn="ctr"/>
            <a:r>
              <a:rPr lang="fr-FR" sz="1100" b="1" u="sng" cap="small" dirty="0" smtClean="0">
                <a:solidFill>
                  <a:schemeClr val="bg1"/>
                </a:solidFill>
                <a:latin typeface="Tw Cen MT" pitchFamily="34" charset="0"/>
              </a:rPr>
              <a:t>Approche historique</a:t>
            </a:r>
          </a:p>
          <a:p>
            <a:pPr algn="ctr"/>
            <a:r>
              <a:rPr lang="fr-FR" sz="1100" b="1" dirty="0" smtClean="0">
                <a:solidFill>
                  <a:schemeClr val="bg1"/>
                </a:solidFill>
                <a:latin typeface="Tw Cen MT" pitchFamily="34" charset="0"/>
              </a:rPr>
              <a:t>Ce vitrail, œuvre sacrée (dans une cathédrale gothique) fait référence à un acte religieux (remise de reliques –croyances- à une institution cléricale).</a:t>
            </a:r>
          </a:p>
          <a:p>
            <a:pPr algn="ctr"/>
            <a:r>
              <a:rPr lang="fr-FR" sz="1100" b="1" dirty="0">
                <a:solidFill>
                  <a:schemeClr val="bg1"/>
                </a:solidFill>
                <a:latin typeface="Tw Cen MT" pitchFamily="34" charset="0"/>
              </a:rPr>
              <a:t>U</a:t>
            </a:r>
            <a:r>
              <a:rPr lang="fr-FR" sz="1100" b="1" dirty="0" smtClean="0">
                <a:solidFill>
                  <a:schemeClr val="bg1"/>
                </a:solidFill>
                <a:latin typeface="Tw Cen MT" pitchFamily="34" charset="0"/>
              </a:rPr>
              <a:t>tilisé dans le cadre d’une activité pédagogique (sur Charlemagne/Premiers empires chrétiens)</a:t>
            </a:r>
            <a:r>
              <a:rPr lang="fr-FR" sz="1100" b="1" dirty="0">
                <a:solidFill>
                  <a:schemeClr val="bg1"/>
                </a:solidFill>
                <a:latin typeface="Tw Cen MT" pitchFamily="34" charset="0"/>
              </a:rPr>
              <a:t> </a:t>
            </a:r>
            <a:r>
              <a:rPr lang="fr-FR" sz="1100" b="1" dirty="0" smtClean="0">
                <a:solidFill>
                  <a:schemeClr val="bg1"/>
                </a:solidFill>
                <a:latin typeface="Tw Cen MT" pitchFamily="34" charset="0"/>
              </a:rPr>
              <a:t>il  devient un matériau historique à décrire, à analyser, à questionner…afin de lui donner du sens : ici l’acte religieux est connecté au politique (Charlemagne est en position de soumission)</a:t>
            </a:r>
          </a:p>
        </p:txBody>
      </p:sp>
      <p:sp>
        <p:nvSpPr>
          <p:cNvPr id="25" name="Rectangle 24"/>
          <p:cNvSpPr/>
          <p:nvPr/>
        </p:nvSpPr>
        <p:spPr>
          <a:xfrm>
            <a:off x="5656137" y="6282000"/>
            <a:ext cx="3479744" cy="576000"/>
          </a:xfrm>
          <a:prstGeom prst="rect">
            <a:avLst/>
          </a:prstGeom>
          <a:solidFill>
            <a:schemeClr val="bg2">
              <a:lumMod val="90000"/>
              <a:alpha val="50000"/>
            </a:schemeClr>
          </a:solidFill>
          <a:ln>
            <a:solidFill>
              <a:schemeClr val="tx1"/>
            </a:solidFill>
          </a:ln>
        </p:spPr>
        <p:style>
          <a:lnRef idx="1">
            <a:schemeClr val="accent6"/>
          </a:lnRef>
          <a:fillRef idx="3">
            <a:schemeClr val="accent6"/>
          </a:fillRef>
          <a:effectRef idx="2">
            <a:schemeClr val="accent6"/>
          </a:effectRef>
          <a:fontRef idx="minor">
            <a:schemeClr val="lt1"/>
          </a:fontRef>
        </p:style>
        <p:txBody>
          <a:bodyPr wrap="square">
            <a:spAutoFit/>
          </a:bodyPr>
          <a:lstStyle/>
          <a:p>
            <a:pPr lvl="0" algn="ctr"/>
            <a:r>
              <a:rPr lang="fr-FR" sz="1100" b="1" i="1" dirty="0" smtClean="0">
                <a:solidFill>
                  <a:schemeClr val="tx1"/>
                </a:solidFill>
                <a:latin typeface="Tw Cen MT" pitchFamily="34" charset="0"/>
              </a:rPr>
              <a:t>Déambulatoire </a:t>
            </a:r>
            <a:r>
              <a:rPr lang="fr-FR" sz="1100" b="1" i="1" dirty="0">
                <a:solidFill>
                  <a:schemeClr val="tx1"/>
                </a:solidFill>
                <a:latin typeface="Tw Cen MT" pitchFamily="34" charset="0"/>
              </a:rPr>
              <a:t>nord - entre la chapelle du Voile et la chapelle d’axe </a:t>
            </a:r>
            <a:r>
              <a:rPr lang="fr-FR" sz="1100" b="1" i="1" dirty="0" smtClean="0">
                <a:solidFill>
                  <a:schemeClr val="tx1"/>
                </a:solidFill>
                <a:latin typeface="Tw Cen MT" pitchFamily="34" charset="0"/>
              </a:rPr>
              <a:t>: Charlemagne </a:t>
            </a:r>
            <a:r>
              <a:rPr lang="fr-FR" sz="1100" b="1" i="1" dirty="0">
                <a:solidFill>
                  <a:schemeClr val="tx1"/>
                </a:solidFill>
                <a:latin typeface="Tw Cen MT" pitchFamily="34" charset="0"/>
              </a:rPr>
              <a:t>offre des reliques à Aix la Chapelle - ou à l’abbaye de Saint Denis</a:t>
            </a:r>
          </a:p>
          <a:p>
            <a:pPr lvl="0" algn="ctr"/>
            <a:r>
              <a:rPr lang="fr-FR" sz="1100" b="1" i="1" dirty="0" smtClean="0">
                <a:solidFill>
                  <a:schemeClr val="tx1"/>
                </a:solidFill>
                <a:latin typeface="Tw Cen MT" pitchFamily="34" charset="0"/>
              </a:rPr>
              <a:t> </a:t>
            </a:r>
            <a:endParaRPr lang="fr-FR" sz="1100" b="1" i="1" dirty="0">
              <a:solidFill>
                <a:schemeClr val="tx1"/>
              </a:solidFill>
              <a:latin typeface="Tw Cen MT" pitchFamily="34" charset="0"/>
            </a:endParaRPr>
          </a:p>
        </p:txBody>
      </p:sp>
    </p:spTree>
    <p:extLst>
      <p:ext uri="{BB962C8B-B14F-4D97-AF65-F5344CB8AC3E}">
        <p14:creationId xmlns:p14="http://schemas.microsoft.com/office/powerpoint/2010/main" val="26599585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heel(1)">
                                      <p:cBhvr>
                                        <p:cTn id="16" dur="2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2050"/>
                                        </p:tgtEl>
                                        <p:attrNameLst>
                                          <p:attrName>style.visibility</p:attrName>
                                        </p:attrNameLst>
                                      </p:cBhvr>
                                      <p:to>
                                        <p:strVal val="visible"/>
                                      </p:to>
                                    </p:set>
                                    <p:anim calcmode="lin" valueType="num">
                                      <p:cBhvr additive="base">
                                        <p:cTn id="29" dur="1000" fill="hold"/>
                                        <p:tgtEl>
                                          <p:spTgt spid="2050"/>
                                        </p:tgtEl>
                                        <p:attrNameLst>
                                          <p:attrName>ppt_x</p:attrName>
                                        </p:attrNameLst>
                                      </p:cBhvr>
                                      <p:tavLst>
                                        <p:tav tm="0">
                                          <p:val>
                                            <p:strVal val="1+#ppt_w/2"/>
                                          </p:val>
                                        </p:tav>
                                        <p:tav tm="100000">
                                          <p:val>
                                            <p:strVal val="#ppt_x"/>
                                          </p:val>
                                        </p:tav>
                                      </p:tavLst>
                                    </p:anim>
                                    <p:anim calcmode="lin" valueType="num">
                                      <p:cBhvr additive="base">
                                        <p:cTn id="30" dur="1000" fill="hold"/>
                                        <p:tgtEl>
                                          <p:spTgt spid="2050"/>
                                        </p:tgtEl>
                                        <p:attrNameLst>
                                          <p:attrName>ppt_y</p:attrName>
                                        </p:attrNameLst>
                                      </p:cBhvr>
                                      <p:tavLst>
                                        <p:tav tm="0">
                                          <p:val>
                                            <p:strVal val="#ppt_y"/>
                                          </p:val>
                                        </p:tav>
                                        <p:tav tm="100000">
                                          <p:val>
                                            <p:strVal val="#ppt_y"/>
                                          </p:val>
                                        </p:tav>
                                      </p:tavLst>
                                    </p:anim>
                                  </p:childTnLst>
                                </p:cTn>
                              </p:par>
                            </p:childTnLst>
                          </p:cTn>
                        </p:par>
                        <p:par>
                          <p:cTn id="31" fill="hold">
                            <p:stCondLst>
                              <p:cond delay="1000"/>
                            </p:stCondLst>
                            <p:childTnLst>
                              <p:par>
                                <p:cTn id="32" presetID="2" presetClass="entr" presetSubtype="2" fill="hold" nodeType="afterEffect">
                                  <p:stCondLst>
                                    <p:cond delay="0"/>
                                  </p:stCondLst>
                                  <p:childTnLst>
                                    <p:set>
                                      <p:cBhvr>
                                        <p:cTn id="33" dur="1" fill="hold">
                                          <p:stCondLst>
                                            <p:cond delay="0"/>
                                          </p:stCondLst>
                                        </p:cTn>
                                        <p:tgtEl>
                                          <p:spTgt spid="2054"/>
                                        </p:tgtEl>
                                        <p:attrNameLst>
                                          <p:attrName>style.visibility</p:attrName>
                                        </p:attrNameLst>
                                      </p:cBhvr>
                                      <p:to>
                                        <p:strVal val="visible"/>
                                      </p:to>
                                    </p:set>
                                    <p:anim calcmode="lin" valueType="num">
                                      <p:cBhvr additive="base">
                                        <p:cTn id="34" dur="1000" fill="hold"/>
                                        <p:tgtEl>
                                          <p:spTgt spid="2054"/>
                                        </p:tgtEl>
                                        <p:attrNameLst>
                                          <p:attrName>ppt_x</p:attrName>
                                        </p:attrNameLst>
                                      </p:cBhvr>
                                      <p:tavLst>
                                        <p:tav tm="0">
                                          <p:val>
                                            <p:strVal val="1+#ppt_w/2"/>
                                          </p:val>
                                        </p:tav>
                                        <p:tav tm="100000">
                                          <p:val>
                                            <p:strVal val="#ppt_x"/>
                                          </p:val>
                                        </p:tav>
                                      </p:tavLst>
                                    </p:anim>
                                    <p:anim calcmode="lin" valueType="num">
                                      <p:cBhvr additive="base">
                                        <p:cTn id="35" dur="1000" fill="hold"/>
                                        <p:tgtEl>
                                          <p:spTgt spid="2054"/>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2" presetClass="entr" presetSubtype="2" fill="hold" nodeType="afterEffect">
                                  <p:stCondLst>
                                    <p:cond delay="0"/>
                                  </p:stCondLst>
                                  <p:childTnLst>
                                    <p:set>
                                      <p:cBhvr>
                                        <p:cTn id="38" dur="1" fill="hold">
                                          <p:stCondLst>
                                            <p:cond delay="0"/>
                                          </p:stCondLst>
                                        </p:cTn>
                                        <p:tgtEl>
                                          <p:spTgt spid="2052"/>
                                        </p:tgtEl>
                                        <p:attrNameLst>
                                          <p:attrName>style.visibility</p:attrName>
                                        </p:attrNameLst>
                                      </p:cBhvr>
                                      <p:to>
                                        <p:strVal val="visible"/>
                                      </p:to>
                                    </p:set>
                                    <p:anim calcmode="lin" valueType="num">
                                      <p:cBhvr additive="base">
                                        <p:cTn id="39" dur="1000" fill="hold"/>
                                        <p:tgtEl>
                                          <p:spTgt spid="2052"/>
                                        </p:tgtEl>
                                        <p:attrNameLst>
                                          <p:attrName>ppt_x</p:attrName>
                                        </p:attrNameLst>
                                      </p:cBhvr>
                                      <p:tavLst>
                                        <p:tav tm="0">
                                          <p:val>
                                            <p:strVal val="1+#ppt_w/2"/>
                                          </p:val>
                                        </p:tav>
                                        <p:tav tm="100000">
                                          <p:val>
                                            <p:strVal val="#ppt_x"/>
                                          </p:val>
                                        </p:tav>
                                      </p:tavLst>
                                    </p:anim>
                                    <p:anim calcmode="lin" valueType="num">
                                      <p:cBhvr additive="base">
                                        <p:cTn id="40" dur="1000" fill="hold"/>
                                        <p:tgtEl>
                                          <p:spTgt spid="2052"/>
                                        </p:tgtEl>
                                        <p:attrNameLst>
                                          <p:attrName>ppt_y</p:attrName>
                                        </p:attrNameLst>
                                      </p:cBhvr>
                                      <p:tavLst>
                                        <p:tav tm="0">
                                          <p:val>
                                            <p:strVal val="#ppt_y"/>
                                          </p:val>
                                        </p:tav>
                                        <p:tav tm="100000">
                                          <p:val>
                                            <p:strVal val="#ppt_y"/>
                                          </p:val>
                                        </p:tav>
                                      </p:tavLst>
                                    </p:anim>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1000" fill="hold"/>
                                        <p:tgtEl>
                                          <p:spTgt spid="8"/>
                                        </p:tgtEl>
                                        <p:attrNameLst>
                                          <p:attrName>ppt_w</p:attrName>
                                        </p:attrNameLst>
                                      </p:cBhvr>
                                      <p:tavLst>
                                        <p:tav tm="0">
                                          <p:val>
                                            <p:fltVal val="0"/>
                                          </p:val>
                                        </p:tav>
                                        <p:tav tm="100000">
                                          <p:val>
                                            <p:strVal val="#ppt_w"/>
                                          </p:val>
                                        </p:tav>
                                      </p:tavLst>
                                    </p:anim>
                                    <p:anim calcmode="lin" valueType="num">
                                      <p:cBhvr>
                                        <p:cTn id="50" dur="1000" fill="hold"/>
                                        <p:tgtEl>
                                          <p:spTgt spid="8"/>
                                        </p:tgtEl>
                                        <p:attrNameLst>
                                          <p:attrName>ppt_h</p:attrName>
                                        </p:attrNameLst>
                                      </p:cBhvr>
                                      <p:tavLst>
                                        <p:tav tm="0">
                                          <p:val>
                                            <p:fltVal val="0"/>
                                          </p:val>
                                        </p:tav>
                                        <p:tav tm="100000">
                                          <p:val>
                                            <p:strVal val="#ppt_h"/>
                                          </p:val>
                                        </p:tav>
                                      </p:tavLst>
                                    </p:anim>
                                    <p:anim calcmode="lin" valueType="num">
                                      <p:cBhvr>
                                        <p:cTn id="51" dur="1000" fill="hold"/>
                                        <p:tgtEl>
                                          <p:spTgt spid="8"/>
                                        </p:tgtEl>
                                        <p:attrNameLst>
                                          <p:attrName>style.rotation</p:attrName>
                                        </p:attrNameLst>
                                      </p:cBhvr>
                                      <p:tavLst>
                                        <p:tav tm="0">
                                          <p:val>
                                            <p:fltVal val="90"/>
                                          </p:val>
                                        </p:tav>
                                        <p:tav tm="100000">
                                          <p:val>
                                            <p:fltVal val="0"/>
                                          </p:val>
                                        </p:tav>
                                      </p:tavLst>
                                    </p:anim>
                                    <p:animEffect transition="in" filter="fade">
                                      <p:cBhvr>
                                        <p:cTn id="52" dur="10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left)">
                                      <p:cBhvr>
                                        <p:cTn id="57" dur="10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left)">
                                      <p:cBhvr>
                                        <p:cTn id="62" dur="10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left)">
                                      <p:cBhvr>
                                        <p:cTn id="67" dur="10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31" presetClass="entr" presetSubtype="0" fill="hold" grpId="0" nodeType="clickEffect">
                                  <p:stCondLst>
                                    <p:cond delay="0"/>
                                  </p:stCondLst>
                                  <p:childTnLst>
                                    <p:set>
                                      <p:cBhvr>
                                        <p:cTn id="71" dur="1" fill="hold">
                                          <p:stCondLst>
                                            <p:cond delay="0"/>
                                          </p:stCondLst>
                                        </p:cTn>
                                        <p:tgtEl>
                                          <p:spTgt spid="7"/>
                                        </p:tgtEl>
                                        <p:attrNameLst>
                                          <p:attrName>style.visibility</p:attrName>
                                        </p:attrNameLst>
                                      </p:cBhvr>
                                      <p:to>
                                        <p:strVal val="visible"/>
                                      </p:to>
                                    </p:set>
                                    <p:anim calcmode="lin" valueType="num">
                                      <p:cBhvr>
                                        <p:cTn id="72" dur="1000" fill="hold"/>
                                        <p:tgtEl>
                                          <p:spTgt spid="7"/>
                                        </p:tgtEl>
                                        <p:attrNameLst>
                                          <p:attrName>ppt_w</p:attrName>
                                        </p:attrNameLst>
                                      </p:cBhvr>
                                      <p:tavLst>
                                        <p:tav tm="0">
                                          <p:val>
                                            <p:fltVal val="0"/>
                                          </p:val>
                                        </p:tav>
                                        <p:tav tm="100000">
                                          <p:val>
                                            <p:strVal val="#ppt_w"/>
                                          </p:val>
                                        </p:tav>
                                      </p:tavLst>
                                    </p:anim>
                                    <p:anim calcmode="lin" valueType="num">
                                      <p:cBhvr>
                                        <p:cTn id="73" dur="1000" fill="hold"/>
                                        <p:tgtEl>
                                          <p:spTgt spid="7"/>
                                        </p:tgtEl>
                                        <p:attrNameLst>
                                          <p:attrName>ppt_h</p:attrName>
                                        </p:attrNameLst>
                                      </p:cBhvr>
                                      <p:tavLst>
                                        <p:tav tm="0">
                                          <p:val>
                                            <p:fltVal val="0"/>
                                          </p:val>
                                        </p:tav>
                                        <p:tav tm="100000">
                                          <p:val>
                                            <p:strVal val="#ppt_h"/>
                                          </p:val>
                                        </p:tav>
                                      </p:tavLst>
                                    </p:anim>
                                    <p:anim calcmode="lin" valueType="num">
                                      <p:cBhvr>
                                        <p:cTn id="74" dur="1000" fill="hold"/>
                                        <p:tgtEl>
                                          <p:spTgt spid="7"/>
                                        </p:tgtEl>
                                        <p:attrNameLst>
                                          <p:attrName>style.rotation</p:attrName>
                                        </p:attrNameLst>
                                      </p:cBhvr>
                                      <p:tavLst>
                                        <p:tav tm="0">
                                          <p:val>
                                            <p:fltVal val="90"/>
                                          </p:val>
                                        </p:tav>
                                        <p:tav tm="100000">
                                          <p:val>
                                            <p:fltVal val="0"/>
                                          </p:val>
                                        </p:tav>
                                      </p:tavLst>
                                    </p:anim>
                                    <p:animEffect transition="in" filter="fade">
                                      <p:cBhvr>
                                        <p:cTn id="75" dur="1000"/>
                                        <p:tgtEl>
                                          <p:spTgt spid="7"/>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xit" presetSubtype="32" fill="hold" grpId="1" nodeType="clickEffect">
                                  <p:stCondLst>
                                    <p:cond delay="0"/>
                                  </p:stCondLst>
                                  <p:childTnLst>
                                    <p:anim calcmode="lin" valueType="num">
                                      <p:cBhvr>
                                        <p:cTn id="79" dur="500"/>
                                        <p:tgtEl>
                                          <p:spTgt spid="14"/>
                                        </p:tgtEl>
                                        <p:attrNameLst>
                                          <p:attrName>ppt_w</p:attrName>
                                        </p:attrNameLst>
                                      </p:cBhvr>
                                      <p:tavLst>
                                        <p:tav tm="0">
                                          <p:val>
                                            <p:strVal val="ppt_w"/>
                                          </p:val>
                                        </p:tav>
                                        <p:tav tm="100000">
                                          <p:val>
                                            <p:fltVal val="0"/>
                                          </p:val>
                                        </p:tav>
                                      </p:tavLst>
                                    </p:anim>
                                    <p:anim calcmode="lin" valueType="num">
                                      <p:cBhvr>
                                        <p:cTn id="80" dur="500"/>
                                        <p:tgtEl>
                                          <p:spTgt spid="14"/>
                                        </p:tgtEl>
                                        <p:attrNameLst>
                                          <p:attrName>ppt_h</p:attrName>
                                        </p:attrNameLst>
                                      </p:cBhvr>
                                      <p:tavLst>
                                        <p:tav tm="0">
                                          <p:val>
                                            <p:strVal val="ppt_h"/>
                                          </p:val>
                                        </p:tav>
                                        <p:tav tm="100000">
                                          <p:val>
                                            <p:fltVal val="0"/>
                                          </p:val>
                                        </p:tav>
                                      </p:tavLst>
                                    </p:anim>
                                    <p:animEffect transition="out" filter="fade">
                                      <p:cBhvr>
                                        <p:cTn id="81" dur="500"/>
                                        <p:tgtEl>
                                          <p:spTgt spid="14"/>
                                        </p:tgtEl>
                                      </p:cBhvr>
                                    </p:animEffect>
                                    <p:set>
                                      <p:cBhvr>
                                        <p:cTn id="82" dur="1" fill="hold">
                                          <p:stCondLst>
                                            <p:cond delay="499"/>
                                          </p:stCondLst>
                                        </p:cTn>
                                        <p:tgtEl>
                                          <p:spTgt spid="14"/>
                                        </p:tgtEl>
                                        <p:attrNameLst>
                                          <p:attrName>style.visibility</p:attrName>
                                        </p:attrNameLst>
                                      </p:cBhvr>
                                      <p:to>
                                        <p:strVal val="hidden"/>
                                      </p:to>
                                    </p:set>
                                  </p:childTnLst>
                                </p:cTn>
                              </p:par>
                              <p:par>
                                <p:cTn id="83" presetID="53" presetClass="exit" presetSubtype="32" fill="hold" nodeType="withEffect">
                                  <p:stCondLst>
                                    <p:cond delay="0"/>
                                  </p:stCondLst>
                                  <p:childTnLst>
                                    <p:anim calcmode="lin" valueType="num">
                                      <p:cBhvr>
                                        <p:cTn id="84" dur="500"/>
                                        <p:tgtEl>
                                          <p:spTgt spid="2054"/>
                                        </p:tgtEl>
                                        <p:attrNameLst>
                                          <p:attrName>ppt_w</p:attrName>
                                        </p:attrNameLst>
                                      </p:cBhvr>
                                      <p:tavLst>
                                        <p:tav tm="0">
                                          <p:val>
                                            <p:strVal val="ppt_w"/>
                                          </p:val>
                                        </p:tav>
                                        <p:tav tm="100000">
                                          <p:val>
                                            <p:fltVal val="0"/>
                                          </p:val>
                                        </p:tav>
                                      </p:tavLst>
                                    </p:anim>
                                    <p:anim calcmode="lin" valueType="num">
                                      <p:cBhvr>
                                        <p:cTn id="85" dur="500"/>
                                        <p:tgtEl>
                                          <p:spTgt spid="2054"/>
                                        </p:tgtEl>
                                        <p:attrNameLst>
                                          <p:attrName>ppt_h</p:attrName>
                                        </p:attrNameLst>
                                      </p:cBhvr>
                                      <p:tavLst>
                                        <p:tav tm="0">
                                          <p:val>
                                            <p:strVal val="ppt_h"/>
                                          </p:val>
                                        </p:tav>
                                        <p:tav tm="100000">
                                          <p:val>
                                            <p:fltVal val="0"/>
                                          </p:val>
                                        </p:tav>
                                      </p:tavLst>
                                    </p:anim>
                                    <p:animEffect transition="out" filter="fade">
                                      <p:cBhvr>
                                        <p:cTn id="86" dur="500"/>
                                        <p:tgtEl>
                                          <p:spTgt spid="2054"/>
                                        </p:tgtEl>
                                      </p:cBhvr>
                                    </p:animEffect>
                                    <p:set>
                                      <p:cBhvr>
                                        <p:cTn id="87" dur="1" fill="hold">
                                          <p:stCondLst>
                                            <p:cond delay="499"/>
                                          </p:stCondLst>
                                        </p:cTn>
                                        <p:tgtEl>
                                          <p:spTgt spid="2054"/>
                                        </p:tgtEl>
                                        <p:attrNameLst>
                                          <p:attrName>style.visibility</p:attrName>
                                        </p:attrNameLst>
                                      </p:cBhvr>
                                      <p:to>
                                        <p:strVal val="hidden"/>
                                      </p:to>
                                    </p:set>
                                  </p:childTnLst>
                                </p:cTn>
                              </p:par>
                              <p:par>
                                <p:cTn id="88" presetID="53" presetClass="exit" presetSubtype="32" fill="hold" nodeType="withEffect">
                                  <p:stCondLst>
                                    <p:cond delay="0"/>
                                  </p:stCondLst>
                                  <p:childTnLst>
                                    <p:anim calcmode="lin" valueType="num">
                                      <p:cBhvr>
                                        <p:cTn id="89" dur="500"/>
                                        <p:tgtEl>
                                          <p:spTgt spid="2052"/>
                                        </p:tgtEl>
                                        <p:attrNameLst>
                                          <p:attrName>ppt_w</p:attrName>
                                        </p:attrNameLst>
                                      </p:cBhvr>
                                      <p:tavLst>
                                        <p:tav tm="0">
                                          <p:val>
                                            <p:strVal val="ppt_w"/>
                                          </p:val>
                                        </p:tav>
                                        <p:tav tm="100000">
                                          <p:val>
                                            <p:fltVal val="0"/>
                                          </p:val>
                                        </p:tav>
                                      </p:tavLst>
                                    </p:anim>
                                    <p:anim calcmode="lin" valueType="num">
                                      <p:cBhvr>
                                        <p:cTn id="90" dur="500"/>
                                        <p:tgtEl>
                                          <p:spTgt spid="2052"/>
                                        </p:tgtEl>
                                        <p:attrNameLst>
                                          <p:attrName>ppt_h</p:attrName>
                                        </p:attrNameLst>
                                      </p:cBhvr>
                                      <p:tavLst>
                                        <p:tav tm="0">
                                          <p:val>
                                            <p:strVal val="ppt_h"/>
                                          </p:val>
                                        </p:tav>
                                        <p:tav tm="100000">
                                          <p:val>
                                            <p:fltVal val="0"/>
                                          </p:val>
                                        </p:tav>
                                      </p:tavLst>
                                    </p:anim>
                                    <p:animEffect transition="out" filter="fade">
                                      <p:cBhvr>
                                        <p:cTn id="91" dur="500"/>
                                        <p:tgtEl>
                                          <p:spTgt spid="2052"/>
                                        </p:tgtEl>
                                      </p:cBhvr>
                                    </p:animEffect>
                                    <p:set>
                                      <p:cBhvr>
                                        <p:cTn id="92" dur="1" fill="hold">
                                          <p:stCondLst>
                                            <p:cond delay="499"/>
                                          </p:stCondLst>
                                        </p:cTn>
                                        <p:tgtEl>
                                          <p:spTgt spid="2052"/>
                                        </p:tgtEl>
                                        <p:attrNameLst>
                                          <p:attrName>style.visibility</p:attrName>
                                        </p:attrNameLst>
                                      </p:cBhvr>
                                      <p:to>
                                        <p:strVal val="hidden"/>
                                      </p:to>
                                    </p:set>
                                  </p:childTnLst>
                                </p:cTn>
                              </p:par>
                              <p:par>
                                <p:cTn id="93" presetID="53" presetClass="exit" presetSubtype="32" fill="hold" grpId="1" nodeType="withEffect">
                                  <p:stCondLst>
                                    <p:cond delay="0"/>
                                  </p:stCondLst>
                                  <p:childTnLst>
                                    <p:anim calcmode="lin" valueType="num">
                                      <p:cBhvr>
                                        <p:cTn id="94" dur="500"/>
                                        <p:tgtEl>
                                          <p:spTgt spid="11"/>
                                        </p:tgtEl>
                                        <p:attrNameLst>
                                          <p:attrName>ppt_w</p:attrName>
                                        </p:attrNameLst>
                                      </p:cBhvr>
                                      <p:tavLst>
                                        <p:tav tm="0">
                                          <p:val>
                                            <p:strVal val="ppt_w"/>
                                          </p:val>
                                        </p:tav>
                                        <p:tav tm="100000">
                                          <p:val>
                                            <p:fltVal val="0"/>
                                          </p:val>
                                        </p:tav>
                                      </p:tavLst>
                                    </p:anim>
                                    <p:anim calcmode="lin" valueType="num">
                                      <p:cBhvr>
                                        <p:cTn id="95" dur="500"/>
                                        <p:tgtEl>
                                          <p:spTgt spid="11"/>
                                        </p:tgtEl>
                                        <p:attrNameLst>
                                          <p:attrName>ppt_h</p:attrName>
                                        </p:attrNameLst>
                                      </p:cBhvr>
                                      <p:tavLst>
                                        <p:tav tm="0">
                                          <p:val>
                                            <p:strVal val="ppt_h"/>
                                          </p:val>
                                        </p:tav>
                                        <p:tav tm="100000">
                                          <p:val>
                                            <p:fltVal val="0"/>
                                          </p:val>
                                        </p:tav>
                                      </p:tavLst>
                                    </p:anim>
                                    <p:animEffect transition="out" filter="fade">
                                      <p:cBhvr>
                                        <p:cTn id="96" dur="500"/>
                                        <p:tgtEl>
                                          <p:spTgt spid="11"/>
                                        </p:tgtEl>
                                      </p:cBhvr>
                                    </p:animEffect>
                                    <p:set>
                                      <p:cBhvr>
                                        <p:cTn id="97" dur="1" fill="hold">
                                          <p:stCondLst>
                                            <p:cond delay="499"/>
                                          </p:stCondLst>
                                        </p:cTn>
                                        <p:tgtEl>
                                          <p:spTgt spid="11"/>
                                        </p:tgtEl>
                                        <p:attrNameLst>
                                          <p:attrName>style.visibility</p:attrName>
                                        </p:attrNameLst>
                                      </p:cBhvr>
                                      <p:to>
                                        <p:strVal val="hidden"/>
                                      </p:to>
                                    </p:set>
                                  </p:childTnLst>
                                </p:cTn>
                              </p:par>
                              <p:par>
                                <p:cTn id="98" presetID="53" presetClass="exit" presetSubtype="32" fill="hold" grpId="1" nodeType="withEffect">
                                  <p:stCondLst>
                                    <p:cond delay="0"/>
                                  </p:stCondLst>
                                  <p:childTnLst>
                                    <p:anim calcmode="lin" valueType="num">
                                      <p:cBhvr>
                                        <p:cTn id="99" dur="500"/>
                                        <p:tgtEl>
                                          <p:spTgt spid="17"/>
                                        </p:tgtEl>
                                        <p:attrNameLst>
                                          <p:attrName>ppt_w</p:attrName>
                                        </p:attrNameLst>
                                      </p:cBhvr>
                                      <p:tavLst>
                                        <p:tav tm="0">
                                          <p:val>
                                            <p:strVal val="ppt_w"/>
                                          </p:val>
                                        </p:tav>
                                        <p:tav tm="100000">
                                          <p:val>
                                            <p:fltVal val="0"/>
                                          </p:val>
                                        </p:tav>
                                      </p:tavLst>
                                    </p:anim>
                                    <p:anim calcmode="lin" valueType="num">
                                      <p:cBhvr>
                                        <p:cTn id="100" dur="500"/>
                                        <p:tgtEl>
                                          <p:spTgt spid="17"/>
                                        </p:tgtEl>
                                        <p:attrNameLst>
                                          <p:attrName>ppt_h</p:attrName>
                                        </p:attrNameLst>
                                      </p:cBhvr>
                                      <p:tavLst>
                                        <p:tav tm="0">
                                          <p:val>
                                            <p:strVal val="ppt_h"/>
                                          </p:val>
                                        </p:tav>
                                        <p:tav tm="100000">
                                          <p:val>
                                            <p:fltVal val="0"/>
                                          </p:val>
                                        </p:tav>
                                      </p:tavLst>
                                    </p:anim>
                                    <p:animEffect transition="out" filter="fade">
                                      <p:cBhvr>
                                        <p:cTn id="101" dur="500"/>
                                        <p:tgtEl>
                                          <p:spTgt spid="17"/>
                                        </p:tgtEl>
                                      </p:cBhvr>
                                    </p:animEffect>
                                    <p:set>
                                      <p:cBhvr>
                                        <p:cTn id="102" dur="1" fill="hold">
                                          <p:stCondLst>
                                            <p:cond delay="499"/>
                                          </p:stCondLst>
                                        </p:cTn>
                                        <p:tgtEl>
                                          <p:spTgt spid="17"/>
                                        </p:tgtEl>
                                        <p:attrNameLst>
                                          <p:attrName>style.visibility</p:attrName>
                                        </p:attrNameLst>
                                      </p:cBhvr>
                                      <p:to>
                                        <p:strVal val="hidden"/>
                                      </p:to>
                                    </p:set>
                                  </p:childTnLst>
                                </p:cTn>
                              </p:par>
                              <p:par>
                                <p:cTn id="103" presetID="53" presetClass="exit" presetSubtype="32" fill="hold" grpId="1" nodeType="withEffect">
                                  <p:stCondLst>
                                    <p:cond delay="0"/>
                                  </p:stCondLst>
                                  <p:childTnLst>
                                    <p:anim calcmode="lin" valueType="num">
                                      <p:cBhvr>
                                        <p:cTn id="104" dur="500"/>
                                        <p:tgtEl>
                                          <p:spTgt spid="18"/>
                                        </p:tgtEl>
                                        <p:attrNameLst>
                                          <p:attrName>ppt_w</p:attrName>
                                        </p:attrNameLst>
                                      </p:cBhvr>
                                      <p:tavLst>
                                        <p:tav tm="0">
                                          <p:val>
                                            <p:strVal val="ppt_w"/>
                                          </p:val>
                                        </p:tav>
                                        <p:tav tm="100000">
                                          <p:val>
                                            <p:fltVal val="0"/>
                                          </p:val>
                                        </p:tav>
                                      </p:tavLst>
                                    </p:anim>
                                    <p:anim calcmode="lin" valueType="num">
                                      <p:cBhvr>
                                        <p:cTn id="105" dur="500"/>
                                        <p:tgtEl>
                                          <p:spTgt spid="18"/>
                                        </p:tgtEl>
                                        <p:attrNameLst>
                                          <p:attrName>ppt_h</p:attrName>
                                        </p:attrNameLst>
                                      </p:cBhvr>
                                      <p:tavLst>
                                        <p:tav tm="0">
                                          <p:val>
                                            <p:strVal val="ppt_h"/>
                                          </p:val>
                                        </p:tav>
                                        <p:tav tm="100000">
                                          <p:val>
                                            <p:fltVal val="0"/>
                                          </p:val>
                                        </p:tav>
                                      </p:tavLst>
                                    </p:anim>
                                    <p:animEffect transition="out" filter="fade">
                                      <p:cBhvr>
                                        <p:cTn id="106" dur="500"/>
                                        <p:tgtEl>
                                          <p:spTgt spid="18"/>
                                        </p:tgtEl>
                                      </p:cBhvr>
                                    </p:animEffect>
                                    <p:set>
                                      <p:cBhvr>
                                        <p:cTn id="107" dur="1" fill="hold">
                                          <p:stCondLst>
                                            <p:cond delay="499"/>
                                          </p:stCondLst>
                                        </p:cTn>
                                        <p:tgtEl>
                                          <p:spTgt spid="18"/>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53" presetClass="entr" presetSubtype="528" fill="hold" nodeType="clickEffect">
                                  <p:stCondLst>
                                    <p:cond delay="0"/>
                                  </p:stCondLst>
                                  <p:childTnLst>
                                    <p:set>
                                      <p:cBhvr>
                                        <p:cTn id="111" dur="1" fill="hold">
                                          <p:stCondLst>
                                            <p:cond delay="0"/>
                                          </p:stCondLst>
                                        </p:cTn>
                                        <p:tgtEl>
                                          <p:spTgt spid="2058"/>
                                        </p:tgtEl>
                                        <p:attrNameLst>
                                          <p:attrName>style.visibility</p:attrName>
                                        </p:attrNameLst>
                                      </p:cBhvr>
                                      <p:to>
                                        <p:strVal val="visible"/>
                                      </p:to>
                                    </p:set>
                                    <p:anim calcmode="lin" valueType="num">
                                      <p:cBhvr>
                                        <p:cTn id="112" dur="1000" fill="hold"/>
                                        <p:tgtEl>
                                          <p:spTgt spid="2058"/>
                                        </p:tgtEl>
                                        <p:attrNameLst>
                                          <p:attrName>ppt_w</p:attrName>
                                        </p:attrNameLst>
                                      </p:cBhvr>
                                      <p:tavLst>
                                        <p:tav tm="0">
                                          <p:val>
                                            <p:fltVal val="0"/>
                                          </p:val>
                                        </p:tav>
                                        <p:tav tm="100000">
                                          <p:val>
                                            <p:strVal val="#ppt_w"/>
                                          </p:val>
                                        </p:tav>
                                      </p:tavLst>
                                    </p:anim>
                                    <p:anim calcmode="lin" valueType="num">
                                      <p:cBhvr>
                                        <p:cTn id="113" dur="1000" fill="hold"/>
                                        <p:tgtEl>
                                          <p:spTgt spid="2058"/>
                                        </p:tgtEl>
                                        <p:attrNameLst>
                                          <p:attrName>ppt_h</p:attrName>
                                        </p:attrNameLst>
                                      </p:cBhvr>
                                      <p:tavLst>
                                        <p:tav tm="0">
                                          <p:val>
                                            <p:fltVal val="0"/>
                                          </p:val>
                                        </p:tav>
                                        <p:tav tm="100000">
                                          <p:val>
                                            <p:strVal val="#ppt_h"/>
                                          </p:val>
                                        </p:tav>
                                      </p:tavLst>
                                    </p:anim>
                                    <p:animEffect transition="in" filter="fade">
                                      <p:cBhvr>
                                        <p:cTn id="114" dur="1000"/>
                                        <p:tgtEl>
                                          <p:spTgt spid="2058"/>
                                        </p:tgtEl>
                                      </p:cBhvr>
                                    </p:animEffect>
                                    <p:anim calcmode="lin" valueType="num">
                                      <p:cBhvr>
                                        <p:cTn id="115" dur="1000" fill="hold"/>
                                        <p:tgtEl>
                                          <p:spTgt spid="2058"/>
                                        </p:tgtEl>
                                        <p:attrNameLst>
                                          <p:attrName>ppt_x</p:attrName>
                                        </p:attrNameLst>
                                      </p:cBhvr>
                                      <p:tavLst>
                                        <p:tav tm="0">
                                          <p:val>
                                            <p:fltVal val="0.5"/>
                                          </p:val>
                                        </p:tav>
                                        <p:tav tm="100000">
                                          <p:val>
                                            <p:strVal val="#ppt_x"/>
                                          </p:val>
                                        </p:tav>
                                      </p:tavLst>
                                    </p:anim>
                                    <p:anim calcmode="lin" valueType="num">
                                      <p:cBhvr>
                                        <p:cTn id="116" dur="1000" fill="hold"/>
                                        <p:tgtEl>
                                          <p:spTgt spid="2058"/>
                                        </p:tgtEl>
                                        <p:attrNameLst>
                                          <p:attrName>ppt_y</p:attrName>
                                        </p:attrNameLst>
                                      </p:cBhvr>
                                      <p:tavLst>
                                        <p:tav tm="0">
                                          <p:val>
                                            <p:fltVal val="0.5"/>
                                          </p:val>
                                        </p:tav>
                                        <p:tav tm="100000">
                                          <p:val>
                                            <p:strVal val="#ppt_y"/>
                                          </p:val>
                                        </p:tav>
                                      </p:tavLst>
                                    </p:anim>
                                  </p:childTnLst>
                                </p:cTn>
                              </p:par>
                            </p:childTnLst>
                          </p:cTn>
                        </p:par>
                        <p:par>
                          <p:cTn id="117" fill="hold">
                            <p:stCondLst>
                              <p:cond delay="1000"/>
                            </p:stCondLst>
                            <p:childTnLst>
                              <p:par>
                                <p:cTn id="118" presetID="22" presetClass="entr" presetSubtype="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Effect transition="in" filter="wipe(left)">
                                      <p:cBhvr>
                                        <p:cTn id="120" dur="500"/>
                                        <p:tgtEl>
                                          <p:spTgt spid="25"/>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8" fill="hold" grpId="0" nodeType="clickEffect">
                                  <p:stCondLst>
                                    <p:cond delay="0"/>
                                  </p:stCondLst>
                                  <p:childTnLst>
                                    <p:set>
                                      <p:cBhvr>
                                        <p:cTn id="124" dur="1" fill="hold">
                                          <p:stCondLst>
                                            <p:cond delay="0"/>
                                          </p:stCondLst>
                                        </p:cTn>
                                        <p:tgtEl>
                                          <p:spTgt spid="23"/>
                                        </p:tgtEl>
                                        <p:attrNameLst>
                                          <p:attrName>style.visibility</p:attrName>
                                        </p:attrNameLst>
                                      </p:cBhvr>
                                      <p:to>
                                        <p:strVal val="visible"/>
                                      </p:to>
                                    </p:set>
                                    <p:animEffect transition="in" filter="wipe(left)">
                                      <p:cBhvr>
                                        <p:cTn id="125" dur="1000"/>
                                        <p:tgtEl>
                                          <p:spTgt spid="23"/>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8" fill="hold" grpId="0" nodeType="clickEffect">
                                  <p:stCondLst>
                                    <p:cond delay="0"/>
                                  </p:stCondLst>
                                  <p:childTnLst>
                                    <p:set>
                                      <p:cBhvr>
                                        <p:cTn id="129" dur="1" fill="hold">
                                          <p:stCondLst>
                                            <p:cond delay="0"/>
                                          </p:stCondLst>
                                        </p:cTn>
                                        <p:tgtEl>
                                          <p:spTgt spid="10">
                                            <p:bg/>
                                          </p:spTgt>
                                        </p:tgtEl>
                                        <p:attrNameLst>
                                          <p:attrName>style.visibility</p:attrName>
                                        </p:attrNameLst>
                                      </p:cBhvr>
                                      <p:to>
                                        <p:strVal val="visible"/>
                                      </p:to>
                                    </p:set>
                                    <p:animEffect transition="in" filter="wipe(left)">
                                      <p:cBhvr>
                                        <p:cTn id="130" dur="1000"/>
                                        <p:tgtEl>
                                          <p:spTgt spid="10">
                                            <p:bg/>
                                          </p:spTgt>
                                        </p:tgtEl>
                                      </p:cBhvr>
                                    </p:animEffect>
                                  </p:childTnLst>
                                </p:cTn>
                              </p:par>
                            </p:childTnLst>
                          </p:cTn>
                        </p:par>
                        <p:par>
                          <p:cTn id="131" fill="hold">
                            <p:stCondLst>
                              <p:cond delay="1000"/>
                            </p:stCondLst>
                            <p:childTnLst>
                              <p:par>
                                <p:cTn id="132" presetID="22" presetClass="entr" presetSubtype="8" fill="hold" grpId="0" nodeType="afterEffect">
                                  <p:stCondLst>
                                    <p:cond delay="0"/>
                                  </p:stCondLst>
                                  <p:childTnLst>
                                    <p:set>
                                      <p:cBhvr>
                                        <p:cTn id="133" dur="1" fill="hold">
                                          <p:stCondLst>
                                            <p:cond delay="0"/>
                                          </p:stCondLst>
                                        </p:cTn>
                                        <p:tgtEl>
                                          <p:spTgt spid="10">
                                            <p:txEl>
                                              <p:pRg st="0" end="0"/>
                                            </p:txEl>
                                          </p:spTgt>
                                        </p:tgtEl>
                                        <p:attrNameLst>
                                          <p:attrName>style.visibility</p:attrName>
                                        </p:attrNameLst>
                                      </p:cBhvr>
                                      <p:to>
                                        <p:strVal val="visible"/>
                                      </p:to>
                                    </p:set>
                                    <p:animEffect transition="in" filter="wipe(left)">
                                      <p:cBhvr>
                                        <p:cTn id="134" dur="1000"/>
                                        <p:tgtEl>
                                          <p:spTgt spid="10">
                                            <p:txEl>
                                              <p:pRg st="0" end="0"/>
                                            </p:txEl>
                                          </p:spTgt>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8" fill="hold" grpId="0" nodeType="clickEffect">
                                  <p:stCondLst>
                                    <p:cond delay="0"/>
                                  </p:stCondLst>
                                  <p:childTnLst>
                                    <p:set>
                                      <p:cBhvr>
                                        <p:cTn id="138" dur="1" fill="hold">
                                          <p:stCondLst>
                                            <p:cond delay="0"/>
                                          </p:stCondLst>
                                        </p:cTn>
                                        <p:tgtEl>
                                          <p:spTgt spid="10">
                                            <p:txEl>
                                              <p:pRg st="2" end="2"/>
                                            </p:txEl>
                                          </p:spTgt>
                                        </p:tgtEl>
                                        <p:attrNameLst>
                                          <p:attrName>style.visibility</p:attrName>
                                        </p:attrNameLst>
                                      </p:cBhvr>
                                      <p:to>
                                        <p:strVal val="visible"/>
                                      </p:to>
                                    </p:set>
                                    <p:animEffect transition="in" filter="wipe(left)">
                                      <p:cBhvr>
                                        <p:cTn id="139" dur="10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P spid="3" grpId="0" animBg="1"/>
      <p:bldP spid="6" grpId="0" animBg="1"/>
      <p:bldP spid="7" grpId="0" animBg="1"/>
      <p:bldP spid="8" grpId="0" animBg="1"/>
      <p:bldP spid="10" grpId="0" build="p" animBg="1"/>
      <p:bldP spid="14" grpId="0" animBg="1"/>
      <p:bldP spid="14" grpId="1" animBg="1"/>
      <p:bldP spid="11" grpId="0"/>
      <p:bldP spid="11" grpId="1"/>
      <p:bldP spid="17" grpId="0"/>
      <p:bldP spid="17" grpId="1"/>
      <p:bldP spid="18" grpId="0"/>
      <p:bldP spid="18" grpId="1"/>
      <p:bldP spid="23"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thumbs.dreamstime.com/z/cinq-fl%C3%A8ches-sur-le-blanc-37281810.jpg"/>
          <p:cNvPicPr>
            <a:picLocks noChangeAspect="1" noChangeArrowheads="1"/>
          </p:cNvPicPr>
          <p:nvPr/>
        </p:nvPicPr>
        <p:blipFill rotWithShape="1">
          <a:blip r:embed="rId2">
            <a:biLevel thresh="75000"/>
            <a:extLst>
              <a:ext uri="{BEBA8EAE-BF5A-486C-A8C5-ECC9F3942E4B}">
                <a14:imgProps xmlns:a14="http://schemas.microsoft.com/office/drawing/2010/main">
                  <a14:imgLayer r:embed="rId3">
                    <a14:imgEffect>
                      <a14:backgroundRemoval t="0" b="92699" l="77" r="100000"/>
                    </a14:imgEffect>
                    <a14:imgEffect>
                      <a14:saturation sat="0"/>
                    </a14:imgEffect>
                  </a14:imgLayer>
                </a14:imgProps>
              </a:ext>
              <a:ext uri="{28A0092B-C50C-407E-A947-70E740481C1C}">
                <a14:useLocalDpi xmlns:a14="http://schemas.microsoft.com/office/drawing/2010/main" val="0"/>
              </a:ext>
            </a:extLst>
          </a:blip>
          <a:srcRect b="7126"/>
          <a:stretch/>
        </p:blipFill>
        <p:spPr bwMode="auto">
          <a:xfrm>
            <a:off x="1331640" y="415498"/>
            <a:ext cx="6718261" cy="6515797"/>
          </a:xfrm>
          <a:prstGeom prst="rect">
            <a:avLst/>
          </a:prstGeom>
          <a:noFill/>
          <a:effectLst>
            <a:glow rad="228600">
              <a:schemeClr val="accent2">
                <a:lumMod val="50000"/>
                <a:alpha val="40000"/>
              </a:schemeClr>
            </a:glow>
          </a:effectLst>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1550" y="0"/>
            <a:ext cx="9137431" cy="830997"/>
          </a:xfrm>
          <a:prstGeom prst="rect">
            <a:avLst/>
          </a:prstGeom>
          <a:noFill/>
        </p:spPr>
        <p:txBody>
          <a:bodyPr wrap="square" rtlCol="0">
            <a:spAutoFit/>
          </a:bodyPr>
          <a:lstStyle/>
          <a:p>
            <a:pPr algn="ctr"/>
            <a:r>
              <a:rPr lang="fr-FR" sz="2400" u="sng" dirty="0" smtClean="0">
                <a:effectLst>
                  <a:outerShdw blurRad="38100" dist="38100" dir="2700000" algn="tl">
                    <a:srgbClr val="000000">
                      <a:alpha val="43137"/>
                    </a:srgbClr>
                  </a:outerShdw>
                </a:effectLst>
                <a:latin typeface="Old English Text MT" pitchFamily="66" charset="0"/>
              </a:rPr>
              <a:t>Le fait religieux : définition et enjeux</a:t>
            </a:r>
            <a:endParaRPr lang="fr-FR" sz="2400" u="sng" dirty="0">
              <a:effectLst>
                <a:outerShdw blurRad="38100" dist="38100" dir="2700000" algn="tl">
                  <a:srgbClr val="000000">
                    <a:alpha val="43137"/>
                  </a:srgbClr>
                </a:outerShdw>
              </a:effectLst>
              <a:latin typeface="Old English Text MT" pitchFamily="66" charset="0"/>
            </a:endParaRPr>
          </a:p>
          <a:p>
            <a:pPr algn="ctr"/>
            <a:endParaRPr lang="fr-FR" sz="2400" dirty="0">
              <a:ln w="1905">
                <a:solidFill>
                  <a:schemeClr val="bg2">
                    <a:lumMod val="25000"/>
                  </a:schemeClr>
                </a:solidFill>
              </a:ln>
              <a:solidFill>
                <a:schemeClr val="bg2">
                  <a:lumMod val="10000"/>
                </a:schemeClr>
              </a:solidFill>
              <a:effectLst>
                <a:outerShdw blurRad="38100" dist="38100" dir="2700000" algn="tl">
                  <a:srgbClr val="000000">
                    <a:alpha val="43137"/>
                  </a:srgbClr>
                </a:outerShdw>
              </a:effectLst>
              <a:latin typeface="Old English Text MT" pitchFamily="66" charset="0"/>
            </a:endParaRPr>
          </a:p>
        </p:txBody>
      </p:sp>
      <p:sp>
        <p:nvSpPr>
          <p:cNvPr id="3" name="ZoneTexte 2"/>
          <p:cNvSpPr txBox="1"/>
          <p:nvPr/>
        </p:nvSpPr>
        <p:spPr>
          <a:xfrm>
            <a:off x="35496" y="476672"/>
            <a:ext cx="4680520" cy="369332"/>
          </a:xfrm>
          <a:prstGeom prst="rect">
            <a:avLst/>
          </a:prstGeom>
          <a:solidFill>
            <a:schemeClr val="bg2">
              <a:lumMod val="10000"/>
              <a:alpha val="50000"/>
            </a:schemeClr>
          </a:solidFill>
          <a:effectLst>
            <a:softEdge rad="63500"/>
          </a:effectLst>
        </p:spPr>
        <p:txBody>
          <a:bodyPr wrap="square" rtlCol="0">
            <a:spAutoFit/>
          </a:bodyPr>
          <a:lstStyle/>
          <a:p>
            <a:r>
              <a:rPr lang="fr-FR" dirty="0" smtClean="0">
                <a:solidFill>
                  <a:schemeClr val="bg1"/>
                </a:solidFill>
                <a:effectLst>
                  <a:outerShdw blurRad="38100" dist="38100" dir="2700000" algn="tl">
                    <a:srgbClr val="000000">
                      <a:alpha val="43137"/>
                    </a:srgbClr>
                  </a:outerShdw>
                </a:effectLst>
                <a:latin typeface="Old English Text MT" pitchFamily="66" charset="0"/>
              </a:rPr>
              <a:t>Enseigner le fait religieux : des enjeux multiples</a:t>
            </a:r>
            <a:endParaRPr lang="fr-FR" dirty="0">
              <a:solidFill>
                <a:schemeClr val="bg1"/>
              </a:solidFill>
              <a:effectLst>
                <a:outerShdw blurRad="38100" dist="38100" dir="2700000" algn="tl">
                  <a:srgbClr val="000000">
                    <a:alpha val="43137"/>
                  </a:srgbClr>
                </a:outerShdw>
              </a:effectLst>
              <a:latin typeface="Old English Text MT" pitchFamily="66" charset="0"/>
            </a:endParaRPr>
          </a:p>
        </p:txBody>
      </p:sp>
      <p:sp>
        <p:nvSpPr>
          <p:cNvPr id="5" name="Ellipse 4"/>
          <p:cNvSpPr/>
          <p:nvPr/>
        </p:nvSpPr>
        <p:spPr>
          <a:xfrm>
            <a:off x="2694957" y="1010634"/>
            <a:ext cx="1872208" cy="1872000"/>
          </a:xfrm>
          <a:prstGeom prst="ellipse">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fr-FR" sz="1400" b="1" dirty="0" smtClean="0">
                <a:latin typeface="Tw Cen MT" pitchFamily="34" charset="0"/>
              </a:rPr>
              <a:t>Combler </a:t>
            </a:r>
            <a:r>
              <a:rPr lang="fr-FR" sz="1400" b="1" dirty="0">
                <a:latin typeface="Tw Cen MT" pitchFamily="34" charset="0"/>
              </a:rPr>
              <a:t>les lacunes de la transmission dues à la sécularisation des sociétés </a:t>
            </a:r>
          </a:p>
        </p:txBody>
      </p:sp>
      <p:sp>
        <p:nvSpPr>
          <p:cNvPr id="6" name="Ellipse 5"/>
          <p:cNvSpPr/>
          <p:nvPr/>
        </p:nvSpPr>
        <p:spPr>
          <a:xfrm>
            <a:off x="4973884" y="980728"/>
            <a:ext cx="1872208" cy="1872000"/>
          </a:xfrm>
          <a:prstGeom prst="ellipse">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1400" b="1" dirty="0" smtClean="0">
                <a:solidFill>
                  <a:schemeClr val="bg1"/>
                </a:solidFill>
                <a:latin typeface="Tw Cen MT" pitchFamily="34" charset="0"/>
              </a:rPr>
              <a:t>Posséder une meilleure compréhension du monde contemporain</a:t>
            </a:r>
            <a:endParaRPr lang="fr-FR" sz="1400" b="1" dirty="0">
              <a:solidFill>
                <a:schemeClr val="bg1"/>
              </a:solidFill>
              <a:latin typeface="Tw Cen MT" pitchFamily="34" charset="0"/>
            </a:endParaRPr>
          </a:p>
        </p:txBody>
      </p:sp>
      <p:sp>
        <p:nvSpPr>
          <p:cNvPr id="7" name="Ellipse 6"/>
          <p:cNvSpPr/>
          <p:nvPr/>
        </p:nvSpPr>
        <p:spPr>
          <a:xfrm>
            <a:off x="5796136" y="3212976"/>
            <a:ext cx="1872208" cy="1872000"/>
          </a:xfrm>
          <a:prstGeom prst="ellipse">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fr-FR" sz="1400" b="1" dirty="0" smtClean="0">
                <a:latin typeface="Tw Cen MT" pitchFamily="34" charset="0"/>
              </a:rPr>
              <a:t>Remédier </a:t>
            </a:r>
            <a:r>
              <a:rPr lang="fr-FR" sz="1400" b="1" dirty="0">
                <a:latin typeface="Tw Cen MT" pitchFamily="34" charset="0"/>
              </a:rPr>
              <a:t>à la perte de connaissance du patrimoine de l’humanité </a:t>
            </a:r>
          </a:p>
        </p:txBody>
      </p:sp>
      <p:sp>
        <p:nvSpPr>
          <p:cNvPr id="9" name="Ellipse 8"/>
          <p:cNvSpPr/>
          <p:nvPr/>
        </p:nvSpPr>
        <p:spPr>
          <a:xfrm>
            <a:off x="1619672" y="3335609"/>
            <a:ext cx="2131937" cy="1872000"/>
          </a:xfrm>
          <a:prstGeom prst="ellipse">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fr-FR" sz="1400" b="1" dirty="0" smtClean="0">
                <a:latin typeface="Tw Cen MT" pitchFamily="34" charset="0"/>
              </a:rPr>
              <a:t>Pouvoir </a:t>
            </a:r>
            <a:r>
              <a:rPr lang="fr-FR" sz="1400" b="1" dirty="0">
                <a:latin typeface="Tw Cen MT" pitchFamily="34" charset="0"/>
              </a:rPr>
              <a:t>reconnaitre les valeurs éthiques et sociales portées par les religions</a:t>
            </a:r>
          </a:p>
        </p:txBody>
      </p:sp>
      <p:sp>
        <p:nvSpPr>
          <p:cNvPr id="11" name="Ellipse 10"/>
          <p:cNvSpPr/>
          <p:nvPr/>
        </p:nvSpPr>
        <p:spPr>
          <a:xfrm>
            <a:off x="3801251" y="4653136"/>
            <a:ext cx="1872208" cy="1872000"/>
          </a:xfrm>
          <a:prstGeom prst="ellipse">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fr-FR" sz="1400" b="1" dirty="0">
                <a:latin typeface="Tw Cen MT" pitchFamily="34" charset="0"/>
              </a:rPr>
              <a:t>Fournir aux élèves </a:t>
            </a:r>
            <a:r>
              <a:rPr lang="fr-FR" sz="1400" b="1" dirty="0" smtClean="0">
                <a:latin typeface="Tw Cen MT" pitchFamily="34" charset="0"/>
              </a:rPr>
              <a:t>une </a:t>
            </a:r>
            <a:r>
              <a:rPr lang="fr-FR" sz="1400" b="1" dirty="0">
                <a:latin typeface="Tw Cen MT" pitchFamily="34" charset="0"/>
              </a:rPr>
              <a:t>information vérifiée, sereine</a:t>
            </a:r>
          </a:p>
        </p:txBody>
      </p:sp>
      <p:sp>
        <p:nvSpPr>
          <p:cNvPr id="12" name="Pentagone régulier 11"/>
          <p:cNvSpPr/>
          <p:nvPr/>
        </p:nvSpPr>
        <p:spPr>
          <a:xfrm>
            <a:off x="3891355" y="2708920"/>
            <a:ext cx="1692000" cy="1584176"/>
          </a:xfrm>
          <a:prstGeom prst="pentagon">
            <a:avLst/>
          </a:prstGeom>
          <a:ln w="38100">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fr-FR" sz="1200" b="1" dirty="0">
                <a:latin typeface="Tw Cen MT" pitchFamily="34" charset="0"/>
              </a:rPr>
              <a:t>A</a:t>
            </a:r>
            <a:r>
              <a:rPr lang="fr-FR" sz="1200" b="1" dirty="0" smtClean="0">
                <a:latin typeface="Tw Cen MT" pitchFamily="34" charset="0"/>
              </a:rPr>
              <a:t>pproche </a:t>
            </a:r>
            <a:r>
              <a:rPr lang="fr-FR" sz="1200" b="1" u="sng" dirty="0">
                <a:latin typeface="Tw Cen MT" pitchFamily="34" charset="0"/>
              </a:rPr>
              <a:t>historique</a:t>
            </a:r>
            <a:r>
              <a:rPr lang="fr-FR" sz="1200" b="1" dirty="0">
                <a:latin typeface="Tw Cen MT" pitchFamily="34" charset="0"/>
              </a:rPr>
              <a:t> et </a:t>
            </a:r>
            <a:r>
              <a:rPr lang="fr-FR" sz="1200" b="1" u="sng" dirty="0">
                <a:latin typeface="Tw Cen MT" pitchFamily="34" charset="0"/>
              </a:rPr>
              <a:t>sociologique</a:t>
            </a:r>
            <a:r>
              <a:rPr lang="fr-FR" sz="1200" b="1" dirty="0">
                <a:latin typeface="Tw Cen MT" pitchFamily="34" charset="0"/>
              </a:rPr>
              <a:t> du phénomène religieux</a:t>
            </a:r>
            <a:endParaRPr lang="fr-FR" sz="1200" dirty="0">
              <a:latin typeface="Tw Cen MT" pitchFamily="34" charset="0"/>
            </a:endParaRPr>
          </a:p>
        </p:txBody>
      </p:sp>
    </p:spTree>
    <p:extLst>
      <p:ext uri="{BB962C8B-B14F-4D97-AF65-F5344CB8AC3E}">
        <p14:creationId xmlns:p14="http://schemas.microsoft.com/office/powerpoint/2010/main" val="25718336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 calcmode="lin" valueType="num">
                                      <p:cBhvr>
                                        <p:cTn id="12" dur="1000" fill="hold"/>
                                        <p:tgtEl>
                                          <p:spTgt spid="4098"/>
                                        </p:tgtEl>
                                        <p:attrNameLst>
                                          <p:attrName>ppt_w</p:attrName>
                                        </p:attrNameLst>
                                      </p:cBhvr>
                                      <p:tavLst>
                                        <p:tav tm="0">
                                          <p:val>
                                            <p:fltVal val="0"/>
                                          </p:val>
                                        </p:tav>
                                        <p:tav tm="100000">
                                          <p:val>
                                            <p:strVal val="#ppt_w"/>
                                          </p:val>
                                        </p:tav>
                                      </p:tavLst>
                                    </p:anim>
                                    <p:anim calcmode="lin" valueType="num">
                                      <p:cBhvr>
                                        <p:cTn id="13" dur="1000" fill="hold"/>
                                        <p:tgtEl>
                                          <p:spTgt spid="4098"/>
                                        </p:tgtEl>
                                        <p:attrNameLst>
                                          <p:attrName>ppt_h</p:attrName>
                                        </p:attrNameLst>
                                      </p:cBhvr>
                                      <p:tavLst>
                                        <p:tav tm="0">
                                          <p:val>
                                            <p:fltVal val="0"/>
                                          </p:val>
                                        </p:tav>
                                        <p:tav tm="100000">
                                          <p:val>
                                            <p:strVal val="#ppt_h"/>
                                          </p:val>
                                        </p:tav>
                                      </p:tavLst>
                                    </p:anim>
                                    <p:anim calcmode="lin" valueType="num">
                                      <p:cBhvr>
                                        <p:cTn id="14" dur="1000" fill="hold"/>
                                        <p:tgtEl>
                                          <p:spTgt spid="4098"/>
                                        </p:tgtEl>
                                        <p:attrNameLst>
                                          <p:attrName>style.rotation</p:attrName>
                                        </p:attrNameLst>
                                      </p:cBhvr>
                                      <p:tavLst>
                                        <p:tav tm="0">
                                          <p:val>
                                            <p:fltVal val="90"/>
                                          </p:val>
                                        </p:tav>
                                        <p:tav tm="100000">
                                          <p:val>
                                            <p:fltVal val="0"/>
                                          </p:val>
                                        </p:tav>
                                      </p:tavLst>
                                    </p:anim>
                                    <p:animEffect transition="in" filter="fade">
                                      <p:cBhvr>
                                        <p:cTn id="15" dur="1000"/>
                                        <p:tgtEl>
                                          <p:spTgt spid="4098"/>
                                        </p:tgtEl>
                                      </p:cBhvr>
                                    </p:animEffect>
                                  </p:childTnLst>
                                </p:cTn>
                              </p:par>
                            </p:childTnLst>
                          </p:cTn>
                        </p:par>
                      </p:childTnLst>
                    </p:cTn>
                  </p:par>
                  <p:par>
                    <p:cTn id="16" fill="hold">
                      <p:stCondLst>
                        <p:cond delay="indefinite"/>
                      </p:stCondLst>
                      <p:childTnLst>
                        <p:par>
                          <p:cTn id="17" fill="hold">
                            <p:stCondLst>
                              <p:cond delay="0"/>
                            </p:stCondLst>
                            <p:childTnLst>
                              <p:par>
                                <p:cTn id="18" presetID="35"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2000"/>
                                        <p:tgtEl>
                                          <p:spTgt spid="12"/>
                                        </p:tgtEl>
                                      </p:cBhvr>
                                    </p:animEffect>
                                    <p:anim calcmode="lin" valueType="num">
                                      <p:cBhvr>
                                        <p:cTn id="21" dur="2000" fill="hold"/>
                                        <p:tgtEl>
                                          <p:spTgt spid="12"/>
                                        </p:tgtEl>
                                        <p:attrNameLst>
                                          <p:attrName>style.rotation</p:attrName>
                                        </p:attrNameLst>
                                      </p:cBhvr>
                                      <p:tavLst>
                                        <p:tav tm="0">
                                          <p:val>
                                            <p:fltVal val="720"/>
                                          </p:val>
                                        </p:tav>
                                        <p:tav tm="100000">
                                          <p:val>
                                            <p:fltVal val="0"/>
                                          </p:val>
                                        </p:tav>
                                      </p:tavLst>
                                    </p:anim>
                                    <p:anim calcmode="lin" valueType="num">
                                      <p:cBhvr>
                                        <p:cTn id="22" dur="2000" fill="hold"/>
                                        <p:tgtEl>
                                          <p:spTgt spid="12"/>
                                        </p:tgtEl>
                                        <p:attrNameLst>
                                          <p:attrName>ppt_h</p:attrName>
                                        </p:attrNameLst>
                                      </p:cBhvr>
                                      <p:tavLst>
                                        <p:tav tm="0">
                                          <p:val>
                                            <p:fltVal val="0"/>
                                          </p:val>
                                        </p:tav>
                                        <p:tav tm="100000">
                                          <p:val>
                                            <p:strVal val="#ppt_h"/>
                                          </p:val>
                                        </p:tav>
                                      </p:tavLst>
                                    </p:anim>
                                    <p:anim calcmode="lin" valueType="num">
                                      <p:cBhvr>
                                        <p:cTn id="23" dur="2000" fill="hold"/>
                                        <p:tgtEl>
                                          <p:spTgt spid="12"/>
                                        </p:tgtEl>
                                        <p:attrNameLst>
                                          <p:attrName>ppt_w</p:attrName>
                                        </p:attrNameLst>
                                      </p:cBhvr>
                                      <p:tavLst>
                                        <p:tav tm="0">
                                          <p:val>
                                            <p:fltVal val="0"/>
                                          </p:val>
                                        </p:tav>
                                        <p:tav tm="100000">
                                          <p:val>
                                            <p:strVal val="#ppt_w"/>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528"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fltVal val="0.5"/>
                                          </p:val>
                                        </p:tav>
                                        <p:tav tm="100000">
                                          <p:val>
                                            <p:strVal val="#ppt_x"/>
                                          </p:val>
                                        </p:tav>
                                      </p:tavLst>
                                    </p:anim>
                                    <p:anim calcmode="lin" valueType="num">
                                      <p:cBhvr>
                                        <p:cTn id="32" dur="10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528"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1000" fill="hold"/>
                                        <p:tgtEl>
                                          <p:spTgt spid="6"/>
                                        </p:tgtEl>
                                        <p:attrNameLst>
                                          <p:attrName>ppt_w</p:attrName>
                                        </p:attrNameLst>
                                      </p:cBhvr>
                                      <p:tavLst>
                                        <p:tav tm="0">
                                          <p:val>
                                            <p:fltVal val="0"/>
                                          </p:val>
                                        </p:tav>
                                        <p:tav tm="100000">
                                          <p:val>
                                            <p:strVal val="#ppt_w"/>
                                          </p:val>
                                        </p:tav>
                                      </p:tavLst>
                                    </p:anim>
                                    <p:anim calcmode="lin" valueType="num">
                                      <p:cBhvr>
                                        <p:cTn id="38" dur="1000" fill="hold"/>
                                        <p:tgtEl>
                                          <p:spTgt spid="6"/>
                                        </p:tgtEl>
                                        <p:attrNameLst>
                                          <p:attrName>ppt_h</p:attrName>
                                        </p:attrNameLst>
                                      </p:cBhvr>
                                      <p:tavLst>
                                        <p:tav tm="0">
                                          <p:val>
                                            <p:fltVal val="0"/>
                                          </p:val>
                                        </p:tav>
                                        <p:tav tm="100000">
                                          <p:val>
                                            <p:strVal val="#ppt_h"/>
                                          </p:val>
                                        </p:tav>
                                      </p:tavLst>
                                    </p:anim>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fltVal val="0.5"/>
                                          </p:val>
                                        </p:tav>
                                        <p:tav tm="100000">
                                          <p:val>
                                            <p:strVal val="#ppt_x"/>
                                          </p:val>
                                        </p:tav>
                                      </p:tavLst>
                                    </p:anim>
                                    <p:anim calcmode="lin" valueType="num">
                                      <p:cBhvr>
                                        <p:cTn id="41" dur="1000" fill="hold"/>
                                        <p:tgtEl>
                                          <p:spTgt spid="6"/>
                                        </p:tgtEl>
                                        <p:attrNameLst>
                                          <p:attrName>ppt_y</p:attrName>
                                        </p:attrNameLst>
                                      </p:cBhvr>
                                      <p:tavLst>
                                        <p:tav tm="0">
                                          <p:val>
                                            <p:fltVal val="0.5"/>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53" presetClass="entr" presetSubtype="528"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1000" fill="hold"/>
                                        <p:tgtEl>
                                          <p:spTgt spid="7"/>
                                        </p:tgtEl>
                                        <p:attrNameLst>
                                          <p:attrName>ppt_w</p:attrName>
                                        </p:attrNameLst>
                                      </p:cBhvr>
                                      <p:tavLst>
                                        <p:tav tm="0">
                                          <p:val>
                                            <p:fltVal val="0"/>
                                          </p:val>
                                        </p:tav>
                                        <p:tav tm="100000">
                                          <p:val>
                                            <p:strVal val="#ppt_w"/>
                                          </p:val>
                                        </p:tav>
                                      </p:tavLst>
                                    </p:anim>
                                    <p:anim calcmode="lin" valueType="num">
                                      <p:cBhvr>
                                        <p:cTn id="47" dur="1000" fill="hold"/>
                                        <p:tgtEl>
                                          <p:spTgt spid="7"/>
                                        </p:tgtEl>
                                        <p:attrNameLst>
                                          <p:attrName>ppt_h</p:attrName>
                                        </p:attrNameLst>
                                      </p:cBhvr>
                                      <p:tavLst>
                                        <p:tav tm="0">
                                          <p:val>
                                            <p:fltVal val="0"/>
                                          </p:val>
                                        </p:tav>
                                        <p:tav tm="100000">
                                          <p:val>
                                            <p:strVal val="#ppt_h"/>
                                          </p:val>
                                        </p:tav>
                                      </p:tavLst>
                                    </p:anim>
                                    <p:animEffect transition="in" filter="fade">
                                      <p:cBhvr>
                                        <p:cTn id="48" dur="1000"/>
                                        <p:tgtEl>
                                          <p:spTgt spid="7"/>
                                        </p:tgtEl>
                                      </p:cBhvr>
                                    </p:animEffect>
                                    <p:anim calcmode="lin" valueType="num">
                                      <p:cBhvr>
                                        <p:cTn id="49" dur="1000" fill="hold"/>
                                        <p:tgtEl>
                                          <p:spTgt spid="7"/>
                                        </p:tgtEl>
                                        <p:attrNameLst>
                                          <p:attrName>ppt_x</p:attrName>
                                        </p:attrNameLst>
                                      </p:cBhvr>
                                      <p:tavLst>
                                        <p:tav tm="0">
                                          <p:val>
                                            <p:fltVal val="0.5"/>
                                          </p:val>
                                        </p:tav>
                                        <p:tav tm="100000">
                                          <p:val>
                                            <p:strVal val="#ppt_x"/>
                                          </p:val>
                                        </p:tav>
                                      </p:tavLst>
                                    </p:anim>
                                    <p:anim calcmode="lin" valueType="num">
                                      <p:cBhvr>
                                        <p:cTn id="50" dur="1000" fill="hold"/>
                                        <p:tgtEl>
                                          <p:spTgt spid="7"/>
                                        </p:tgtEl>
                                        <p:attrNameLst>
                                          <p:attrName>ppt_y</p:attrName>
                                        </p:attrNameLst>
                                      </p:cBhvr>
                                      <p:tavLst>
                                        <p:tav tm="0">
                                          <p:val>
                                            <p:fltVal val="0.5"/>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53" presetClass="entr" presetSubtype="528"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1000" fill="hold"/>
                                        <p:tgtEl>
                                          <p:spTgt spid="9"/>
                                        </p:tgtEl>
                                        <p:attrNameLst>
                                          <p:attrName>ppt_w</p:attrName>
                                        </p:attrNameLst>
                                      </p:cBhvr>
                                      <p:tavLst>
                                        <p:tav tm="0">
                                          <p:val>
                                            <p:fltVal val="0"/>
                                          </p:val>
                                        </p:tav>
                                        <p:tav tm="100000">
                                          <p:val>
                                            <p:strVal val="#ppt_w"/>
                                          </p:val>
                                        </p:tav>
                                      </p:tavLst>
                                    </p:anim>
                                    <p:anim calcmode="lin" valueType="num">
                                      <p:cBhvr>
                                        <p:cTn id="56" dur="1000" fill="hold"/>
                                        <p:tgtEl>
                                          <p:spTgt spid="9"/>
                                        </p:tgtEl>
                                        <p:attrNameLst>
                                          <p:attrName>ppt_h</p:attrName>
                                        </p:attrNameLst>
                                      </p:cBhvr>
                                      <p:tavLst>
                                        <p:tav tm="0">
                                          <p:val>
                                            <p:fltVal val="0"/>
                                          </p:val>
                                        </p:tav>
                                        <p:tav tm="100000">
                                          <p:val>
                                            <p:strVal val="#ppt_h"/>
                                          </p:val>
                                        </p:tav>
                                      </p:tavLst>
                                    </p:anim>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fltVal val="0.5"/>
                                          </p:val>
                                        </p:tav>
                                        <p:tav tm="100000">
                                          <p:val>
                                            <p:strVal val="#ppt_x"/>
                                          </p:val>
                                        </p:tav>
                                      </p:tavLst>
                                    </p:anim>
                                    <p:anim calcmode="lin" valueType="num">
                                      <p:cBhvr>
                                        <p:cTn id="59" dur="1000" fill="hold"/>
                                        <p:tgtEl>
                                          <p:spTgt spid="9"/>
                                        </p:tgtEl>
                                        <p:attrNameLst>
                                          <p:attrName>ppt_y</p:attrName>
                                        </p:attrNameLst>
                                      </p:cBhvr>
                                      <p:tavLst>
                                        <p:tav tm="0">
                                          <p:val>
                                            <p:fltVal val="0.5"/>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53" presetClass="entr" presetSubtype="528" fill="hold" grpId="0" nodeType="click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anim calcmode="lin" valueType="num">
                                      <p:cBhvr>
                                        <p:cTn id="67" dur="1000" fill="hold"/>
                                        <p:tgtEl>
                                          <p:spTgt spid="11"/>
                                        </p:tgtEl>
                                        <p:attrNameLst>
                                          <p:attrName>ppt_x</p:attrName>
                                        </p:attrNameLst>
                                      </p:cBhvr>
                                      <p:tavLst>
                                        <p:tav tm="0">
                                          <p:val>
                                            <p:fltVal val="0.5"/>
                                          </p:val>
                                        </p:tav>
                                        <p:tav tm="100000">
                                          <p:val>
                                            <p:strVal val="#ppt_x"/>
                                          </p:val>
                                        </p:tav>
                                      </p:tavLst>
                                    </p:anim>
                                    <p:anim calcmode="lin" valueType="num">
                                      <p:cBhvr>
                                        <p:cTn id="68" dur="1000" fill="hold"/>
                                        <p:tgtEl>
                                          <p:spTgt spid="1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bldP spid="7" grpId="0"/>
      <p:bldP spid="9" grpId="0"/>
      <p:bldP spid="11" grpId="0"/>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37431" cy="461665"/>
          </a:xfrm>
          <a:prstGeom prst="rect">
            <a:avLst/>
          </a:prstGeom>
          <a:noFill/>
        </p:spPr>
        <p:txBody>
          <a:bodyPr wrap="square" rtlCol="0">
            <a:spAutoFit/>
          </a:bodyPr>
          <a:lstStyle/>
          <a:p>
            <a:pPr algn="ctr"/>
            <a:r>
              <a:rPr lang="fr-FR" sz="2400" u="sng" dirty="0" smtClean="0">
                <a:effectLst>
                  <a:outerShdw blurRad="38100" dist="38100" dir="2700000" algn="tl">
                    <a:srgbClr val="000000">
                      <a:alpha val="43137"/>
                    </a:srgbClr>
                  </a:outerShdw>
                </a:effectLst>
                <a:latin typeface="Old English Text MT" pitchFamily="66" charset="0"/>
              </a:rPr>
              <a:t>Faits religieux et histoire des Arts</a:t>
            </a:r>
            <a:endParaRPr lang="fr-FR" sz="2400" u="sng" dirty="0">
              <a:effectLst>
                <a:outerShdw blurRad="38100" dist="38100" dir="2700000" algn="tl">
                  <a:srgbClr val="000000">
                    <a:alpha val="43137"/>
                  </a:srgbClr>
                </a:outerShdw>
              </a:effectLst>
              <a:latin typeface="Old English Text MT" pitchFamily="66" charset="0"/>
            </a:endParaRPr>
          </a:p>
        </p:txBody>
      </p:sp>
      <p:sp>
        <p:nvSpPr>
          <p:cNvPr id="12" name="Rectangle 11"/>
          <p:cNvSpPr/>
          <p:nvPr/>
        </p:nvSpPr>
        <p:spPr>
          <a:xfrm>
            <a:off x="4882270" y="969694"/>
            <a:ext cx="4069601" cy="646331"/>
          </a:xfrm>
          <a:prstGeom prst="rect">
            <a:avLst/>
          </a:prstGeom>
          <a:solidFill>
            <a:schemeClr val="accent2">
              <a:lumMod val="50000"/>
            </a:schemeClr>
          </a:solidFill>
          <a:ln>
            <a:solidFill>
              <a:schemeClr val="bg1"/>
            </a:solidFill>
          </a:ln>
        </p:spPr>
        <p:style>
          <a:lnRef idx="1">
            <a:schemeClr val="accent6"/>
          </a:lnRef>
          <a:fillRef idx="3">
            <a:schemeClr val="accent6"/>
          </a:fillRef>
          <a:effectRef idx="2">
            <a:schemeClr val="accent6"/>
          </a:effectRef>
          <a:fontRef idx="minor">
            <a:schemeClr val="lt1"/>
          </a:fontRef>
        </p:style>
        <p:txBody>
          <a:bodyPr wrap="square">
            <a:spAutoFit/>
          </a:bodyPr>
          <a:lstStyle/>
          <a:p>
            <a:pPr algn="ctr"/>
            <a:r>
              <a:rPr lang="fr-FR" sz="1200" b="1" i="1" dirty="0" smtClean="0">
                <a:latin typeface="Tw Cen MT" pitchFamily="34" charset="0"/>
              </a:rPr>
              <a:t>« </a:t>
            </a:r>
            <a:r>
              <a:rPr lang="fr-FR" sz="1200" b="1" i="1" dirty="0">
                <a:latin typeface="Tw Cen MT" pitchFamily="34" charset="0"/>
              </a:rPr>
              <a:t>L'art et la religion ne sont pas deux choses, mais plutôt l'envers et l'endroit d'une même étoffe »</a:t>
            </a:r>
          </a:p>
          <a:p>
            <a:pPr algn="ctr"/>
            <a:r>
              <a:rPr lang="fr-FR" sz="1200" b="1" i="1" dirty="0">
                <a:latin typeface="Tw Cen MT" pitchFamily="34" charset="0"/>
              </a:rPr>
              <a:t>Alain, 1943, dans Préliminaires à la </a:t>
            </a:r>
            <a:r>
              <a:rPr lang="fr-FR" sz="1200" b="1" i="1" dirty="0" smtClean="0">
                <a:latin typeface="Tw Cen MT" pitchFamily="34" charset="0"/>
              </a:rPr>
              <a:t>mythologie</a:t>
            </a:r>
          </a:p>
        </p:txBody>
      </p:sp>
      <p:sp>
        <p:nvSpPr>
          <p:cNvPr id="15" name="Rectangle 14"/>
          <p:cNvSpPr/>
          <p:nvPr/>
        </p:nvSpPr>
        <p:spPr>
          <a:xfrm>
            <a:off x="216275" y="2589004"/>
            <a:ext cx="4665995" cy="2246769"/>
          </a:xfrm>
          <a:prstGeom prst="rect">
            <a:avLst/>
          </a:prstGeom>
          <a:solidFill>
            <a:schemeClr val="accent2">
              <a:lumMod val="50000"/>
            </a:scheme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fr-FR" sz="1400" b="1" u="sng" cap="small" dirty="0" smtClean="0">
                <a:latin typeface="Tw Cen MT" pitchFamily="34" charset="0"/>
              </a:rPr>
              <a:t>Axée sur les œuvres créatrices</a:t>
            </a:r>
            <a:r>
              <a:rPr lang="fr-FR" sz="1400" b="1" u="sng" cap="small" dirty="0">
                <a:latin typeface="Tw Cen MT" pitchFamily="34" charset="0"/>
              </a:rPr>
              <a:t> </a:t>
            </a:r>
            <a:r>
              <a:rPr lang="fr-FR" sz="1400" b="1" u="sng" cap="small" dirty="0" smtClean="0">
                <a:latin typeface="Tw Cen MT" pitchFamily="34" charset="0"/>
              </a:rPr>
              <a:t>en tant que traces du passé</a:t>
            </a:r>
            <a:r>
              <a:rPr lang="fr-FR" sz="1400" b="1" dirty="0" smtClean="0">
                <a:latin typeface="Tw Cen MT" pitchFamily="34" charset="0"/>
              </a:rPr>
              <a:t> </a:t>
            </a:r>
          </a:p>
          <a:p>
            <a:pPr algn="ctr"/>
            <a:r>
              <a:rPr lang="fr-FR" sz="1400" b="1" dirty="0" smtClean="0">
                <a:latin typeface="Tw Cen MT" pitchFamily="34" charset="0"/>
              </a:rPr>
              <a:t>- Prise en compte des productions artisanales et industrielles. </a:t>
            </a:r>
          </a:p>
          <a:p>
            <a:pPr algn="ctr"/>
            <a:r>
              <a:rPr lang="fr-FR" sz="1400" b="1" dirty="0" smtClean="0">
                <a:latin typeface="Tw Cen MT" pitchFamily="34" charset="0"/>
              </a:rPr>
              <a:t>- Tous </a:t>
            </a:r>
            <a:r>
              <a:rPr lang="fr-FR" sz="1400" b="1" dirty="0">
                <a:latin typeface="Tw Cen MT" pitchFamily="34" charset="0"/>
              </a:rPr>
              <a:t>les arts sont placés sur un pied d’égalité six grands domaines artistiques que sont les arts de l’espace, du langage, du quotidien, du son, du spectacle vivant et des arts </a:t>
            </a:r>
            <a:r>
              <a:rPr lang="fr-FR" sz="1400" b="1" dirty="0" smtClean="0">
                <a:latin typeface="Tw Cen MT" pitchFamily="34" charset="0"/>
              </a:rPr>
              <a:t>visuels</a:t>
            </a:r>
          </a:p>
          <a:p>
            <a:pPr algn="ctr"/>
            <a:r>
              <a:rPr lang="fr-FR" sz="1400" b="1" dirty="0" smtClean="0">
                <a:latin typeface="Tw Cen MT" pitchFamily="34" charset="0"/>
              </a:rPr>
              <a:t>=</a:t>
            </a:r>
          </a:p>
          <a:p>
            <a:pPr algn="ctr"/>
            <a:r>
              <a:rPr lang="fr-FR" sz="1400" b="1" dirty="0">
                <a:latin typeface="Tw Cen MT" pitchFamily="34" charset="0"/>
              </a:rPr>
              <a:t>L’histoire des arts est étroitement liée à l’histoire des Hommes. </a:t>
            </a:r>
          </a:p>
        </p:txBody>
      </p:sp>
      <p:sp>
        <p:nvSpPr>
          <p:cNvPr id="17" name="Rectangle 16"/>
          <p:cNvSpPr/>
          <p:nvPr/>
        </p:nvSpPr>
        <p:spPr>
          <a:xfrm>
            <a:off x="216275" y="692696"/>
            <a:ext cx="4415037" cy="1200329"/>
          </a:xfrm>
          <a:prstGeom prst="rect">
            <a:avLst/>
          </a:prstGeom>
          <a:solidFill>
            <a:schemeClr val="accent2">
              <a:lumMod val="50000"/>
            </a:schemeClr>
          </a:solidFill>
          <a:ln>
            <a:solidFill>
              <a:schemeClr val="bg1"/>
            </a:solidFill>
          </a:ln>
        </p:spPr>
        <p:style>
          <a:lnRef idx="1">
            <a:schemeClr val="accent6"/>
          </a:lnRef>
          <a:fillRef idx="3">
            <a:schemeClr val="accent6"/>
          </a:fillRef>
          <a:effectRef idx="2">
            <a:schemeClr val="accent6"/>
          </a:effectRef>
          <a:fontRef idx="minor">
            <a:schemeClr val="lt1"/>
          </a:fontRef>
        </p:style>
        <p:txBody>
          <a:bodyPr wrap="square">
            <a:spAutoFit/>
          </a:bodyPr>
          <a:lstStyle/>
          <a:p>
            <a:pPr algn="ctr"/>
            <a:r>
              <a:rPr lang="fr-FR" sz="1200" b="1" dirty="0" smtClean="0">
                <a:latin typeface="Tw Cen MT" pitchFamily="34" charset="0"/>
              </a:rPr>
              <a:t>S’il est un thème dans lequel l’histoire des arts peut occuper une place importante, c’est bien celui incluant le </a:t>
            </a:r>
            <a:r>
              <a:rPr lang="fr-FR" sz="1200" b="1" dirty="0">
                <a:latin typeface="Tw Cen MT" pitchFamily="34" charset="0"/>
              </a:rPr>
              <a:t>fait </a:t>
            </a:r>
            <a:r>
              <a:rPr lang="fr-FR" sz="1200" b="1" dirty="0" smtClean="0">
                <a:latin typeface="Tw Cen MT" pitchFamily="34" charset="0"/>
              </a:rPr>
              <a:t>religieux :  </a:t>
            </a:r>
            <a:r>
              <a:rPr lang="fr-FR" sz="1200" b="1" dirty="0">
                <a:latin typeface="Tw Cen MT" pitchFamily="34" charset="0"/>
              </a:rPr>
              <a:t>il y  a </a:t>
            </a:r>
            <a:r>
              <a:rPr lang="fr-FR" sz="1200" b="1" dirty="0" smtClean="0">
                <a:latin typeface="Tw Cen MT" pitchFamily="34" charset="0"/>
              </a:rPr>
              <a:t>d’ailleurs une </a:t>
            </a:r>
            <a:r>
              <a:rPr lang="fr-FR" sz="1200" b="1" u="sng" dirty="0" smtClean="0">
                <a:latin typeface="Tw Cen MT" pitchFamily="34" charset="0"/>
              </a:rPr>
              <a:t>concomitance chronologique entre </a:t>
            </a:r>
            <a:r>
              <a:rPr lang="fr-FR" sz="1200" b="1" u="sng" dirty="0">
                <a:latin typeface="Tw Cen MT" pitchFamily="34" charset="0"/>
              </a:rPr>
              <a:t>la mise en place de l’enseignement du fait religieux</a:t>
            </a:r>
            <a:r>
              <a:rPr lang="fr-FR" sz="1200" b="1" dirty="0">
                <a:latin typeface="Tw Cen MT" pitchFamily="34" charset="0"/>
              </a:rPr>
              <a:t> (plus large place faite aux programmes d’histoire et de géographie de </a:t>
            </a:r>
            <a:r>
              <a:rPr lang="fr-FR" sz="1200" b="1" u="sng" dirty="0">
                <a:latin typeface="Tw Cen MT" pitchFamily="34" charset="0"/>
              </a:rPr>
              <a:t>2008</a:t>
            </a:r>
            <a:r>
              <a:rPr lang="fr-FR" sz="1200" b="1" dirty="0">
                <a:latin typeface="Tw Cen MT" pitchFamily="34" charset="0"/>
              </a:rPr>
              <a:t>) et celui de l’histoire des </a:t>
            </a:r>
            <a:r>
              <a:rPr lang="fr-FR" sz="1200" b="1" dirty="0" smtClean="0">
                <a:latin typeface="Tw Cen MT" pitchFamily="34" charset="0"/>
              </a:rPr>
              <a:t>arts (apparu en </a:t>
            </a:r>
            <a:r>
              <a:rPr lang="fr-FR" sz="1200" b="1" u="sng" dirty="0" smtClean="0">
                <a:latin typeface="Tw Cen MT" pitchFamily="34" charset="0"/>
              </a:rPr>
              <a:t>2009</a:t>
            </a:r>
            <a:r>
              <a:rPr lang="fr-FR" sz="1200" b="1" dirty="0" smtClean="0">
                <a:latin typeface="Tw Cen MT" pitchFamily="34" charset="0"/>
              </a:rPr>
              <a:t>)</a:t>
            </a:r>
            <a:endParaRPr lang="fr-FR" sz="1200" b="1" dirty="0">
              <a:latin typeface="Tw Cen MT" pitchFamily="34" charset="0"/>
            </a:endParaRPr>
          </a:p>
        </p:txBody>
      </p:sp>
      <p:sp>
        <p:nvSpPr>
          <p:cNvPr id="21" name="ZoneTexte 20"/>
          <p:cNvSpPr txBox="1"/>
          <p:nvPr/>
        </p:nvSpPr>
        <p:spPr>
          <a:xfrm>
            <a:off x="215920" y="2084949"/>
            <a:ext cx="3996000" cy="369332"/>
          </a:xfrm>
          <a:prstGeom prst="rect">
            <a:avLst/>
          </a:prstGeom>
          <a:solidFill>
            <a:schemeClr val="bg2">
              <a:lumMod val="10000"/>
              <a:alpha val="50000"/>
            </a:schemeClr>
          </a:solidFill>
          <a:effectLst>
            <a:softEdge rad="63500"/>
          </a:effectLst>
        </p:spPr>
        <p:txBody>
          <a:bodyPr wrap="square" rtlCol="0">
            <a:spAutoFit/>
          </a:bodyPr>
          <a:lstStyle/>
          <a:p>
            <a:r>
              <a:rPr lang="fr-FR" dirty="0">
                <a:solidFill>
                  <a:schemeClr val="bg1"/>
                </a:solidFill>
                <a:effectLst>
                  <a:outerShdw blurRad="38100" dist="38100" dir="2700000" algn="tl">
                    <a:srgbClr val="000000">
                      <a:alpha val="43137"/>
                    </a:srgbClr>
                  </a:outerShdw>
                </a:effectLst>
                <a:latin typeface="Old English Text MT" pitchFamily="66" charset="0"/>
              </a:rPr>
              <a:t>P</a:t>
            </a:r>
            <a:r>
              <a:rPr lang="fr-FR" dirty="0" smtClean="0">
                <a:solidFill>
                  <a:schemeClr val="bg1"/>
                </a:solidFill>
                <a:effectLst>
                  <a:outerShdw blurRad="38100" dist="38100" dir="2700000" algn="tl">
                    <a:srgbClr val="000000">
                      <a:alpha val="43137"/>
                    </a:srgbClr>
                  </a:outerShdw>
                </a:effectLst>
                <a:latin typeface="Old English Text MT" pitchFamily="66" charset="0"/>
              </a:rPr>
              <a:t>hilosophie et buts de l’Histoire des arts</a:t>
            </a:r>
            <a:endParaRPr lang="fr-FR" dirty="0">
              <a:solidFill>
                <a:schemeClr val="bg1"/>
              </a:solidFill>
              <a:effectLst>
                <a:outerShdw blurRad="38100" dist="38100" dir="2700000" algn="tl">
                  <a:srgbClr val="000000">
                    <a:alpha val="43137"/>
                  </a:srgbClr>
                </a:outerShdw>
              </a:effectLst>
              <a:latin typeface="Old English Text MT" pitchFamily="66" charset="0"/>
            </a:endParaRPr>
          </a:p>
        </p:txBody>
      </p:sp>
      <p:pic>
        <p:nvPicPr>
          <p:cNvPr id="24" name="Picture 2" descr="http://tatiechoukette-sama.fr/wp-content/uploads/2013/04/Equal_Sig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0000" y="3460388"/>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5704228" y="2589004"/>
            <a:ext cx="3247643" cy="2246769"/>
          </a:xfrm>
          <a:prstGeom prst="rect">
            <a:avLst/>
          </a:prstGeom>
          <a:solidFill>
            <a:schemeClr val="accent2">
              <a:lumMod val="50000"/>
            </a:scheme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fr-FR" sz="1400" b="1" u="sng" dirty="0" smtClean="0">
                <a:latin typeface="Tw Cen MT" pitchFamily="34" charset="0"/>
              </a:rPr>
              <a:t>Moyen de remédier à l’inculture et de décrypter</a:t>
            </a:r>
            <a:r>
              <a:rPr lang="fr-FR" sz="1400" b="1" dirty="0" smtClean="0">
                <a:latin typeface="Tw Cen MT" pitchFamily="34" charset="0"/>
              </a:rPr>
              <a:t> </a:t>
            </a:r>
            <a:r>
              <a:rPr lang="fr-FR" sz="1400" b="1" dirty="0" smtClean="0">
                <a:effectLst>
                  <a:outerShdw blurRad="38100" dist="38100" dir="2700000" algn="tl">
                    <a:srgbClr val="000000">
                      <a:alpha val="43137"/>
                    </a:srgbClr>
                  </a:outerShdw>
                </a:effectLst>
                <a:latin typeface="Tw Cen MT" pitchFamily="34" charset="0"/>
              </a:rPr>
              <a:t>:</a:t>
            </a:r>
          </a:p>
          <a:p>
            <a:pPr algn="ctr"/>
            <a:r>
              <a:rPr lang="fr-FR" sz="1400" b="1" dirty="0" smtClean="0">
                <a:latin typeface="Tw Cen MT" pitchFamily="34" charset="0"/>
              </a:rPr>
              <a:t>- Les civilisations passées étudiées</a:t>
            </a:r>
          </a:p>
          <a:p>
            <a:pPr algn="ctr"/>
            <a:r>
              <a:rPr lang="fr-FR" sz="1400" b="1" dirty="0" smtClean="0">
                <a:latin typeface="Tw Cen MT" pitchFamily="34" charset="0"/>
              </a:rPr>
              <a:t>- Les enjeux du présent</a:t>
            </a:r>
          </a:p>
          <a:p>
            <a:pPr algn="ctr"/>
            <a:r>
              <a:rPr lang="fr-FR" sz="1400" b="1" dirty="0" smtClean="0">
                <a:latin typeface="Tw Cen MT" pitchFamily="34" charset="0"/>
              </a:rPr>
              <a:t>- Le patrimoine local</a:t>
            </a:r>
          </a:p>
          <a:p>
            <a:pPr algn="ctr"/>
            <a:r>
              <a:rPr lang="fr-FR" sz="1400" b="1" dirty="0" smtClean="0">
                <a:latin typeface="Tw Cen MT" pitchFamily="34" charset="0"/>
              </a:rPr>
              <a:t>=</a:t>
            </a:r>
          </a:p>
          <a:p>
            <a:pPr algn="ctr"/>
            <a:r>
              <a:rPr lang="fr-FR" sz="1400" b="1" dirty="0" smtClean="0">
                <a:latin typeface="Tw Cen MT" pitchFamily="34" charset="0"/>
              </a:rPr>
              <a:t>L'art </a:t>
            </a:r>
            <a:r>
              <a:rPr lang="fr-FR" sz="1400" b="1" dirty="0">
                <a:latin typeface="Tw Cen MT" pitchFamily="34" charset="0"/>
              </a:rPr>
              <a:t>n'est pas uniquement destiné à une élite mais accessible à tous, chaque portion du territoire ayant une histoire qui lui est propre.</a:t>
            </a:r>
          </a:p>
        </p:txBody>
      </p:sp>
      <p:sp>
        <p:nvSpPr>
          <p:cNvPr id="26" name="Rectangle 25"/>
          <p:cNvSpPr/>
          <p:nvPr/>
        </p:nvSpPr>
        <p:spPr>
          <a:xfrm>
            <a:off x="216275" y="5038586"/>
            <a:ext cx="8735596" cy="738664"/>
          </a:xfrm>
          <a:prstGeom prst="rect">
            <a:avLst/>
          </a:prstGeom>
          <a:solidFill>
            <a:schemeClr val="accent2">
              <a:lumMod val="50000"/>
            </a:scheme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fr-FR" sz="1400" b="1" u="sng" dirty="0" smtClean="0">
                <a:latin typeface="Tw Cen MT" pitchFamily="34" charset="0"/>
              </a:rPr>
              <a:t>Ecueil </a:t>
            </a:r>
            <a:r>
              <a:rPr lang="fr-FR" sz="1400" b="1" u="sng" dirty="0" smtClean="0">
                <a:effectLst>
                  <a:outerShdw blurRad="38100" dist="38100" dir="2700000" algn="tl">
                    <a:srgbClr val="000000">
                      <a:alpha val="43137"/>
                    </a:srgbClr>
                  </a:outerShdw>
                </a:effectLst>
                <a:latin typeface="Tw Cen MT" pitchFamily="34" charset="0"/>
              </a:rPr>
              <a:t> de l’étude des arts </a:t>
            </a:r>
            <a:r>
              <a:rPr lang="fr-FR" sz="1400" b="1" u="sng" dirty="0">
                <a:effectLst>
                  <a:outerShdw blurRad="38100" dist="38100" dir="2700000" algn="tl">
                    <a:srgbClr val="000000">
                      <a:alpha val="43137"/>
                    </a:srgbClr>
                  </a:outerShdw>
                </a:effectLst>
                <a:latin typeface="Tw Cen MT" pitchFamily="34" charset="0"/>
              </a:rPr>
              <a:t>pour expliquer </a:t>
            </a:r>
            <a:r>
              <a:rPr lang="fr-FR" sz="1400" b="1" u="sng" dirty="0" smtClean="0">
                <a:effectLst>
                  <a:outerShdw blurRad="38100" dist="38100" dir="2700000" algn="tl">
                    <a:srgbClr val="000000">
                      <a:alpha val="43137"/>
                    </a:srgbClr>
                  </a:outerShdw>
                </a:effectLst>
                <a:latin typeface="Tw Cen MT" pitchFamily="34" charset="0"/>
              </a:rPr>
              <a:t>les faits religieux</a:t>
            </a:r>
            <a:r>
              <a:rPr lang="fr-FR" sz="1400" b="1" dirty="0" smtClean="0">
                <a:effectLst>
                  <a:outerShdw blurRad="38100" dist="38100" dir="2700000" algn="tl">
                    <a:srgbClr val="000000">
                      <a:alpha val="43137"/>
                    </a:srgbClr>
                  </a:outerShdw>
                </a:effectLst>
                <a:latin typeface="Tw Cen MT" pitchFamily="34" charset="0"/>
              </a:rPr>
              <a:t> : </a:t>
            </a:r>
          </a:p>
          <a:p>
            <a:pPr algn="ctr"/>
            <a:r>
              <a:rPr lang="fr-FR" sz="1400" b="1" dirty="0" smtClean="0">
                <a:effectLst>
                  <a:outerShdw blurRad="38100" dist="38100" dir="2700000" algn="tl">
                    <a:srgbClr val="000000">
                      <a:alpha val="43137"/>
                    </a:srgbClr>
                  </a:outerShdw>
                </a:effectLst>
                <a:latin typeface="Tw Cen MT" pitchFamily="34" charset="0"/>
              </a:rPr>
              <a:t>- Instrumentaliser l’étude des arts </a:t>
            </a:r>
            <a:r>
              <a:rPr lang="fr-FR" sz="1400" b="1" dirty="0">
                <a:effectLst>
                  <a:outerShdw blurRad="38100" dist="38100" dir="2700000" algn="tl">
                    <a:srgbClr val="000000">
                      <a:alpha val="43137"/>
                    </a:srgbClr>
                  </a:outerShdw>
                </a:effectLst>
                <a:latin typeface="Tw Cen MT" pitchFamily="34" charset="0"/>
              </a:rPr>
              <a:t>au profit de </a:t>
            </a:r>
            <a:r>
              <a:rPr lang="fr-FR" sz="1400" b="1" dirty="0" smtClean="0">
                <a:effectLst>
                  <a:outerShdw blurRad="38100" dist="38100" dir="2700000" algn="tl">
                    <a:srgbClr val="000000">
                      <a:alpha val="43137"/>
                    </a:srgbClr>
                  </a:outerShdw>
                </a:effectLst>
                <a:latin typeface="Tw Cen MT" pitchFamily="34" charset="0"/>
              </a:rPr>
              <a:t>l’histoire </a:t>
            </a:r>
          </a:p>
          <a:p>
            <a:pPr algn="ctr"/>
            <a:r>
              <a:rPr lang="fr-FR" sz="1400" b="1" dirty="0" smtClean="0">
                <a:effectLst>
                  <a:outerShdw blurRad="38100" dist="38100" dir="2700000" algn="tl">
                    <a:srgbClr val="000000">
                      <a:alpha val="43137"/>
                    </a:srgbClr>
                  </a:outerShdw>
                </a:effectLst>
                <a:latin typeface="Tw Cen MT" pitchFamily="34" charset="0"/>
              </a:rPr>
              <a:t>- Les considérer </a:t>
            </a:r>
            <a:r>
              <a:rPr lang="fr-FR" sz="1400" b="1" dirty="0">
                <a:effectLst>
                  <a:outerShdw blurRad="38100" dist="38100" dir="2700000" algn="tl">
                    <a:srgbClr val="000000">
                      <a:alpha val="43137"/>
                    </a:srgbClr>
                  </a:outerShdw>
                </a:effectLst>
                <a:latin typeface="Tw Cen MT" pitchFamily="34" charset="0"/>
              </a:rPr>
              <a:t>comme une simple illustration d’une période </a:t>
            </a:r>
            <a:r>
              <a:rPr lang="fr-FR" sz="1400" b="1" dirty="0" smtClean="0">
                <a:effectLst>
                  <a:outerShdw blurRad="38100" dist="38100" dir="2700000" algn="tl">
                    <a:srgbClr val="000000">
                      <a:alpha val="43137"/>
                    </a:srgbClr>
                  </a:outerShdw>
                </a:effectLst>
                <a:latin typeface="Tw Cen MT" pitchFamily="34" charset="0"/>
              </a:rPr>
              <a:t>donnée</a:t>
            </a:r>
          </a:p>
        </p:txBody>
      </p:sp>
      <p:sp>
        <p:nvSpPr>
          <p:cNvPr id="27" name="ZoneTexte 26"/>
          <p:cNvSpPr txBox="1"/>
          <p:nvPr/>
        </p:nvSpPr>
        <p:spPr>
          <a:xfrm>
            <a:off x="287203" y="2084949"/>
            <a:ext cx="3816000" cy="369332"/>
          </a:xfrm>
          <a:prstGeom prst="rect">
            <a:avLst/>
          </a:prstGeom>
          <a:solidFill>
            <a:schemeClr val="bg2">
              <a:lumMod val="10000"/>
              <a:alpha val="50000"/>
            </a:schemeClr>
          </a:solidFill>
          <a:effectLst>
            <a:softEdge rad="63500"/>
          </a:effectLst>
        </p:spPr>
        <p:txBody>
          <a:bodyPr wrap="square" rtlCol="0">
            <a:spAutoFit/>
          </a:bodyPr>
          <a:lstStyle/>
          <a:p>
            <a:r>
              <a:rPr lang="fr-FR" dirty="0" smtClean="0">
                <a:solidFill>
                  <a:schemeClr val="bg1"/>
                </a:solidFill>
                <a:effectLst>
                  <a:outerShdw blurRad="38100" dist="38100" dir="2700000" algn="tl">
                    <a:srgbClr val="000000">
                      <a:alpha val="43137"/>
                    </a:srgbClr>
                  </a:outerShdw>
                </a:effectLst>
                <a:latin typeface="Old English Text MT" pitchFamily="66" charset="0"/>
              </a:rPr>
              <a:t>Histoire </a:t>
            </a:r>
            <a:r>
              <a:rPr lang="fr-FR" dirty="0">
                <a:solidFill>
                  <a:schemeClr val="bg1"/>
                </a:solidFill>
                <a:effectLst>
                  <a:outerShdw blurRad="38100" dist="38100" dir="2700000" algn="tl">
                    <a:srgbClr val="000000">
                      <a:alpha val="43137"/>
                    </a:srgbClr>
                  </a:outerShdw>
                </a:effectLst>
                <a:latin typeface="Old English Text MT" pitchFamily="66" charset="0"/>
              </a:rPr>
              <a:t>des arts et chrétienté médiévale</a:t>
            </a:r>
          </a:p>
        </p:txBody>
      </p:sp>
      <p:sp>
        <p:nvSpPr>
          <p:cNvPr id="28" name="Rectangle 27"/>
          <p:cNvSpPr/>
          <p:nvPr/>
        </p:nvSpPr>
        <p:spPr>
          <a:xfrm>
            <a:off x="1007604" y="2670011"/>
            <a:ext cx="7128792" cy="954107"/>
          </a:xfrm>
          <a:prstGeom prst="rect">
            <a:avLst/>
          </a:prstGeom>
          <a:solidFill>
            <a:schemeClr val="accent2">
              <a:lumMod val="50000"/>
            </a:scheme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fr-FR" sz="1400" b="1" u="sng" cap="small" dirty="0" smtClean="0">
                <a:latin typeface="Tw Cen MT" pitchFamily="34" charset="0"/>
              </a:rPr>
              <a:t>Jusqu’au XIX</a:t>
            </a:r>
            <a:r>
              <a:rPr lang="fr-FR" sz="1400" b="1" u="sng" cap="small" baseline="30000" dirty="0" smtClean="0">
                <a:latin typeface="Tw Cen MT" pitchFamily="34" charset="0"/>
              </a:rPr>
              <a:t>ème</a:t>
            </a:r>
            <a:r>
              <a:rPr lang="fr-FR" sz="1400" b="1" u="sng" cap="small" dirty="0" smtClean="0">
                <a:latin typeface="Tw Cen MT" pitchFamily="34" charset="0"/>
              </a:rPr>
              <a:t>, en Europe</a:t>
            </a:r>
            <a:r>
              <a:rPr lang="fr-FR" sz="1400" b="1" u="sng" cap="small" dirty="0">
                <a:latin typeface="Tw Cen MT" pitchFamily="34" charset="0"/>
              </a:rPr>
              <a:t>, </a:t>
            </a:r>
            <a:r>
              <a:rPr lang="fr-FR" sz="1400" b="1" u="sng" cap="small" dirty="0" smtClean="0">
                <a:latin typeface="Tw Cen MT" pitchFamily="34" charset="0"/>
              </a:rPr>
              <a:t>la production </a:t>
            </a:r>
            <a:r>
              <a:rPr lang="fr-FR" sz="1400" b="1" u="sng" cap="small" dirty="0">
                <a:latin typeface="Tw Cen MT" pitchFamily="34" charset="0"/>
              </a:rPr>
              <a:t>artistique est dominée par les thèmes religieux. </a:t>
            </a:r>
            <a:endParaRPr lang="fr-FR" sz="1400" b="1" u="sng" cap="small" dirty="0" smtClean="0">
              <a:latin typeface="Tw Cen MT" pitchFamily="34" charset="0"/>
            </a:endParaRPr>
          </a:p>
          <a:p>
            <a:pPr algn="ctr"/>
            <a:r>
              <a:rPr lang="fr-FR" sz="1400" b="1" dirty="0" smtClean="0">
                <a:latin typeface="Tw Cen MT" pitchFamily="34" charset="0"/>
              </a:rPr>
              <a:t> La </a:t>
            </a:r>
            <a:r>
              <a:rPr lang="fr-FR" sz="1400" b="1" dirty="0">
                <a:latin typeface="Tw Cen MT" pitchFamily="34" charset="0"/>
              </a:rPr>
              <a:t>religion chrétienne </a:t>
            </a:r>
            <a:r>
              <a:rPr lang="fr-FR" sz="1400" b="1" dirty="0" smtClean="0">
                <a:latin typeface="Tw Cen MT" pitchFamily="34" charset="0"/>
              </a:rPr>
              <a:t>(catholique comme orthodoxe) a conféré </a:t>
            </a:r>
            <a:r>
              <a:rPr lang="fr-FR" sz="1400" b="1" dirty="0">
                <a:latin typeface="Tw Cen MT" pitchFamily="34" charset="0"/>
              </a:rPr>
              <a:t>à la représentation de Jésus un rôle pédagogique et rituel  </a:t>
            </a:r>
            <a:endParaRPr lang="fr-FR" sz="1400" b="1" dirty="0" smtClean="0">
              <a:latin typeface="Tw Cen MT" pitchFamily="34" charset="0"/>
            </a:endParaRPr>
          </a:p>
          <a:p>
            <a:pPr algn="ctr"/>
            <a:r>
              <a:rPr lang="fr-FR" sz="1400" b="1" dirty="0" smtClean="0">
                <a:latin typeface="Tw Cen MT" pitchFamily="34" charset="0"/>
              </a:rPr>
              <a:t>Jésus </a:t>
            </a:r>
            <a:r>
              <a:rPr lang="fr-FR" sz="1400" b="1" dirty="0">
                <a:latin typeface="Tw Cen MT" pitchFamily="34" charset="0"/>
              </a:rPr>
              <a:t>est </a:t>
            </a:r>
            <a:r>
              <a:rPr lang="fr-FR" sz="1400" b="1" dirty="0" smtClean="0">
                <a:latin typeface="Tw Cen MT" pitchFamily="34" charset="0"/>
              </a:rPr>
              <a:t>le </a:t>
            </a:r>
            <a:r>
              <a:rPr lang="fr-FR" sz="1400" b="1" dirty="0">
                <a:latin typeface="Tw Cen MT" pitchFamily="34" charset="0"/>
              </a:rPr>
              <a:t>personnage le plus représenté dans les arts visuels. </a:t>
            </a:r>
          </a:p>
        </p:txBody>
      </p:sp>
      <p:cxnSp>
        <p:nvCxnSpPr>
          <p:cNvPr id="29" name="Connecteur droit avec flèche 28"/>
          <p:cNvCxnSpPr/>
          <p:nvPr/>
        </p:nvCxnSpPr>
        <p:spPr>
          <a:xfrm>
            <a:off x="4572000" y="3624118"/>
            <a:ext cx="0" cy="468000"/>
          </a:xfrm>
          <a:prstGeom prst="straightConnector1">
            <a:avLst/>
          </a:prstGeom>
          <a:ln>
            <a:solidFill>
              <a:schemeClr val="accent2">
                <a:lumMod val="50000"/>
              </a:schemeClr>
            </a:solidFill>
            <a:headEnd type="none" w="med" len="med"/>
            <a:tailEnd type="triangle" w="med" len="med"/>
          </a:ln>
        </p:spPr>
        <p:style>
          <a:lnRef idx="3">
            <a:schemeClr val="accent2"/>
          </a:lnRef>
          <a:fillRef idx="0">
            <a:schemeClr val="accent2"/>
          </a:fillRef>
          <a:effectRef idx="2">
            <a:schemeClr val="accent2"/>
          </a:effectRef>
          <a:fontRef idx="minor">
            <a:schemeClr val="tx1"/>
          </a:fontRef>
        </p:style>
      </p:cxnSp>
      <p:sp>
        <p:nvSpPr>
          <p:cNvPr id="30" name="Rectangle 29"/>
          <p:cNvSpPr/>
          <p:nvPr/>
        </p:nvSpPr>
        <p:spPr>
          <a:xfrm>
            <a:off x="2253097" y="4143270"/>
            <a:ext cx="4637807" cy="830997"/>
          </a:xfrm>
          <a:prstGeom prst="rect">
            <a:avLst/>
          </a:prstGeom>
          <a:solidFill>
            <a:schemeClr val="bg2">
              <a:lumMod val="25000"/>
            </a:schemeClr>
          </a:solidFill>
          <a:ln>
            <a:solidFill>
              <a:schemeClr val="bg1"/>
            </a:solidFill>
          </a:ln>
        </p:spPr>
        <p:style>
          <a:lnRef idx="1">
            <a:schemeClr val="accent6"/>
          </a:lnRef>
          <a:fillRef idx="3">
            <a:schemeClr val="accent6"/>
          </a:fillRef>
          <a:effectRef idx="2">
            <a:schemeClr val="accent6"/>
          </a:effectRef>
          <a:fontRef idx="minor">
            <a:schemeClr val="lt1"/>
          </a:fontRef>
        </p:style>
        <p:txBody>
          <a:bodyPr wrap="square">
            <a:spAutoFit/>
          </a:bodyPr>
          <a:lstStyle/>
          <a:p>
            <a:pPr algn="ctr"/>
            <a:r>
              <a:rPr lang="fr-FR" sz="1200" b="1" dirty="0">
                <a:latin typeface="Tw Cen MT" pitchFamily="34" charset="0"/>
              </a:rPr>
              <a:t>Commanditaires </a:t>
            </a:r>
            <a:r>
              <a:rPr lang="fr-FR" sz="1200" b="1" dirty="0" smtClean="0">
                <a:latin typeface="Tw Cen MT" pitchFamily="34" charset="0"/>
              </a:rPr>
              <a:t>: le </a:t>
            </a:r>
            <a:r>
              <a:rPr lang="fr-FR" sz="1200" b="1" dirty="0">
                <a:latin typeface="Tw Cen MT" pitchFamily="34" charset="0"/>
              </a:rPr>
              <a:t>pouvoir </a:t>
            </a:r>
            <a:r>
              <a:rPr lang="fr-FR" sz="1200" b="1" dirty="0" smtClean="0">
                <a:latin typeface="Tw Cen MT" pitchFamily="34" charset="0"/>
              </a:rPr>
              <a:t>religieux (+ aristocratique)</a:t>
            </a:r>
          </a:p>
          <a:p>
            <a:pPr algn="ctr"/>
            <a:r>
              <a:rPr lang="fr-FR" sz="1200" b="1" dirty="0" smtClean="0">
                <a:latin typeface="Tw Cen MT" pitchFamily="34" charset="0"/>
              </a:rPr>
              <a:t>=</a:t>
            </a:r>
          </a:p>
          <a:p>
            <a:pPr algn="ctr"/>
            <a:r>
              <a:rPr lang="fr-FR" sz="1200" b="1" dirty="0" smtClean="0">
                <a:latin typeface="Tw Cen MT" pitchFamily="34" charset="0"/>
              </a:rPr>
              <a:t> utilisation des </a:t>
            </a:r>
            <a:r>
              <a:rPr lang="fr-FR" sz="1200" b="1" dirty="0">
                <a:latin typeface="Tw Cen MT" pitchFamily="34" charset="0"/>
              </a:rPr>
              <a:t>images </a:t>
            </a:r>
            <a:r>
              <a:rPr lang="fr-FR" sz="1200" b="1" dirty="0" smtClean="0">
                <a:latin typeface="Tw Cen MT" pitchFamily="34" charset="0"/>
              </a:rPr>
              <a:t>pour transmettre </a:t>
            </a:r>
            <a:r>
              <a:rPr lang="fr-FR" sz="1200" b="1" dirty="0">
                <a:latin typeface="Tw Cen MT" pitchFamily="34" charset="0"/>
              </a:rPr>
              <a:t>aux </a:t>
            </a:r>
            <a:r>
              <a:rPr lang="fr-FR" sz="1200" b="1" dirty="0" smtClean="0">
                <a:latin typeface="Tw Cen MT" pitchFamily="34" charset="0"/>
              </a:rPr>
              <a:t>fidèles un </a:t>
            </a:r>
            <a:r>
              <a:rPr lang="fr-FR" sz="1200" b="1" dirty="0">
                <a:latin typeface="Tw Cen MT" pitchFamily="34" charset="0"/>
              </a:rPr>
              <a:t>savoir </a:t>
            </a:r>
            <a:r>
              <a:rPr lang="fr-FR" sz="1200" b="1" dirty="0" smtClean="0">
                <a:latin typeface="Tw Cen MT" pitchFamily="34" charset="0"/>
              </a:rPr>
              <a:t>difficile  à acquérir autrement</a:t>
            </a:r>
            <a:endParaRPr lang="fr-FR" sz="1200" b="1" dirty="0">
              <a:latin typeface="Tw Cen MT" pitchFamily="34" charset="0"/>
            </a:endParaRPr>
          </a:p>
        </p:txBody>
      </p:sp>
      <p:cxnSp>
        <p:nvCxnSpPr>
          <p:cNvPr id="31" name="Connecteur droit avec flèche 30"/>
          <p:cNvCxnSpPr/>
          <p:nvPr/>
        </p:nvCxnSpPr>
        <p:spPr>
          <a:xfrm>
            <a:off x="4572000" y="5046275"/>
            <a:ext cx="0" cy="468000"/>
          </a:xfrm>
          <a:prstGeom prst="straightConnector1">
            <a:avLst/>
          </a:prstGeom>
          <a:ln>
            <a:solidFill>
              <a:schemeClr val="accent2">
                <a:lumMod val="50000"/>
              </a:schemeClr>
            </a:solidFill>
            <a:headEnd type="none" w="med" len="med"/>
            <a:tailEnd type="triangle" w="med" len="med"/>
          </a:ln>
        </p:spPr>
        <p:style>
          <a:lnRef idx="3">
            <a:schemeClr val="accent2"/>
          </a:lnRef>
          <a:fillRef idx="0">
            <a:schemeClr val="accent2"/>
          </a:fillRef>
          <a:effectRef idx="2">
            <a:schemeClr val="accent2"/>
          </a:effectRef>
          <a:fontRef idx="minor">
            <a:schemeClr val="tx1"/>
          </a:fontRef>
        </p:style>
      </p:cxnSp>
      <p:sp>
        <p:nvSpPr>
          <p:cNvPr id="32" name="Rectangle 31"/>
          <p:cNvSpPr/>
          <p:nvPr/>
        </p:nvSpPr>
        <p:spPr>
          <a:xfrm>
            <a:off x="2253097" y="5622339"/>
            <a:ext cx="4637807" cy="830997"/>
          </a:xfrm>
          <a:prstGeom prst="rect">
            <a:avLst/>
          </a:prstGeom>
          <a:solidFill>
            <a:schemeClr val="bg2">
              <a:lumMod val="25000"/>
            </a:schemeClr>
          </a:solidFill>
          <a:ln>
            <a:solidFill>
              <a:schemeClr val="bg1"/>
            </a:solidFill>
          </a:ln>
        </p:spPr>
        <p:style>
          <a:lnRef idx="1">
            <a:schemeClr val="accent6"/>
          </a:lnRef>
          <a:fillRef idx="3">
            <a:schemeClr val="accent6"/>
          </a:fillRef>
          <a:effectRef idx="2">
            <a:schemeClr val="accent6"/>
          </a:effectRef>
          <a:fontRef idx="minor">
            <a:schemeClr val="lt1"/>
          </a:fontRef>
        </p:style>
        <p:txBody>
          <a:bodyPr wrap="square">
            <a:spAutoFit/>
          </a:bodyPr>
          <a:lstStyle/>
          <a:p>
            <a:pPr algn="ctr"/>
            <a:r>
              <a:rPr lang="fr-FR" sz="1200" b="1" u="sng" dirty="0" smtClean="0">
                <a:latin typeface="Tw Cen MT" pitchFamily="34" charset="0"/>
              </a:rPr>
              <a:t>Buts du support visuel</a:t>
            </a:r>
            <a:r>
              <a:rPr lang="fr-FR" sz="1200" b="1" dirty="0" smtClean="0">
                <a:latin typeface="Tw Cen MT" pitchFamily="34" charset="0"/>
              </a:rPr>
              <a:t> :</a:t>
            </a:r>
          </a:p>
          <a:p>
            <a:pPr algn="ctr"/>
            <a:r>
              <a:rPr lang="fr-FR" sz="1200" b="1" dirty="0" smtClean="0">
                <a:latin typeface="Tw Cen MT" pitchFamily="34" charset="0"/>
              </a:rPr>
              <a:t>- Frapper la </a:t>
            </a:r>
            <a:r>
              <a:rPr lang="fr-FR" sz="1200" b="1" dirty="0">
                <a:latin typeface="Tw Cen MT" pitchFamily="34" charset="0"/>
              </a:rPr>
              <a:t>sensibilité </a:t>
            </a:r>
            <a:r>
              <a:rPr lang="fr-FR" sz="1200" b="1" dirty="0" smtClean="0">
                <a:latin typeface="Tw Cen MT" pitchFamily="34" charset="0"/>
              </a:rPr>
              <a:t>plus efficacement qu’un discours</a:t>
            </a:r>
          </a:p>
          <a:p>
            <a:pPr algn="ctr"/>
            <a:r>
              <a:rPr lang="fr-FR" sz="1200" b="1" dirty="0" smtClean="0">
                <a:latin typeface="Tw Cen MT" pitchFamily="34" charset="0"/>
              </a:rPr>
              <a:t>- Susciter un </a:t>
            </a:r>
            <a:r>
              <a:rPr lang="fr-FR" sz="1200" b="1" dirty="0">
                <a:latin typeface="Tw Cen MT" pitchFamily="34" charset="0"/>
              </a:rPr>
              <a:t>sentiment de dévotion chez les individus, </a:t>
            </a:r>
            <a:r>
              <a:rPr lang="fr-FR" sz="1200" b="1" dirty="0" smtClean="0">
                <a:latin typeface="Tw Cen MT" pitchFamily="34" charset="0"/>
              </a:rPr>
              <a:t>plus </a:t>
            </a:r>
            <a:r>
              <a:rPr lang="fr-FR" sz="1200" b="1" dirty="0">
                <a:latin typeface="Tw Cen MT" pitchFamily="34" charset="0"/>
              </a:rPr>
              <a:t>facilement </a:t>
            </a:r>
            <a:r>
              <a:rPr lang="fr-FR" sz="1200" b="1" dirty="0" smtClean="0">
                <a:latin typeface="Tw Cen MT" pitchFamily="34" charset="0"/>
              </a:rPr>
              <a:t>développé au </a:t>
            </a:r>
            <a:r>
              <a:rPr lang="fr-FR" sz="1200" b="1" dirty="0">
                <a:latin typeface="Tw Cen MT" pitchFamily="34" charset="0"/>
              </a:rPr>
              <a:t>contact de choses vues qu’entendues</a:t>
            </a:r>
          </a:p>
        </p:txBody>
      </p:sp>
    </p:spTree>
    <p:extLst>
      <p:ext uri="{BB962C8B-B14F-4D97-AF65-F5344CB8AC3E}">
        <p14:creationId xmlns:p14="http://schemas.microsoft.com/office/powerpoint/2010/main" val="20967571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circle(in)">
                                      <p:cBhvr>
                                        <p:cTn id="17" dur="20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10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
                                            <p:bg/>
                                          </p:spTgt>
                                        </p:tgtEl>
                                        <p:attrNameLst>
                                          <p:attrName>style.visibility</p:attrName>
                                        </p:attrNameLst>
                                      </p:cBhvr>
                                      <p:to>
                                        <p:strVal val="visible"/>
                                      </p:to>
                                    </p:set>
                                    <p:animEffect transition="in" filter="wipe(left)">
                                      <p:cBhvr>
                                        <p:cTn id="27" dur="1000"/>
                                        <p:tgtEl>
                                          <p:spTgt spid="15">
                                            <p:bg/>
                                          </p:spTgt>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15">
                                            <p:txEl>
                                              <p:pRg st="0" end="0"/>
                                            </p:txEl>
                                          </p:spTgt>
                                        </p:tgtEl>
                                        <p:attrNameLst>
                                          <p:attrName>style.visibility</p:attrName>
                                        </p:attrNameLst>
                                      </p:cBhvr>
                                      <p:to>
                                        <p:strVal val="visible"/>
                                      </p:to>
                                    </p:set>
                                    <p:animEffect transition="in" filter="wipe(left)">
                                      <p:cBhvr>
                                        <p:cTn id="31" dur="1000"/>
                                        <p:tgtEl>
                                          <p:spTgt spid="15">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5">
                                            <p:txEl>
                                              <p:pRg st="1" end="1"/>
                                            </p:txEl>
                                          </p:spTgt>
                                        </p:tgtEl>
                                        <p:attrNameLst>
                                          <p:attrName>style.visibility</p:attrName>
                                        </p:attrNameLst>
                                      </p:cBhvr>
                                      <p:to>
                                        <p:strVal val="visible"/>
                                      </p:to>
                                    </p:set>
                                    <p:animEffect transition="in" filter="wipe(left)">
                                      <p:cBhvr>
                                        <p:cTn id="36" dur="1000"/>
                                        <p:tgtEl>
                                          <p:spTgt spid="15">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5">
                                            <p:txEl>
                                              <p:pRg st="2" end="2"/>
                                            </p:txEl>
                                          </p:spTgt>
                                        </p:tgtEl>
                                        <p:attrNameLst>
                                          <p:attrName>style.visibility</p:attrName>
                                        </p:attrNameLst>
                                      </p:cBhvr>
                                      <p:to>
                                        <p:strVal val="visible"/>
                                      </p:to>
                                    </p:set>
                                    <p:animEffect transition="in" filter="wipe(left)">
                                      <p:cBhvr>
                                        <p:cTn id="41" dur="1000"/>
                                        <p:tgtEl>
                                          <p:spTgt spid="15">
                                            <p:txEl>
                                              <p:pRg st="2" end="2"/>
                                            </p:txEl>
                                          </p:spTgt>
                                        </p:tgtEl>
                                      </p:cBhvr>
                                    </p:animEffect>
                                  </p:child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15">
                                            <p:txEl>
                                              <p:pRg st="3" end="3"/>
                                            </p:txEl>
                                          </p:spTgt>
                                        </p:tgtEl>
                                        <p:attrNameLst>
                                          <p:attrName>style.visibility</p:attrName>
                                        </p:attrNameLst>
                                      </p:cBhvr>
                                      <p:to>
                                        <p:strVal val="visible"/>
                                      </p:to>
                                    </p:set>
                                    <p:animEffect transition="in" filter="wipe(left)">
                                      <p:cBhvr>
                                        <p:cTn id="45" dur="1000"/>
                                        <p:tgtEl>
                                          <p:spTgt spid="15">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5">
                                            <p:txEl>
                                              <p:pRg st="4" end="4"/>
                                            </p:txEl>
                                          </p:spTgt>
                                        </p:tgtEl>
                                        <p:attrNameLst>
                                          <p:attrName>style.visibility</p:attrName>
                                        </p:attrNameLst>
                                      </p:cBhvr>
                                      <p:to>
                                        <p:strVal val="visible"/>
                                      </p:to>
                                    </p:set>
                                    <p:animEffect transition="in" filter="wipe(left)">
                                      <p:cBhvr>
                                        <p:cTn id="50" dur="1000"/>
                                        <p:tgtEl>
                                          <p:spTgt spid="15">
                                            <p:txEl>
                                              <p:pRg st="4" end="4"/>
                                            </p:txEl>
                                          </p:spTgt>
                                        </p:tgtEl>
                                      </p:cBhvr>
                                    </p:animEffect>
                                  </p:childTnLst>
                                </p:cTn>
                              </p:par>
                            </p:childTnLst>
                          </p:cTn>
                        </p:par>
                        <p:par>
                          <p:cTn id="51" fill="hold">
                            <p:stCondLst>
                              <p:cond delay="1000"/>
                            </p:stCondLst>
                            <p:childTnLst>
                              <p:par>
                                <p:cTn id="52" presetID="21" presetClass="entr" presetSubtype="1" fill="hold"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heel(1)">
                                      <p:cBhvr>
                                        <p:cTn id="54" dur="20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25">
                                            <p:bg/>
                                          </p:spTgt>
                                        </p:tgtEl>
                                        <p:attrNameLst>
                                          <p:attrName>style.visibility</p:attrName>
                                        </p:attrNameLst>
                                      </p:cBhvr>
                                      <p:to>
                                        <p:strVal val="visible"/>
                                      </p:to>
                                    </p:set>
                                    <p:animEffect transition="in" filter="wipe(left)">
                                      <p:cBhvr>
                                        <p:cTn id="59" dur="1000"/>
                                        <p:tgtEl>
                                          <p:spTgt spid="25">
                                            <p:bg/>
                                          </p:spTgt>
                                        </p:tgtEl>
                                      </p:cBhvr>
                                    </p:animEffect>
                                  </p:childTnLst>
                                </p:cTn>
                              </p:par>
                            </p:childTnLst>
                          </p:cTn>
                        </p:par>
                        <p:par>
                          <p:cTn id="60" fill="hold">
                            <p:stCondLst>
                              <p:cond delay="1000"/>
                            </p:stCondLst>
                            <p:childTnLst>
                              <p:par>
                                <p:cTn id="61" presetID="22" presetClass="entr" presetSubtype="8" fill="hold" grpId="0" nodeType="afterEffect">
                                  <p:stCondLst>
                                    <p:cond delay="0"/>
                                  </p:stCondLst>
                                  <p:childTnLst>
                                    <p:set>
                                      <p:cBhvr>
                                        <p:cTn id="62" dur="1" fill="hold">
                                          <p:stCondLst>
                                            <p:cond delay="0"/>
                                          </p:stCondLst>
                                        </p:cTn>
                                        <p:tgtEl>
                                          <p:spTgt spid="25">
                                            <p:txEl>
                                              <p:pRg st="0" end="0"/>
                                            </p:txEl>
                                          </p:spTgt>
                                        </p:tgtEl>
                                        <p:attrNameLst>
                                          <p:attrName>style.visibility</p:attrName>
                                        </p:attrNameLst>
                                      </p:cBhvr>
                                      <p:to>
                                        <p:strVal val="visible"/>
                                      </p:to>
                                    </p:set>
                                    <p:animEffect transition="in" filter="wipe(left)">
                                      <p:cBhvr>
                                        <p:cTn id="63" dur="1000"/>
                                        <p:tgtEl>
                                          <p:spTgt spid="25">
                                            <p:txEl>
                                              <p:pRg st="0" end="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25">
                                            <p:txEl>
                                              <p:pRg st="1" end="1"/>
                                            </p:txEl>
                                          </p:spTgt>
                                        </p:tgtEl>
                                        <p:attrNameLst>
                                          <p:attrName>style.visibility</p:attrName>
                                        </p:attrNameLst>
                                      </p:cBhvr>
                                      <p:to>
                                        <p:strVal val="visible"/>
                                      </p:to>
                                    </p:set>
                                    <p:animEffect transition="in" filter="wipe(left)">
                                      <p:cBhvr>
                                        <p:cTn id="68" dur="1000"/>
                                        <p:tgtEl>
                                          <p:spTgt spid="25">
                                            <p:txEl>
                                              <p:pRg st="1" end="1"/>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25">
                                            <p:txEl>
                                              <p:pRg st="2" end="2"/>
                                            </p:txEl>
                                          </p:spTgt>
                                        </p:tgtEl>
                                        <p:attrNameLst>
                                          <p:attrName>style.visibility</p:attrName>
                                        </p:attrNameLst>
                                      </p:cBhvr>
                                      <p:to>
                                        <p:strVal val="visible"/>
                                      </p:to>
                                    </p:set>
                                    <p:animEffect transition="in" filter="wipe(left)">
                                      <p:cBhvr>
                                        <p:cTn id="73" dur="1000"/>
                                        <p:tgtEl>
                                          <p:spTgt spid="25">
                                            <p:txEl>
                                              <p:pRg st="2" end="2"/>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25">
                                            <p:txEl>
                                              <p:pRg st="3" end="3"/>
                                            </p:txEl>
                                          </p:spTgt>
                                        </p:tgtEl>
                                        <p:attrNameLst>
                                          <p:attrName>style.visibility</p:attrName>
                                        </p:attrNameLst>
                                      </p:cBhvr>
                                      <p:to>
                                        <p:strVal val="visible"/>
                                      </p:to>
                                    </p:set>
                                    <p:animEffect transition="in" filter="wipe(left)">
                                      <p:cBhvr>
                                        <p:cTn id="78" dur="1000"/>
                                        <p:tgtEl>
                                          <p:spTgt spid="25">
                                            <p:txEl>
                                              <p:pRg st="3" end="3"/>
                                            </p:txEl>
                                          </p:spTgt>
                                        </p:tgtEl>
                                      </p:cBhvr>
                                    </p:animEffect>
                                  </p:childTnLst>
                                </p:cTn>
                              </p:par>
                            </p:childTnLst>
                          </p:cTn>
                        </p:par>
                        <p:par>
                          <p:cTn id="79" fill="hold">
                            <p:stCondLst>
                              <p:cond delay="1000"/>
                            </p:stCondLst>
                            <p:childTnLst>
                              <p:par>
                                <p:cTn id="80" presetID="22" presetClass="entr" presetSubtype="8" fill="hold" grpId="0" nodeType="afterEffect">
                                  <p:stCondLst>
                                    <p:cond delay="0"/>
                                  </p:stCondLst>
                                  <p:childTnLst>
                                    <p:set>
                                      <p:cBhvr>
                                        <p:cTn id="81" dur="1" fill="hold">
                                          <p:stCondLst>
                                            <p:cond delay="0"/>
                                          </p:stCondLst>
                                        </p:cTn>
                                        <p:tgtEl>
                                          <p:spTgt spid="25">
                                            <p:txEl>
                                              <p:pRg st="4" end="4"/>
                                            </p:txEl>
                                          </p:spTgt>
                                        </p:tgtEl>
                                        <p:attrNameLst>
                                          <p:attrName>style.visibility</p:attrName>
                                        </p:attrNameLst>
                                      </p:cBhvr>
                                      <p:to>
                                        <p:strVal val="visible"/>
                                      </p:to>
                                    </p:set>
                                    <p:animEffect transition="in" filter="wipe(left)">
                                      <p:cBhvr>
                                        <p:cTn id="82" dur="1000"/>
                                        <p:tgtEl>
                                          <p:spTgt spid="25">
                                            <p:txEl>
                                              <p:pRg st="4" end="4"/>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25">
                                            <p:txEl>
                                              <p:pRg st="5" end="5"/>
                                            </p:txEl>
                                          </p:spTgt>
                                        </p:tgtEl>
                                        <p:attrNameLst>
                                          <p:attrName>style.visibility</p:attrName>
                                        </p:attrNameLst>
                                      </p:cBhvr>
                                      <p:to>
                                        <p:strVal val="visible"/>
                                      </p:to>
                                    </p:set>
                                    <p:animEffect transition="in" filter="wipe(left)">
                                      <p:cBhvr>
                                        <p:cTn id="87" dur="1000"/>
                                        <p:tgtEl>
                                          <p:spTgt spid="25">
                                            <p:txEl>
                                              <p:pRg st="5" end="5"/>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26">
                                            <p:bg/>
                                          </p:spTgt>
                                        </p:tgtEl>
                                        <p:attrNameLst>
                                          <p:attrName>style.visibility</p:attrName>
                                        </p:attrNameLst>
                                      </p:cBhvr>
                                      <p:to>
                                        <p:strVal val="visible"/>
                                      </p:to>
                                    </p:set>
                                    <p:animEffect transition="in" filter="wipe(left)">
                                      <p:cBhvr>
                                        <p:cTn id="92" dur="1000"/>
                                        <p:tgtEl>
                                          <p:spTgt spid="26">
                                            <p:bg/>
                                          </p:spTgt>
                                        </p:tgtEl>
                                      </p:cBhvr>
                                    </p:animEffect>
                                  </p:childTnLst>
                                </p:cTn>
                              </p:par>
                            </p:childTnLst>
                          </p:cTn>
                        </p:par>
                        <p:par>
                          <p:cTn id="93" fill="hold">
                            <p:stCondLst>
                              <p:cond delay="1000"/>
                            </p:stCondLst>
                            <p:childTnLst>
                              <p:par>
                                <p:cTn id="94" presetID="22" presetClass="entr" presetSubtype="8" fill="hold" grpId="0" nodeType="afterEffect">
                                  <p:stCondLst>
                                    <p:cond delay="0"/>
                                  </p:stCondLst>
                                  <p:childTnLst>
                                    <p:set>
                                      <p:cBhvr>
                                        <p:cTn id="95" dur="1" fill="hold">
                                          <p:stCondLst>
                                            <p:cond delay="0"/>
                                          </p:stCondLst>
                                        </p:cTn>
                                        <p:tgtEl>
                                          <p:spTgt spid="26">
                                            <p:txEl>
                                              <p:pRg st="0" end="0"/>
                                            </p:txEl>
                                          </p:spTgt>
                                        </p:tgtEl>
                                        <p:attrNameLst>
                                          <p:attrName>style.visibility</p:attrName>
                                        </p:attrNameLst>
                                      </p:cBhvr>
                                      <p:to>
                                        <p:strVal val="visible"/>
                                      </p:to>
                                    </p:set>
                                    <p:animEffect transition="in" filter="wipe(left)">
                                      <p:cBhvr>
                                        <p:cTn id="96" dur="1000"/>
                                        <p:tgtEl>
                                          <p:spTgt spid="26">
                                            <p:txEl>
                                              <p:pRg st="0" end="0"/>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26">
                                            <p:txEl>
                                              <p:pRg st="1" end="1"/>
                                            </p:txEl>
                                          </p:spTgt>
                                        </p:tgtEl>
                                        <p:attrNameLst>
                                          <p:attrName>style.visibility</p:attrName>
                                        </p:attrNameLst>
                                      </p:cBhvr>
                                      <p:to>
                                        <p:strVal val="visible"/>
                                      </p:to>
                                    </p:set>
                                    <p:animEffect transition="in" filter="wipe(left)">
                                      <p:cBhvr>
                                        <p:cTn id="101" dur="1000"/>
                                        <p:tgtEl>
                                          <p:spTgt spid="26">
                                            <p:txEl>
                                              <p:pRg st="1" end="1"/>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26">
                                            <p:txEl>
                                              <p:pRg st="2" end="2"/>
                                            </p:txEl>
                                          </p:spTgt>
                                        </p:tgtEl>
                                        <p:attrNameLst>
                                          <p:attrName>style.visibility</p:attrName>
                                        </p:attrNameLst>
                                      </p:cBhvr>
                                      <p:to>
                                        <p:strVal val="visible"/>
                                      </p:to>
                                    </p:set>
                                    <p:animEffect transition="in" filter="wipe(left)">
                                      <p:cBhvr>
                                        <p:cTn id="106" dur="1000"/>
                                        <p:tgtEl>
                                          <p:spTgt spid="26">
                                            <p:txEl>
                                              <p:pRg st="2" end="2"/>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53" presetClass="exit" presetSubtype="32" fill="hold" grpId="1" nodeType="clickEffect">
                                  <p:stCondLst>
                                    <p:cond delay="0"/>
                                  </p:stCondLst>
                                  <p:childTnLst>
                                    <p:anim calcmode="lin" valueType="num">
                                      <p:cBhvr>
                                        <p:cTn id="110" dur="500"/>
                                        <p:tgtEl>
                                          <p:spTgt spid="21"/>
                                        </p:tgtEl>
                                        <p:attrNameLst>
                                          <p:attrName>ppt_w</p:attrName>
                                        </p:attrNameLst>
                                      </p:cBhvr>
                                      <p:tavLst>
                                        <p:tav tm="0">
                                          <p:val>
                                            <p:strVal val="ppt_w"/>
                                          </p:val>
                                        </p:tav>
                                        <p:tav tm="100000">
                                          <p:val>
                                            <p:fltVal val="0"/>
                                          </p:val>
                                        </p:tav>
                                      </p:tavLst>
                                    </p:anim>
                                    <p:anim calcmode="lin" valueType="num">
                                      <p:cBhvr>
                                        <p:cTn id="111" dur="500"/>
                                        <p:tgtEl>
                                          <p:spTgt spid="21"/>
                                        </p:tgtEl>
                                        <p:attrNameLst>
                                          <p:attrName>ppt_h</p:attrName>
                                        </p:attrNameLst>
                                      </p:cBhvr>
                                      <p:tavLst>
                                        <p:tav tm="0">
                                          <p:val>
                                            <p:strVal val="ppt_h"/>
                                          </p:val>
                                        </p:tav>
                                        <p:tav tm="100000">
                                          <p:val>
                                            <p:fltVal val="0"/>
                                          </p:val>
                                        </p:tav>
                                      </p:tavLst>
                                    </p:anim>
                                    <p:animEffect transition="out" filter="fade">
                                      <p:cBhvr>
                                        <p:cTn id="112" dur="500"/>
                                        <p:tgtEl>
                                          <p:spTgt spid="21"/>
                                        </p:tgtEl>
                                      </p:cBhvr>
                                    </p:animEffect>
                                    <p:set>
                                      <p:cBhvr>
                                        <p:cTn id="113" dur="1" fill="hold">
                                          <p:stCondLst>
                                            <p:cond delay="499"/>
                                          </p:stCondLst>
                                        </p:cTn>
                                        <p:tgtEl>
                                          <p:spTgt spid="21"/>
                                        </p:tgtEl>
                                        <p:attrNameLst>
                                          <p:attrName>style.visibility</p:attrName>
                                        </p:attrNameLst>
                                      </p:cBhvr>
                                      <p:to>
                                        <p:strVal val="hidden"/>
                                      </p:to>
                                    </p:set>
                                  </p:childTnLst>
                                </p:cTn>
                              </p:par>
                              <p:par>
                                <p:cTn id="114" presetID="53" presetClass="exit" presetSubtype="32" fill="hold" grpId="1" nodeType="withEffect">
                                  <p:stCondLst>
                                    <p:cond delay="0"/>
                                  </p:stCondLst>
                                  <p:childTnLst>
                                    <p:anim calcmode="lin" valueType="num">
                                      <p:cBhvr>
                                        <p:cTn id="115" dur="500"/>
                                        <p:tgtEl>
                                          <p:spTgt spid="15">
                                            <p:txEl>
                                              <p:pRg st="0" end="0"/>
                                            </p:txEl>
                                          </p:spTgt>
                                        </p:tgtEl>
                                        <p:attrNameLst>
                                          <p:attrName>ppt_w</p:attrName>
                                        </p:attrNameLst>
                                      </p:cBhvr>
                                      <p:tavLst>
                                        <p:tav tm="0">
                                          <p:val>
                                            <p:strVal val="ppt_w"/>
                                          </p:val>
                                        </p:tav>
                                        <p:tav tm="100000">
                                          <p:val>
                                            <p:fltVal val="0"/>
                                          </p:val>
                                        </p:tav>
                                      </p:tavLst>
                                    </p:anim>
                                    <p:anim calcmode="lin" valueType="num">
                                      <p:cBhvr>
                                        <p:cTn id="116" dur="500"/>
                                        <p:tgtEl>
                                          <p:spTgt spid="15">
                                            <p:txEl>
                                              <p:pRg st="0" end="0"/>
                                            </p:txEl>
                                          </p:spTgt>
                                        </p:tgtEl>
                                        <p:attrNameLst>
                                          <p:attrName>ppt_h</p:attrName>
                                        </p:attrNameLst>
                                      </p:cBhvr>
                                      <p:tavLst>
                                        <p:tav tm="0">
                                          <p:val>
                                            <p:strVal val="ppt_h"/>
                                          </p:val>
                                        </p:tav>
                                        <p:tav tm="100000">
                                          <p:val>
                                            <p:fltVal val="0"/>
                                          </p:val>
                                        </p:tav>
                                      </p:tavLst>
                                    </p:anim>
                                    <p:animEffect transition="out" filter="fade">
                                      <p:cBhvr>
                                        <p:cTn id="117" dur="500"/>
                                        <p:tgtEl>
                                          <p:spTgt spid="15">
                                            <p:txEl>
                                              <p:pRg st="0" end="0"/>
                                            </p:txEl>
                                          </p:spTgt>
                                        </p:tgtEl>
                                      </p:cBhvr>
                                    </p:animEffect>
                                    <p:set>
                                      <p:cBhvr>
                                        <p:cTn id="118" dur="1" fill="hold">
                                          <p:stCondLst>
                                            <p:cond delay="499"/>
                                          </p:stCondLst>
                                        </p:cTn>
                                        <p:tgtEl>
                                          <p:spTgt spid="15">
                                            <p:txEl>
                                              <p:pRg st="0" end="0"/>
                                            </p:txEl>
                                          </p:spTgt>
                                        </p:tgtEl>
                                        <p:attrNameLst>
                                          <p:attrName>style.visibility</p:attrName>
                                        </p:attrNameLst>
                                      </p:cBhvr>
                                      <p:to>
                                        <p:strVal val="hidden"/>
                                      </p:to>
                                    </p:set>
                                  </p:childTnLst>
                                </p:cTn>
                              </p:par>
                              <p:par>
                                <p:cTn id="119" presetID="53" presetClass="exit" presetSubtype="32" fill="hold" grpId="1" nodeType="withEffect">
                                  <p:stCondLst>
                                    <p:cond delay="0"/>
                                  </p:stCondLst>
                                  <p:childTnLst>
                                    <p:anim calcmode="lin" valueType="num">
                                      <p:cBhvr>
                                        <p:cTn id="120" dur="500"/>
                                        <p:tgtEl>
                                          <p:spTgt spid="15">
                                            <p:txEl>
                                              <p:pRg st="1" end="1"/>
                                            </p:txEl>
                                          </p:spTgt>
                                        </p:tgtEl>
                                        <p:attrNameLst>
                                          <p:attrName>ppt_w</p:attrName>
                                        </p:attrNameLst>
                                      </p:cBhvr>
                                      <p:tavLst>
                                        <p:tav tm="0">
                                          <p:val>
                                            <p:strVal val="ppt_w"/>
                                          </p:val>
                                        </p:tav>
                                        <p:tav tm="100000">
                                          <p:val>
                                            <p:fltVal val="0"/>
                                          </p:val>
                                        </p:tav>
                                      </p:tavLst>
                                    </p:anim>
                                    <p:anim calcmode="lin" valueType="num">
                                      <p:cBhvr>
                                        <p:cTn id="121" dur="500"/>
                                        <p:tgtEl>
                                          <p:spTgt spid="15">
                                            <p:txEl>
                                              <p:pRg st="1" end="1"/>
                                            </p:txEl>
                                          </p:spTgt>
                                        </p:tgtEl>
                                        <p:attrNameLst>
                                          <p:attrName>ppt_h</p:attrName>
                                        </p:attrNameLst>
                                      </p:cBhvr>
                                      <p:tavLst>
                                        <p:tav tm="0">
                                          <p:val>
                                            <p:strVal val="ppt_h"/>
                                          </p:val>
                                        </p:tav>
                                        <p:tav tm="100000">
                                          <p:val>
                                            <p:fltVal val="0"/>
                                          </p:val>
                                        </p:tav>
                                      </p:tavLst>
                                    </p:anim>
                                    <p:animEffect transition="out" filter="fade">
                                      <p:cBhvr>
                                        <p:cTn id="122" dur="500"/>
                                        <p:tgtEl>
                                          <p:spTgt spid="15">
                                            <p:txEl>
                                              <p:pRg st="1" end="1"/>
                                            </p:txEl>
                                          </p:spTgt>
                                        </p:tgtEl>
                                      </p:cBhvr>
                                    </p:animEffect>
                                    <p:set>
                                      <p:cBhvr>
                                        <p:cTn id="123" dur="1" fill="hold">
                                          <p:stCondLst>
                                            <p:cond delay="499"/>
                                          </p:stCondLst>
                                        </p:cTn>
                                        <p:tgtEl>
                                          <p:spTgt spid="15">
                                            <p:txEl>
                                              <p:pRg st="1" end="1"/>
                                            </p:txEl>
                                          </p:spTgt>
                                        </p:tgtEl>
                                        <p:attrNameLst>
                                          <p:attrName>style.visibility</p:attrName>
                                        </p:attrNameLst>
                                      </p:cBhvr>
                                      <p:to>
                                        <p:strVal val="hidden"/>
                                      </p:to>
                                    </p:set>
                                  </p:childTnLst>
                                </p:cTn>
                              </p:par>
                              <p:par>
                                <p:cTn id="124" presetID="53" presetClass="exit" presetSubtype="32" fill="hold" grpId="1" nodeType="withEffect">
                                  <p:stCondLst>
                                    <p:cond delay="0"/>
                                  </p:stCondLst>
                                  <p:childTnLst>
                                    <p:anim calcmode="lin" valueType="num">
                                      <p:cBhvr>
                                        <p:cTn id="125" dur="500"/>
                                        <p:tgtEl>
                                          <p:spTgt spid="15">
                                            <p:txEl>
                                              <p:pRg st="2" end="2"/>
                                            </p:txEl>
                                          </p:spTgt>
                                        </p:tgtEl>
                                        <p:attrNameLst>
                                          <p:attrName>ppt_w</p:attrName>
                                        </p:attrNameLst>
                                      </p:cBhvr>
                                      <p:tavLst>
                                        <p:tav tm="0">
                                          <p:val>
                                            <p:strVal val="ppt_w"/>
                                          </p:val>
                                        </p:tav>
                                        <p:tav tm="100000">
                                          <p:val>
                                            <p:fltVal val="0"/>
                                          </p:val>
                                        </p:tav>
                                      </p:tavLst>
                                    </p:anim>
                                    <p:anim calcmode="lin" valueType="num">
                                      <p:cBhvr>
                                        <p:cTn id="126" dur="500"/>
                                        <p:tgtEl>
                                          <p:spTgt spid="15">
                                            <p:txEl>
                                              <p:pRg st="2" end="2"/>
                                            </p:txEl>
                                          </p:spTgt>
                                        </p:tgtEl>
                                        <p:attrNameLst>
                                          <p:attrName>ppt_h</p:attrName>
                                        </p:attrNameLst>
                                      </p:cBhvr>
                                      <p:tavLst>
                                        <p:tav tm="0">
                                          <p:val>
                                            <p:strVal val="ppt_h"/>
                                          </p:val>
                                        </p:tav>
                                        <p:tav tm="100000">
                                          <p:val>
                                            <p:fltVal val="0"/>
                                          </p:val>
                                        </p:tav>
                                      </p:tavLst>
                                    </p:anim>
                                    <p:animEffect transition="out" filter="fade">
                                      <p:cBhvr>
                                        <p:cTn id="127" dur="500"/>
                                        <p:tgtEl>
                                          <p:spTgt spid="15">
                                            <p:txEl>
                                              <p:pRg st="2" end="2"/>
                                            </p:txEl>
                                          </p:spTgt>
                                        </p:tgtEl>
                                      </p:cBhvr>
                                    </p:animEffect>
                                    <p:set>
                                      <p:cBhvr>
                                        <p:cTn id="128" dur="1" fill="hold">
                                          <p:stCondLst>
                                            <p:cond delay="499"/>
                                          </p:stCondLst>
                                        </p:cTn>
                                        <p:tgtEl>
                                          <p:spTgt spid="15">
                                            <p:txEl>
                                              <p:pRg st="2" end="2"/>
                                            </p:txEl>
                                          </p:spTgt>
                                        </p:tgtEl>
                                        <p:attrNameLst>
                                          <p:attrName>style.visibility</p:attrName>
                                        </p:attrNameLst>
                                      </p:cBhvr>
                                      <p:to>
                                        <p:strVal val="hidden"/>
                                      </p:to>
                                    </p:set>
                                  </p:childTnLst>
                                </p:cTn>
                              </p:par>
                              <p:par>
                                <p:cTn id="129" presetID="53" presetClass="exit" presetSubtype="32" fill="hold" grpId="1" nodeType="withEffect">
                                  <p:stCondLst>
                                    <p:cond delay="0"/>
                                  </p:stCondLst>
                                  <p:childTnLst>
                                    <p:anim calcmode="lin" valueType="num">
                                      <p:cBhvr>
                                        <p:cTn id="130" dur="500"/>
                                        <p:tgtEl>
                                          <p:spTgt spid="15">
                                            <p:txEl>
                                              <p:pRg st="3" end="3"/>
                                            </p:txEl>
                                          </p:spTgt>
                                        </p:tgtEl>
                                        <p:attrNameLst>
                                          <p:attrName>ppt_w</p:attrName>
                                        </p:attrNameLst>
                                      </p:cBhvr>
                                      <p:tavLst>
                                        <p:tav tm="0">
                                          <p:val>
                                            <p:strVal val="ppt_w"/>
                                          </p:val>
                                        </p:tav>
                                        <p:tav tm="100000">
                                          <p:val>
                                            <p:fltVal val="0"/>
                                          </p:val>
                                        </p:tav>
                                      </p:tavLst>
                                    </p:anim>
                                    <p:anim calcmode="lin" valueType="num">
                                      <p:cBhvr>
                                        <p:cTn id="131" dur="500"/>
                                        <p:tgtEl>
                                          <p:spTgt spid="15">
                                            <p:txEl>
                                              <p:pRg st="3" end="3"/>
                                            </p:txEl>
                                          </p:spTgt>
                                        </p:tgtEl>
                                        <p:attrNameLst>
                                          <p:attrName>ppt_h</p:attrName>
                                        </p:attrNameLst>
                                      </p:cBhvr>
                                      <p:tavLst>
                                        <p:tav tm="0">
                                          <p:val>
                                            <p:strVal val="ppt_h"/>
                                          </p:val>
                                        </p:tav>
                                        <p:tav tm="100000">
                                          <p:val>
                                            <p:fltVal val="0"/>
                                          </p:val>
                                        </p:tav>
                                      </p:tavLst>
                                    </p:anim>
                                    <p:animEffect transition="out" filter="fade">
                                      <p:cBhvr>
                                        <p:cTn id="132" dur="500"/>
                                        <p:tgtEl>
                                          <p:spTgt spid="15">
                                            <p:txEl>
                                              <p:pRg st="3" end="3"/>
                                            </p:txEl>
                                          </p:spTgt>
                                        </p:tgtEl>
                                      </p:cBhvr>
                                    </p:animEffect>
                                    <p:set>
                                      <p:cBhvr>
                                        <p:cTn id="133" dur="1" fill="hold">
                                          <p:stCondLst>
                                            <p:cond delay="499"/>
                                          </p:stCondLst>
                                        </p:cTn>
                                        <p:tgtEl>
                                          <p:spTgt spid="15">
                                            <p:txEl>
                                              <p:pRg st="3" end="3"/>
                                            </p:txEl>
                                          </p:spTgt>
                                        </p:tgtEl>
                                        <p:attrNameLst>
                                          <p:attrName>style.visibility</p:attrName>
                                        </p:attrNameLst>
                                      </p:cBhvr>
                                      <p:to>
                                        <p:strVal val="hidden"/>
                                      </p:to>
                                    </p:set>
                                  </p:childTnLst>
                                </p:cTn>
                              </p:par>
                              <p:par>
                                <p:cTn id="134" presetID="53" presetClass="exit" presetSubtype="32" fill="hold" grpId="1" nodeType="withEffect">
                                  <p:stCondLst>
                                    <p:cond delay="0"/>
                                  </p:stCondLst>
                                  <p:childTnLst>
                                    <p:anim calcmode="lin" valueType="num">
                                      <p:cBhvr>
                                        <p:cTn id="135" dur="500"/>
                                        <p:tgtEl>
                                          <p:spTgt spid="15">
                                            <p:txEl>
                                              <p:pRg st="4" end="4"/>
                                            </p:txEl>
                                          </p:spTgt>
                                        </p:tgtEl>
                                        <p:attrNameLst>
                                          <p:attrName>ppt_w</p:attrName>
                                        </p:attrNameLst>
                                      </p:cBhvr>
                                      <p:tavLst>
                                        <p:tav tm="0">
                                          <p:val>
                                            <p:strVal val="ppt_w"/>
                                          </p:val>
                                        </p:tav>
                                        <p:tav tm="100000">
                                          <p:val>
                                            <p:fltVal val="0"/>
                                          </p:val>
                                        </p:tav>
                                      </p:tavLst>
                                    </p:anim>
                                    <p:anim calcmode="lin" valueType="num">
                                      <p:cBhvr>
                                        <p:cTn id="136" dur="500"/>
                                        <p:tgtEl>
                                          <p:spTgt spid="15">
                                            <p:txEl>
                                              <p:pRg st="4" end="4"/>
                                            </p:txEl>
                                          </p:spTgt>
                                        </p:tgtEl>
                                        <p:attrNameLst>
                                          <p:attrName>ppt_h</p:attrName>
                                        </p:attrNameLst>
                                      </p:cBhvr>
                                      <p:tavLst>
                                        <p:tav tm="0">
                                          <p:val>
                                            <p:strVal val="ppt_h"/>
                                          </p:val>
                                        </p:tav>
                                        <p:tav tm="100000">
                                          <p:val>
                                            <p:fltVal val="0"/>
                                          </p:val>
                                        </p:tav>
                                      </p:tavLst>
                                    </p:anim>
                                    <p:animEffect transition="out" filter="fade">
                                      <p:cBhvr>
                                        <p:cTn id="137" dur="500"/>
                                        <p:tgtEl>
                                          <p:spTgt spid="15">
                                            <p:txEl>
                                              <p:pRg st="4" end="4"/>
                                            </p:txEl>
                                          </p:spTgt>
                                        </p:tgtEl>
                                      </p:cBhvr>
                                    </p:animEffect>
                                    <p:set>
                                      <p:cBhvr>
                                        <p:cTn id="138" dur="1" fill="hold">
                                          <p:stCondLst>
                                            <p:cond delay="499"/>
                                          </p:stCondLst>
                                        </p:cTn>
                                        <p:tgtEl>
                                          <p:spTgt spid="15">
                                            <p:txEl>
                                              <p:pRg st="4" end="4"/>
                                            </p:txEl>
                                          </p:spTgt>
                                        </p:tgtEl>
                                        <p:attrNameLst>
                                          <p:attrName>style.visibility</p:attrName>
                                        </p:attrNameLst>
                                      </p:cBhvr>
                                      <p:to>
                                        <p:strVal val="hidden"/>
                                      </p:to>
                                    </p:set>
                                  </p:childTnLst>
                                </p:cTn>
                              </p:par>
                              <p:par>
                                <p:cTn id="139" presetID="53" presetClass="exit" presetSubtype="32" fill="hold" grpId="1" nodeType="withEffect">
                                  <p:stCondLst>
                                    <p:cond delay="0"/>
                                  </p:stCondLst>
                                  <p:childTnLst>
                                    <p:anim calcmode="lin" valueType="num">
                                      <p:cBhvr>
                                        <p:cTn id="140" dur="500"/>
                                        <p:tgtEl>
                                          <p:spTgt spid="15">
                                            <p:bg/>
                                          </p:spTgt>
                                        </p:tgtEl>
                                        <p:attrNameLst>
                                          <p:attrName>ppt_w</p:attrName>
                                        </p:attrNameLst>
                                      </p:cBhvr>
                                      <p:tavLst>
                                        <p:tav tm="0">
                                          <p:val>
                                            <p:strVal val="ppt_w"/>
                                          </p:val>
                                        </p:tav>
                                        <p:tav tm="100000">
                                          <p:val>
                                            <p:fltVal val="0"/>
                                          </p:val>
                                        </p:tav>
                                      </p:tavLst>
                                    </p:anim>
                                    <p:anim calcmode="lin" valueType="num">
                                      <p:cBhvr>
                                        <p:cTn id="141" dur="500"/>
                                        <p:tgtEl>
                                          <p:spTgt spid="15">
                                            <p:bg/>
                                          </p:spTgt>
                                        </p:tgtEl>
                                        <p:attrNameLst>
                                          <p:attrName>ppt_h</p:attrName>
                                        </p:attrNameLst>
                                      </p:cBhvr>
                                      <p:tavLst>
                                        <p:tav tm="0">
                                          <p:val>
                                            <p:strVal val="ppt_h"/>
                                          </p:val>
                                        </p:tav>
                                        <p:tav tm="100000">
                                          <p:val>
                                            <p:fltVal val="0"/>
                                          </p:val>
                                        </p:tav>
                                      </p:tavLst>
                                    </p:anim>
                                    <p:animEffect transition="out" filter="fade">
                                      <p:cBhvr>
                                        <p:cTn id="142" dur="500"/>
                                        <p:tgtEl>
                                          <p:spTgt spid="15">
                                            <p:bg/>
                                          </p:spTgt>
                                        </p:tgtEl>
                                      </p:cBhvr>
                                    </p:animEffect>
                                    <p:set>
                                      <p:cBhvr>
                                        <p:cTn id="143" dur="1" fill="hold">
                                          <p:stCondLst>
                                            <p:cond delay="499"/>
                                          </p:stCondLst>
                                        </p:cTn>
                                        <p:tgtEl>
                                          <p:spTgt spid="15">
                                            <p:bg/>
                                          </p:spTgt>
                                        </p:tgtEl>
                                        <p:attrNameLst>
                                          <p:attrName>style.visibility</p:attrName>
                                        </p:attrNameLst>
                                      </p:cBhvr>
                                      <p:to>
                                        <p:strVal val="hidden"/>
                                      </p:to>
                                    </p:set>
                                  </p:childTnLst>
                                </p:cTn>
                              </p:par>
                              <p:par>
                                <p:cTn id="144" presetID="53" presetClass="exit" presetSubtype="32" fill="hold" nodeType="withEffect">
                                  <p:stCondLst>
                                    <p:cond delay="0"/>
                                  </p:stCondLst>
                                  <p:childTnLst>
                                    <p:anim calcmode="lin" valueType="num">
                                      <p:cBhvr>
                                        <p:cTn id="145" dur="500"/>
                                        <p:tgtEl>
                                          <p:spTgt spid="24"/>
                                        </p:tgtEl>
                                        <p:attrNameLst>
                                          <p:attrName>ppt_w</p:attrName>
                                        </p:attrNameLst>
                                      </p:cBhvr>
                                      <p:tavLst>
                                        <p:tav tm="0">
                                          <p:val>
                                            <p:strVal val="ppt_w"/>
                                          </p:val>
                                        </p:tav>
                                        <p:tav tm="100000">
                                          <p:val>
                                            <p:fltVal val="0"/>
                                          </p:val>
                                        </p:tav>
                                      </p:tavLst>
                                    </p:anim>
                                    <p:anim calcmode="lin" valueType="num">
                                      <p:cBhvr>
                                        <p:cTn id="146" dur="500"/>
                                        <p:tgtEl>
                                          <p:spTgt spid="24"/>
                                        </p:tgtEl>
                                        <p:attrNameLst>
                                          <p:attrName>ppt_h</p:attrName>
                                        </p:attrNameLst>
                                      </p:cBhvr>
                                      <p:tavLst>
                                        <p:tav tm="0">
                                          <p:val>
                                            <p:strVal val="ppt_h"/>
                                          </p:val>
                                        </p:tav>
                                        <p:tav tm="100000">
                                          <p:val>
                                            <p:fltVal val="0"/>
                                          </p:val>
                                        </p:tav>
                                      </p:tavLst>
                                    </p:anim>
                                    <p:animEffect transition="out" filter="fade">
                                      <p:cBhvr>
                                        <p:cTn id="147" dur="500"/>
                                        <p:tgtEl>
                                          <p:spTgt spid="24"/>
                                        </p:tgtEl>
                                      </p:cBhvr>
                                    </p:animEffect>
                                    <p:set>
                                      <p:cBhvr>
                                        <p:cTn id="148" dur="1" fill="hold">
                                          <p:stCondLst>
                                            <p:cond delay="499"/>
                                          </p:stCondLst>
                                        </p:cTn>
                                        <p:tgtEl>
                                          <p:spTgt spid="24"/>
                                        </p:tgtEl>
                                        <p:attrNameLst>
                                          <p:attrName>style.visibility</p:attrName>
                                        </p:attrNameLst>
                                      </p:cBhvr>
                                      <p:to>
                                        <p:strVal val="hidden"/>
                                      </p:to>
                                    </p:set>
                                  </p:childTnLst>
                                </p:cTn>
                              </p:par>
                              <p:par>
                                <p:cTn id="149" presetID="53" presetClass="exit" presetSubtype="32" fill="hold" grpId="1" nodeType="withEffect">
                                  <p:stCondLst>
                                    <p:cond delay="0"/>
                                  </p:stCondLst>
                                  <p:childTnLst>
                                    <p:anim calcmode="lin" valueType="num">
                                      <p:cBhvr>
                                        <p:cTn id="150" dur="500"/>
                                        <p:tgtEl>
                                          <p:spTgt spid="25">
                                            <p:txEl>
                                              <p:pRg st="0" end="0"/>
                                            </p:txEl>
                                          </p:spTgt>
                                        </p:tgtEl>
                                        <p:attrNameLst>
                                          <p:attrName>ppt_w</p:attrName>
                                        </p:attrNameLst>
                                      </p:cBhvr>
                                      <p:tavLst>
                                        <p:tav tm="0">
                                          <p:val>
                                            <p:strVal val="ppt_w"/>
                                          </p:val>
                                        </p:tav>
                                        <p:tav tm="100000">
                                          <p:val>
                                            <p:fltVal val="0"/>
                                          </p:val>
                                        </p:tav>
                                      </p:tavLst>
                                    </p:anim>
                                    <p:anim calcmode="lin" valueType="num">
                                      <p:cBhvr>
                                        <p:cTn id="151" dur="500"/>
                                        <p:tgtEl>
                                          <p:spTgt spid="25">
                                            <p:txEl>
                                              <p:pRg st="0" end="0"/>
                                            </p:txEl>
                                          </p:spTgt>
                                        </p:tgtEl>
                                        <p:attrNameLst>
                                          <p:attrName>ppt_h</p:attrName>
                                        </p:attrNameLst>
                                      </p:cBhvr>
                                      <p:tavLst>
                                        <p:tav tm="0">
                                          <p:val>
                                            <p:strVal val="ppt_h"/>
                                          </p:val>
                                        </p:tav>
                                        <p:tav tm="100000">
                                          <p:val>
                                            <p:fltVal val="0"/>
                                          </p:val>
                                        </p:tav>
                                      </p:tavLst>
                                    </p:anim>
                                    <p:animEffect transition="out" filter="fade">
                                      <p:cBhvr>
                                        <p:cTn id="152" dur="500"/>
                                        <p:tgtEl>
                                          <p:spTgt spid="25">
                                            <p:txEl>
                                              <p:pRg st="0" end="0"/>
                                            </p:txEl>
                                          </p:spTgt>
                                        </p:tgtEl>
                                      </p:cBhvr>
                                    </p:animEffect>
                                    <p:set>
                                      <p:cBhvr>
                                        <p:cTn id="153" dur="1" fill="hold">
                                          <p:stCondLst>
                                            <p:cond delay="499"/>
                                          </p:stCondLst>
                                        </p:cTn>
                                        <p:tgtEl>
                                          <p:spTgt spid="25">
                                            <p:txEl>
                                              <p:pRg st="0" end="0"/>
                                            </p:txEl>
                                          </p:spTgt>
                                        </p:tgtEl>
                                        <p:attrNameLst>
                                          <p:attrName>style.visibility</p:attrName>
                                        </p:attrNameLst>
                                      </p:cBhvr>
                                      <p:to>
                                        <p:strVal val="hidden"/>
                                      </p:to>
                                    </p:set>
                                  </p:childTnLst>
                                </p:cTn>
                              </p:par>
                              <p:par>
                                <p:cTn id="154" presetID="53" presetClass="exit" presetSubtype="32" fill="hold" grpId="1" nodeType="withEffect">
                                  <p:stCondLst>
                                    <p:cond delay="0"/>
                                  </p:stCondLst>
                                  <p:childTnLst>
                                    <p:anim calcmode="lin" valueType="num">
                                      <p:cBhvr>
                                        <p:cTn id="155" dur="500"/>
                                        <p:tgtEl>
                                          <p:spTgt spid="25">
                                            <p:txEl>
                                              <p:pRg st="1" end="1"/>
                                            </p:txEl>
                                          </p:spTgt>
                                        </p:tgtEl>
                                        <p:attrNameLst>
                                          <p:attrName>ppt_w</p:attrName>
                                        </p:attrNameLst>
                                      </p:cBhvr>
                                      <p:tavLst>
                                        <p:tav tm="0">
                                          <p:val>
                                            <p:strVal val="ppt_w"/>
                                          </p:val>
                                        </p:tav>
                                        <p:tav tm="100000">
                                          <p:val>
                                            <p:fltVal val="0"/>
                                          </p:val>
                                        </p:tav>
                                      </p:tavLst>
                                    </p:anim>
                                    <p:anim calcmode="lin" valueType="num">
                                      <p:cBhvr>
                                        <p:cTn id="156" dur="500"/>
                                        <p:tgtEl>
                                          <p:spTgt spid="25">
                                            <p:txEl>
                                              <p:pRg st="1" end="1"/>
                                            </p:txEl>
                                          </p:spTgt>
                                        </p:tgtEl>
                                        <p:attrNameLst>
                                          <p:attrName>ppt_h</p:attrName>
                                        </p:attrNameLst>
                                      </p:cBhvr>
                                      <p:tavLst>
                                        <p:tav tm="0">
                                          <p:val>
                                            <p:strVal val="ppt_h"/>
                                          </p:val>
                                        </p:tav>
                                        <p:tav tm="100000">
                                          <p:val>
                                            <p:fltVal val="0"/>
                                          </p:val>
                                        </p:tav>
                                      </p:tavLst>
                                    </p:anim>
                                    <p:animEffect transition="out" filter="fade">
                                      <p:cBhvr>
                                        <p:cTn id="157" dur="500"/>
                                        <p:tgtEl>
                                          <p:spTgt spid="25">
                                            <p:txEl>
                                              <p:pRg st="1" end="1"/>
                                            </p:txEl>
                                          </p:spTgt>
                                        </p:tgtEl>
                                      </p:cBhvr>
                                    </p:animEffect>
                                    <p:set>
                                      <p:cBhvr>
                                        <p:cTn id="158" dur="1" fill="hold">
                                          <p:stCondLst>
                                            <p:cond delay="499"/>
                                          </p:stCondLst>
                                        </p:cTn>
                                        <p:tgtEl>
                                          <p:spTgt spid="25">
                                            <p:txEl>
                                              <p:pRg st="1" end="1"/>
                                            </p:txEl>
                                          </p:spTgt>
                                        </p:tgtEl>
                                        <p:attrNameLst>
                                          <p:attrName>style.visibility</p:attrName>
                                        </p:attrNameLst>
                                      </p:cBhvr>
                                      <p:to>
                                        <p:strVal val="hidden"/>
                                      </p:to>
                                    </p:set>
                                  </p:childTnLst>
                                </p:cTn>
                              </p:par>
                              <p:par>
                                <p:cTn id="159" presetID="53" presetClass="exit" presetSubtype="32" fill="hold" grpId="1" nodeType="withEffect">
                                  <p:stCondLst>
                                    <p:cond delay="0"/>
                                  </p:stCondLst>
                                  <p:childTnLst>
                                    <p:anim calcmode="lin" valueType="num">
                                      <p:cBhvr>
                                        <p:cTn id="160" dur="500"/>
                                        <p:tgtEl>
                                          <p:spTgt spid="25">
                                            <p:txEl>
                                              <p:pRg st="2" end="2"/>
                                            </p:txEl>
                                          </p:spTgt>
                                        </p:tgtEl>
                                        <p:attrNameLst>
                                          <p:attrName>ppt_w</p:attrName>
                                        </p:attrNameLst>
                                      </p:cBhvr>
                                      <p:tavLst>
                                        <p:tav tm="0">
                                          <p:val>
                                            <p:strVal val="ppt_w"/>
                                          </p:val>
                                        </p:tav>
                                        <p:tav tm="100000">
                                          <p:val>
                                            <p:fltVal val="0"/>
                                          </p:val>
                                        </p:tav>
                                      </p:tavLst>
                                    </p:anim>
                                    <p:anim calcmode="lin" valueType="num">
                                      <p:cBhvr>
                                        <p:cTn id="161" dur="500"/>
                                        <p:tgtEl>
                                          <p:spTgt spid="25">
                                            <p:txEl>
                                              <p:pRg st="2" end="2"/>
                                            </p:txEl>
                                          </p:spTgt>
                                        </p:tgtEl>
                                        <p:attrNameLst>
                                          <p:attrName>ppt_h</p:attrName>
                                        </p:attrNameLst>
                                      </p:cBhvr>
                                      <p:tavLst>
                                        <p:tav tm="0">
                                          <p:val>
                                            <p:strVal val="ppt_h"/>
                                          </p:val>
                                        </p:tav>
                                        <p:tav tm="100000">
                                          <p:val>
                                            <p:fltVal val="0"/>
                                          </p:val>
                                        </p:tav>
                                      </p:tavLst>
                                    </p:anim>
                                    <p:animEffect transition="out" filter="fade">
                                      <p:cBhvr>
                                        <p:cTn id="162" dur="500"/>
                                        <p:tgtEl>
                                          <p:spTgt spid="25">
                                            <p:txEl>
                                              <p:pRg st="2" end="2"/>
                                            </p:txEl>
                                          </p:spTgt>
                                        </p:tgtEl>
                                      </p:cBhvr>
                                    </p:animEffect>
                                    <p:set>
                                      <p:cBhvr>
                                        <p:cTn id="163" dur="1" fill="hold">
                                          <p:stCondLst>
                                            <p:cond delay="499"/>
                                          </p:stCondLst>
                                        </p:cTn>
                                        <p:tgtEl>
                                          <p:spTgt spid="25">
                                            <p:txEl>
                                              <p:pRg st="2" end="2"/>
                                            </p:txEl>
                                          </p:spTgt>
                                        </p:tgtEl>
                                        <p:attrNameLst>
                                          <p:attrName>style.visibility</p:attrName>
                                        </p:attrNameLst>
                                      </p:cBhvr>
                                      <p:to>
                                        <p:strVal val="hidden"/>
                                      </p:to>
                                    </p:set>
                                  </p:childTnLst>
                                </p:cTn>
                              </p:par>
                              <p:par>
                                <p:cTn id="164" presetID="53" presetClass="exit" presetSubtype="32" fill="hold" grpId="1" nodeType="withEffect">
                                  <p:stCondLst>
                                    <p:cond delay="0"/>
                                  </p:stCondLst>
                                  <p:childTnLst>
                                    <p:anim calcmode="lin" valueType="num">
                                      <p:cBhvr>
                                        <p:cTn id="165" dur="500"/>
                                        <p:tgtEl>
                                          <p:spTgt spid="25">
                                            <p:txEl>
                                              <p:pRg st="3" end="3"/>
                                            </p:txEl>
                                          </p:spTgt>
                                        </p:tgtEl>
                                        <p:attrNameLst>
                                          <p:attrName>ppt_w</p:attrName>
                                        </p:attrNameLst>
                                      </p:cBhvr>
                                      <p:tavLst>
                                        <p:tav tm="0">
                                          <p:val>
                                            <p:strVal val="ppt_w"/>
                                          </p:val>
                                        </p:tav>
                                        <p:tav tm="100000">
                                          <p:val>
                                            <p:fltVal val="0"/>
                                          </p:val>
                                        </p:tav>
                                      </p:tavLst>
                                    </p:anim>
                                    <p:anim calcmode="lin" valueType="num">
                                      <p:cBhvr>
                                        <p:cTn id="166" dur="500"/>
                                        <p:tgtEl>
                                          <p:spTgt spid="25">
                                            <p:txEl>
                                              <p:pRg st="3" end="3"/>
                                            </p:txEl>
                                          </p:spTgt>
                                        </p:tgtEl>
                                        <p:attrNameLst>
                                          <p:attrName>ppt_h</p:attrName>
                                        </p:attrNameLst>
                                      </p:cBhvr>
                                      <p:tavLst>
                                        <p:tav tm="0">
                                          <p:val>
                                            <p:strVal val="ppt_h"/>
                                          </p:val>
                                        </p:tav>
                                        <p:tav tm="100000">
                                          <p:val>
                                            <p:fltVal val="0"/>
                                          </p:val>
                                        </p:tav>
                                      </p:tavLst>
                                    </p:anim>
                                    <p:animEffect transition="out" filter="fade">
                                      <p:cBhvr>
                                        <p:cTn id="167" dur="500"/>
                                        <p:tgtEl>
                                          <p:spTgt spid="25">
                                            <p:txEl>
                                              <p:pRg st="3" end="3"/>
                                            </p:txEl>
                                          </p:spTgt>
                                        </p:tgtEl>
                                      </p:cBhvr>
                                    </p:animEffect>
                                    <p:set>
                                      <p:cBhvr>
                                        <p:cTn id="168" dur="1" fill="hold">
                                          <p:stCondLst>
                                            <p:cond delay="499"/>
                                          </p:stCondLst>
                                        </p:cTn>
                                        <p:tgtEl>
                                          <p:spTgt spid="25">
                                            <p:txEl>
                                              <p:pRg st="3" end="3"/>
                                            </p:txEl>
                                          </p:spTgt>
                                        </p:tgtEl>
                                        <p:attrNameLst>
                                          <p:attrName>style.visibility</p:attrName>
                                        </p:attrNameLst>
                                      </p:cBhvr>
                                      <p:to>
                                        <p:strVal val="hidden"/>
                                      </p:to>
                                    </p:set>
                                  </p:childTnLst>
                                </p:cTn>
                              </p:par>
                              <p:par>
                                <p:cTn id="169" presetID="53" presetClass="exit" presetSubtype="32" fill="hold" grpId="1" nodeType="withEffect">
                                  <p:stCondLst>
                                    <p:cond delay="0"/>
                                  </p:stCondLst>
                                  <p:childTnLst>
                                    <p:anim calcmode="lin" valueType="num">
                                      <p:cBhvr>
                                        <p:cTn id="170" dur="500"/>
                                        <p:tgtEl>
                                          <p:spTgt spid="25">
                                            <p:txEl>
                                              <p:pRg st="4" end="4"/>
                                            </p:txEl>
                                          </p:spTgt>
                                        </p:tgtEl>
                                        <p:attrNameLst>
                                          <p:attrName>ppt_w</p:attrName>
                                        </p:attrNameLst>
                                      </p:cBhvr>
                                      <p:tavLst>
                                        <p:tav tm="0">
                                          <p:val>
                                            <p:strVal val="ppt_w"/>
                                          </p:val>
                                        </p:tav>
                                        <p:tav tm="100000">
                                          <p:val>
                                            <p:fltVal val="0"/>
                                          </p:val>
                                        </p:tav>
                                      </p:tavLst>
                                    </p:anim>
                                    <p:anim calcmode="lin" valueType="num">
                                      <p:cBhvr>
                                        <p:cTn id="171" dur="500"/>
                                        <p:tgtEl>
                                          <p:spTgt spid="25">
                                            <p:txEl>
                                              <p:pRg st="4" end="4"/>
                                            </p:txEl>
                                          </p:spTgt>
                                        </p:tgtEl>
                                        <p:attrNameLst>
                                          <p:attrName>ppt_h</p:attrName>
                                        </p:attrNameLst>
                                      </p:cBhvr>
                                      <p:tavLst>
                                        <p:tav tm="0">
                                          <p:val>
                                            <p:strVal val="ppt_h"/>
                                          </p:val>
                                        </p:tav>
                                        <p:tav tm="100000">
                                          <p:val>
                                            <p:fltVal val="0"/>
                                          </p:val>
                                        </p:tav>
                                      </p:tavLst>
                                    </p:anim>
                                    <p:animEffect transition="out" filter="fade">
                                      <p:cBhvr>
                                        <p:cTn id="172" dur="500"/>
                                        <p:tgtEl>
                                          <p:spTgt spid="25">
                                            <p:txEl>
                                              <p:pRg st="4" end="4"/>
                                            </p:txEl>
                                          </p:spTgt>
                                        </p:tgtEl>
                                      </p:cBhvr>
                                    </p:animEffect>
                                    <p:set>
                                      <p:cBhvr>
                                        <p:cTn id="173" dur="1" fill="hold">
                                          <p:stCondLst>
                                            <p:cond delay="499"/>
                                          </p:stCondLst>
                                        </p:cTn>
                                        <p:tgtEl>
                                          <p:spTgt spid="25">
                                            <p:txEl>
                                              <p:pRg st="4" end="4"/>
                                            </p:txEl>
                                          </p:spTgt>
                                        </p:tgtEl>
                                        <p:attrNameLst>
                                          <p:attrName>style.visibility</p:attrName>
                                        </p:attrNameLst>
                                      </p:cBhvr>
                                      <p:to>
                                        <p:strVal val="hidden"/>
                                      </p:to>
                                    </p:set>
                                  </p:childTnLst>
                                </p:cTn>
                              </p:par>
                              <p:par>
                                <p:cTn id="174" presetID="53" presetClass="exit" presetSubtype="32" fill="hold" grpId="1" nodeType="withEffect">
                                  <p:stCondLst>
                                    <p:cond delay="0"/>
                                  </p:stCondLst>
                                  <p:childTnLst>
                                    <p:anim calcmode="lin" valueType="num">
                                      <p:cBhvr>
                                        <p:cTn id="175" dur="500"/>
                                        <p:tgtEl>
                                          <p:spTgt spid="25">
                                            <p:txEl>
                                              <p:pRg st="5" end="5"/>
                                            </p:txEl>
                                          </p:spTgt>
                                        </p:tgtEl>
                                        <p:attrNameLst>
                                          <p:attrName>ppt_w</p:attrName>
                                        </p:attrNameLst>
                                      </p:cBhvr>
                                      <p:tavLst>
                                        <p:tav tm="0">
                                          <p:val>
                                            <p:strVal val="ppt_w"/>
                                          </p:val>
                                        </p:tav>
                                        <p:tav tm="100000">
                                          <p:val>
                                            <p:fltVal val="0"/>
                                          </p:val>
                                        </p:tav>
                                      </p:tavLst>
                                    </p:anim>
                                    <p:anim calcmode="lin" valueType="num">
                                      <p:cBhvr>
                                        <p:cTn id="176" dur="500"/>
                                        <p:tgtEl>
                                          <p:spTgt spid="25">
                                            <p:txEl>
                                              <p:pRg st="5" end="5"/>
                                            </p:txEl>
                                          </p:spTgt>
                                        </p:tgtEl>
                                        <p:attrNameLst>
                                          <p:attrName>ppt_h</p:attrName>
                                        </p:attrNameLst>
                                      </p:cBhvr>
                                      <p:tavLst>
                                        <p:tav tm="0">
                                          <p:val>
                                            <p:strVal val="ppt_h"/>
                                          </p:val>
                                        </p:tav>
                                        <p:tav tm="100000">
                                          <p:val>
                                            <p:fltVal val="0"/>
                                          </p:val>
                                        </p:tav>
                                      </p:tavLst>
                                    </p:anim>
                                    <p:animEffect transition="out" filter="fade">
                                      <p:cBhvr>
                                        <p:cTn id="177" dur="500"/>
                                        <p:tgtEl>
                                          <p:spTgt spid="25">
                                            <p:txEl>
                                              <p:pRg st="5" end="5"/>
                                            </p:txEl>
                                          </p:spTgt>
                                        </p:tgtEl>
                                      </p:cBhvr>
                                    </p:animEffect>
                                    <p:set>
                                      <p:cBhvr>
                                        <p:cTn id="178" dur="1" fill="hold">
                                          <p:stCondLst>
                                            <p:cond delay="499"/>
                                          </p:stCondLst>
                                        </p:cTn>
                                        <p:tgtEl>
                                          <p:spTgt spid="25">
                                            <p:txEl>
                                              <p:pRg st="5" end="5"/>
                                            </p:txEl>
                                          </p:spTgt>
                                        </p:tgtEl>
                                        <p:attrNameLst>
                                          <p:attrName>style.visibility</p:attrName>
                                        </p:attrNameLst>
                                      </p:cBhvr>
                                      <p:to>
                                        <p:strVal val="hidden"/>
                                      </p:to>
                                    </p:set>
                                  </p:childTnLst>
                                </p:cTn>
                              </p:par>
                              <p:par>
                                <p:cTn id="179" presetID="53" presetClass="exit" presetSubtype="32" fill="hold" grpId="1" nodeType="withEffect">
                                  <p:stCondLst>
                                    <p:cond delay="0"/>
                                  </p:stCondLst>
                                  <p:childTnLst>
                                    <p:anim calcmode="lin" valueType="num">
                                      <p:cBhvr>
                                        <p:cTn id="180" dur="500"/>
                                        <p:tgtEl>
                                          <p:spTgt spid="25">
                                            <p:bg/>
                                          </p:spTgt>
                                        </p:tgtEl>
                                        <p:attrNameLst>
                                          <p:attrName>ppt_w</p:attrName>
                                        </p:attrNameLst>
                                      </p:cBhvr>
                                      <p:tavLst>
                                        <p:tav tm="0">
                                          <p:val>
                                            <p:strVal val="ppt_w"/>
                                          </p:val>
                                        </p:tav>
                                        <p:tav tm="100000">
                                          <p:val>
                                            <p:fltVal val="0"/>
                                          </p:val>
                                        </p:tav>
                                      </p:tavLst>
                                    </p:anim>
                                    <p:anim calcmode="lin" valueType="num">
                                      <p:cBhvr>
                                        <p:cTn id="181" dur="500"/>
                                        <p:tgtEl>
                                          <p:spTgt spid="25">
                                            <p:bg/>
                                          </p:spTgt>
                                        </p:tgtEl>
                                        <p:attrNameLst>
                                          <p:attrName>ppt_h</p:attrName>
                                        </p:attrNameLst>
                                      </p:cBhvr>
                                      <p:tavLst>
                                        <p:tav tm="0">
                                          <p:val>
                                            <p:strVal val="ppt_h"/>
                                          </p:val>
                                        </p:tav>
                                        <p:tav tm="100000">
                                          <p:val>
                                            <p:fltVal val="0"/>
                                          </p:val>
                                        </p:tav>
                                      </p:tavLst>
                                    </p:anim>
                                    <p:animEffect transition="out" filter="fade">
                                      <p:cBhvr>
                                        <p:cTn id="182" dur="500"/>
                                        <p:tgtEl>
                                          <p:spTgt spid="25">
                                            <p:bg/>
                                          </p:spTgt>
                                        </p:tgtEl>
                                      </p:cBhvr>
                                    </p:animEffect>
                                    <p:set>
                                      <p:cBhvr>
                                        <p:cTn id="183" dur="1" fill="hold">
                                          <p:stCondLst>
                                            <p:cond delay="499"/>
                                          </p:stCondLst>
                                        </p:cTn>
                                        <p:tgtEl>
                                          <p:spTgt spid="25">
                                            <p:bg/>
                                          </p:spTgt>
                                        </p:tgtEl>
                                        <p:attrNameLst>
                                          <p:attrName>style.visibility</p:attrName>
                                        </p:attrNameLst>
                                      </p:cBhvr>
                                      <p:to>
                                        <p:strVal val="hidden"/>
                                      </p:to>
                                    </p:set>
                                  </p:childTnLst>
                                </p:cTn>
                              </p:par>
                              <p:par>
                                <p:cTn id="184" presetID="53" presetClass="exit" presetSubtype="32" fill="hold" grpId="1" nodeType="withEffect">
                                  <p:stCondLst>
                                    <p:cond delay="0"/>
                                  </p:stCondLst>
                                  <p:childTnLst>
                                    <p:anim calcmode="lin" valueType="num">
                                      <p:cBhvr>
                                        <p:cTn id="185" dur="500"/>
                                        <p:tgtEl>
                                          <p:spTgt spid="26">
                                            <p:txEl>
                                              <p:pRg st="0" end="0"/>
                                            </p:txEl>
                                          </p:spTgt>
                                        </p:tgtEl>
                                        <p:attrNameLst>
                                          <p:attrName>ppt_w</p:attrName>
                                        </p:attrNameLst>
                                      </p:cBhvr>
                                      <p:tavLst>
                                        <p:tav tm="0">
                                          <p:val>
                                            <p:strVal val="ppt_w"/>
                                          </p:val>
                                        </p:tav>
                                        <p:tav tm="100000">
                                          <p:val>
                                            <p:fltVal val="0"/>
                                          </p:val>
                                        </p:tav>
                                      </p:tavLst>
                                    </p:anim>
                                    <p:anim calcmode="lin" valueType="num">
                                      <p:cBhvr>
                                        <p:cTn id="186" dur="500"/>
                                        <p:tgtEl>
                                          <p:spTgt spid="26">
                                            <p:txEl>
                                              <p:pRg st="0" end="0"/>
                                            </p:txEl>
                                          </p:spTgt>
                                        </p:tgtEl>
                                        <p:attrNameLst>
                                          <p:attrName>ppt_h</p:attrName>
                                        </p:attrNameLst>
                                      </p:cBhvr>
                                      <p:tavLst>
                                        <p:tav tm="0">
                                          <p:val>
                                            <p:strVal val="ppt_h"/>
                                          </p:val>
                                        </p:tav>
                                        <p:tav tm="100000">
                                          <p:val>
                                            <p:fltVal val="0"/>
                                          </p:val>
                                        </p:tav>
                                      </p:tavLst>
                                    </p:anim>
                                    <p:animEffect transition="out" filter="fade">
                                      <p:cBhvr>
                                        <p:cTn id="187" dur="500"/>
                                        <p:tgtEl>
                                          <p:spTgt spid="26">
                                            <p:txEl>
                                              <p:pRg st="0" end="0"/>
                                            </p:txEl>
                                          </p:spTgt>
                                        </p:tgtEl>
                                      </p:cBhvr>
                                    </p:animEffect>
                                    <p:set>
                                      <p:cBhvr>
                                        <p:cTn id="188" dur="1" fill="hold">
                                          <p:stCondLst>
                                            <p:cond delay="499"/>
                                          </p:stCondLst>
                                        </p:cTn>
                                        <p:tgtEl>
                                          <p:spTgt spid="26">
                                            <p:txEl>
                                              <p:pRg st="0" end="0"/>
                                            </p:txEl>
                                          </p:spTgt>
                                        </p:tgtEl>
                                        <p:attrNameLst>
                                          <p:attrName>style.visibility</p:attrName>
                                        </p:attrNameLst>
                                      </p:cBhvr>
                                      <p:to>
                                        <p:strVal val="hidden"/>
                                      </p:to>
                                    </p:set>
                                  </p:childTnLst>
                                </p:cTn>
                              </p:par>
                              <p:par>
                                <p:cTn id="189" presetID="53" presetClass="exit" presetSubtype="32" fill="hold" grpId="1" nodeType="withEffect">
                                  <p:stCondLst>
                                    <p:cond delay="0"/>
                                  </p:stCondLst>
                                  <p:childTnLst>
                                    <p:anim calcmode="lin" valueType="num">
                                      <p:cBhvr>
                                        <p:cTn id="190" dur="500"/>
                                        <p:tgtEl>
                                          <p:spTgt spid="26">
                                            <p:txEl>
                                              <p:pRg st="1" end="1"/>
                                            </p:txEl>
                                          </p:spTgt>
                                        </p:tgtEl>
                                        <p:attrNameLst>
                                          <p:attrName>ppt_w</p:attrName>
                                        </p:attrNameLst>
                                      </p:cBhvr>
                                      <p:tavLst>
                                        <p:tav tm="0">
                                          <p:val>
                                            <p:strVal val="ppt_w"/>
                                          </p:val>
                                        </p:tav>
                                        <p:tav tm="100000">
                                          <p:val>
                                            <p:fltVal val="0"/>
                                          </p:val>
                                        </p:tav>
                                      </p:tavLst>
                                    </p:anim>
                                    <p:anim calcmode="lin" valueType="num">
                                      <p:cBhvr>
                                        <p:cTn id="191" dur="500"/>
                                        <p:tgtEl>
                                          <p:spTgt spid="26">
                                            <p:txEl>
                                              <p:pRg st="1" end="1"/>
                                            </p:txEl>
                                          </p:spTgt>
                                        </p:tgtEl>
                                        <p:attrNameLst>
                                          <p:attrName>ppt_h</p:attrName>
                                        </p:attrNameLst>
                                      </p:cBhvr>
                                      <p:tavLst>
                                        <p:tav tm="0">
                                          <p:val>
                                            <p:strVal val="ppt_h"/>
                                          </p:val>
                                        </p:tav>
                                        <p:tav tm="100000">
                                          <p:val>
                                            <p:fltVal val="0"/>
                                          </p:val>
                                        </p:tav>
                                      </p:tavLst>
                                    </p:anim>
                                    <p:animEffect transition="out" filter="fade">
                                      <p:cBhvr>
                                        <p:cTn id="192" dur="500"/>
                                        <p:tgtEl>
                                          <p:spTgt spid="26">
                                            <p:txEl>
                                              <p:pRg st="1" end="1"/>
                                            </p:txEl>
                                          </p:spTgt>
                                        </p:tgtEl>
                                      </p:cBhvr>
                                    </p:animEffect>
                                    <p:set>
                                      <p:cBhvr>
                                        <p:cTn id="193" dur="1" fill="hold">
                                          <p:stCondLst>
                                            <p:cond delay="499"/>
                                          </p:stCondLst>
                                        </p:cTn>
                                        <p:tgtEl>
                                          <p:spTgt spid="26">
                                            <p:txEl>
                                              <p:pRg st="1" end="1"/>
                                            </p:txEl>
                                          </p:spTgt>
                                        </p:tgtEl>
                                        <p:attrNameLst>
                                          <p:attrName>style.visibility</p:attrName>
                                        </p:attrNameLst>
                                      </p:cBhvr>
                                      <p:to>
                                        <p:strVal val="hidden"/>
                                      </p:to>
                                    </p:set>
                                  </p:childTnLst>
                                </p:cTn>
                              </p:par>
                              <p:par>
                                <p:cTn id="194" presetID="53" presetClass="exit" presetSubtype="32" fill="hold" grpId="1" nodeType="withEffect">
                                  <p:stCondLst>
                                    <p:cond delay="0"/>
                                  </p:stCondLst>
                                  <p:childTnLst>
                                    <p:anim calcmode="lin" valueType="num">
                                      <p:cBhvr>
                                        <p:cTn id="195" dur="500"/>
                                        <p:tgtEl>
                                          <p:spTgt spid="26">
                                            <p:txEl>
                                              <p:pRg st="2" end="2"/>
                                            </p:txEl>
                                          </p:spTgt>
                                        </p:tgtEl>
                                        <p:attrNameLst>
                                          <p:attrName>ppt_w</p:attrName>
                                        </p:attrNameLst>
                                      </p:cBhvr>
                                      <p:tavLst>
                                        <p:tav tm="0">
                                          <p:val>
                                            <p:strVal val="ppt_w"/>
                                          </p:val>
                                        </p:tav>
                                        <p:tav tm="100000">
                                          <p:val>
                                            <p:fltVal val="0"/>
                                          </p:val>
                                        </p:tav>
                                      </p:tavLst>
                                    </p:anim>
                                    <p:anim calcmode="lin" valueType="num">
                                      <p:cBhvr>
                                        <p:cTn id="196" dur="500"/>
                                        <p:tgtEl>
                                          <p:spTgt spid="26">
                                            <p:txEl>
                                              <p:pRg st="2" end="2"/>
                                            </p:txEl>
                                          </p:spTgt>
                                        </p:tgtEl>
                                        <p:attrNameLst>
                                          <p:attrName>ppt_h</p:attrName>
                                        </p:attrNameLst>
                                      </p:cBhvr>
                                      <p:tavLst>
                                        <p:tav tm="0">
                                          <p:val>
                                            <p:strVal val="ppt_h"/>
                                          </p:val>
                                        </p:tav>
                                        <p:tav tm="100000">
                                          <p:val>
                                            <p:fltVal val="0"/>
                                          </p:val>
                                        </p:tav>
                                      </p:tavLst>
                                    </p:anim>
                                    <p:animEffect transition="out" filter="fade">
                                      <p:cBhvr>
                                        <p:cTn id="197" dur="500"/>
                                        <p:tgtEl>
                                          <p:spTgt spid="26">
                                            <p:txEl>
                                              <p:pRg st="2" end="2"/>
                                            </p:txEl>
                                          </p:spTgt>
                                        </p:tgtEl>
                                      </p:cBhvr>
                                    </p:animEffect>
                                    <p:set>
                                      <p:cBhvr>
                                        <p:cTn id="198" dur="1" fill="hold">
                                          <p:stCondLst>
                                            <p:cond delay="499"/>
                                          </p:stCondLst>
                                        </p:cTn>
                                        <p:tgtEl>
                                          <p:spTgt spid="26">
                                            <p:txEl>
                                              <p:pRg st="2" end="2"/>
                                            </p:txEl>
                                          </p:spTgt>
                                        </p:tgtEl>
                                        <p:attrNameLst>
                                          <p:attrName>style.visibility</p:attrName>
                                        </p:attrNameLst>
                                      </p:cBhvr>
                                      <p:to>
                                        <p:strVal val="hidden"/>
                                      </p:to>
                                    </p:set>
                                  </p:childTnLst>
                                </p:cTn>
                              </p:par>
                              <p:par>
                                <p:cTn id="199" presetID="53" presetClass="exit" presetSubtype="32" fill="hold" grpId="1" nodeType="withEffect">
                                  <p:stCondLst>
                                    <p:cond delay="0"/>
                                  </p:stCondLst>
                                  <p:childTnLst>
                                    <p:anim calcmode="lin" valueType="num">
                                      <p:cBhvr>
                                        <p:cTn id="200" dur="500"/>
                                        <p:tgtEl>
                                          <p:spTgt spid="26">
                                            <p:bg/>
                                          </p:spTgt>
                                        </p:tgtEl>
                                        <p:attrNameLst>
                                          <p:attrName>ppt_w</p:attrName>
                                        </p:attrNameLst>
                                      </p:cBhvr>
                                      <p:tavLst>
                                        <p:tav tm="0">
                                          <p:val>
                                            <p:strVal val="ppt_w"/>
                                          </p:val>
                                        </p:tav>
                                        <p:tav tm="100000">
                                          <p:val>
                                            <p:fltVal val="0"/>
                                          </p:val>
                                        </p:tav>
                                      </p:tavLst>
                                    </p:anim>
                                    <p:anim calcmode="lin" valueType="num">
                                      <p:cBhvr>
                                        <p:cTn id="201" dur="500"/>
                                        <p:tgtEl>
                                          <p:spTgt spid="26">
                                            <p:bg/>
                                          </p:spTgt>
                                        </p:tgtEl>
                                        <p:attrNameLst>
                                          <p:attrName>ppt_h</p:attrName>
                                        </p:attrNameLst>
                                      </p:cBhvr>
                                      <p:tavLst>
                                        <p:tav tm="0">
                                          <p:val>
                                            <p:strVal val="ppt_h"/>
                                          </p:val>
                                        </p:tav>
                                        <p:tav tm="100000">
                                          <p:val>
                                            <p:fltVal val="0"/>
                                          </p:val>
                                        </p:tav>
                                      </p:tavLst>
                                    </p:anim>
                                    <p:animEffect transition="out" filter="fade">
                                      <p:cBhvr>
                                        <p:cTn id="202" dur="500"/>
                                        <p:tgtEl>
                                          <p:spTgt spid="26">
                                            <p:bg/>
                                          </p:spTgt>
                                        </p:tgtEl>
                                      </p:cBhvr>
                                    </p:animEffect>
                                    <p:set>
                                      <p:cBhvr>
                                        <p:cTn id="203" dur="1" fill="hold">
                                          <p:stCondLst>
                                            <p:cond delay="499"/>
                                          </p:stCondLst>
                                        </p:cTn>
                                        <p:tgtEl>
                                          <p:spTgt spid="26">
                                            <p:bg/>
                                          </p:spTgt>
                                        </p:tgtEl>
                                        <p:attrNameLst>
                                          <p:attrName>style.visibility</p:attrName>
                                        </p:attrNameLst>
                                      </p:cBhvr>
                                      <p:to>
                                        <p:strVal val="hidden"/>
                                      </p:to>
                                    </p:set>
                                  </p:childTnLst>
                                </p:cTn>
                              </p:par>
                            </p:childTnLst>
                          </p:cTn>
                        </p:par>
                      </p:childTnLst>
                    </p:cTn>
                  </p:par>
                  <p:par>
                    <p:cTn id="204" fill="hold">
                      <p:stCondLst>
                        <p:cond delay="indefinite"/>
                      </p:stCondLst>
                      <p:childTnLst>
                        <p:par>
                          <p:cTn id="205" fill="hold">
                            <p:stCondLst>
                              <p:cond delay="0"/>
                            </p:stCondLst>
                            <p:childTnLst>
                              <p:par>
                                <p:cTn id="206" presetID="22" presetClass="entr" presetSubtype="8" fill="hold" grpId="0" nodeType="clickEffect">
                                  <p:stCondLst>
                                    <p:cond delay="0"/>
                                  </p:stCondLst>
                                  <p:childTnLst>
                                    <p:set>
                                      <p:cBhvr>
                                        <p:cTn id="207" dur="1" fill="hold">
                                          <p:stCondLst>
                                            <p:cond delay="0"/>
                                          </p:stCondLst>
                                        </p:cTn>
                                        <p:tgtEl>
                                          <p:spTgt spid="27"/>
                                        </p:tgtEl>
                                        <p:attrNameLst>
                                          <p:attrName>style.visibility</p:attrName>
                                        </p:attrNameLst>
                                      </p:cBhvr>
                                      <p:to>
                                        <p:strVal val="visible"/>
                                      </p:to>
                                    </p:set>
                                    <p:animEffect transition="in" filter="wipe(left)">
                                      <p:cBhvr>
                                        <p:cTn id="208" dur="1000"/>
                                        <p:tgtEl>
                                          <p:spTgt spid="27"/>
                                        </p:tgtEl>
                                      </p:cBhvr>
                                    </p:animEffect>
                                  </p:childTnLst>
                                </p:cTn>
                              </p:par>
                            </p:childTnLst>
                          </p:cTn>
                        </p:par>
                      </p:childTnLst>
                    </p:cTn>
                  </p:par>
                  <p:par>
                    <p:cTn id="209" fill="hold">
                      <p:stCondLst>
                        <p:cond delay="indefinite"/>
                      </p:stCondLst>
                      <p:childTnLst>
                        <p:par>
                          <p:cTn id="210" fill="hold">
                            <p:stCondLst>
                              <p:cond delay="0"/>
                            </p:stCondLst>
                            <p:childTnLst>
                              <p:par>
                                <p:cTn id="211" presetID="22" presetClass="entr" presetSubtype="8" fill="hold" grpId="0" nodeType="clickEffect">
                                  <p:stCondLst>
                                    <p:cond delay="0"/>
                                  </p:stCondLst>
                                  <p:childTnLst>
                                    <p:set>
                                      <p:cBhvr>
                                        <p:cTn id="212" dur="1" fill="hold">
                                          <p:stCondLst>
                                            <p:cond delay="0"/>
                                          </p:stCondLst>
                                        </p:cTn>
                                        <p:tgtEl>
                                          <p:spTgt spid="28"/>
                                        </p:tgtEl>
                                        <p:attrNameLst>
                                          <p:attrName>style.visibility</p:attrName>
                                        </p:attrNameLst>
                                      </p:cBhvr>
                                      <p:to>
                                        <p:strVal val="visible"/>
                                      </p:to>
                                    </p:set>
                                    <p:animEffect transition="in" filter="wipe(left)">
                                      <p:cBhvr>
                                        <p:cTn id="213" dur="1000"/>
                                        <p:tgtEl>
                                          <p:spTgt spid="28"/>
                                        </p:tgtEl>
                                      </p:cBhvr>
                                    </p:animEffect>
                                  </p:childTnLst>
                                </p:cTn>
                              </p:par>
                            </p:childTnLst>
                          </p:cTn>
                        </p:par>
                      </p:childTnLst>
                    </p:cTn>
                  </p:par>
                  <p:par>
                    <p:cTn id="214" fill="hold">
                      <p:stCondLst>
                        <p:cond delay="indefinite"/>
                      </p:stCondLst>
                      <p:childTnLst>
                        <p:par>
                          <p:cTn id="215" fill="hold">
                            <p:stCondLst>
                              <p:cond delay="0"/>
                            </p:stCondLst>
                            <p:childTnLst>
                              <p:par>
                                <p:cTn id="216" presetID="22" presetClass="entr" presetSubtype="1" fill="hold" nodeType="clickEffect">
                                  <p:stCondLst>
                                    <p:cond delay="0"/>
                                  </p:stCondLst>
                                  <p:childTnLst>
                                    <p:set>
                                      <p:cBhvr>
                                        <p:cTn id="217" dur="1" fill="hold">
                                          <p:stCondLst>
                                            <p:cond delay="0"/>
                                          </p:stCondLst>
                                        </p:cTn>
                                        <p:tgtEl>
                                          <p:spTgt spid="29"/>
                                        </p:tgtEl>
                                        <p:attrNameLst>
                                          <p:attrName>style.visibility</p:attrName>
                                        </p:attrNameLst>
                                      </p:cBhvr>
                                      <p:to>
                                        <p:strVal val="visible"/>
                                      </p:to>
                                    </p:set>
                                    <p:animEffect transition="in" filter="wipe(up)">
                                      <p:cBhvr>
                                        <p:cTn id="218" dur="500"/>
                                        <p:tgtEl>
                                          <p:spTgt spid="29"/>
                                        </p:tgtEl>
                                      </p:cBhvr>
                                    </p:animEffect>
                                  </p:childTnLst>
                                </p:cTn>
                              </p:par>
                            </p:childTnLst>
                          </p:cTn>
                        </p:par>
                      </p:childTnLst>
                    </p:cTn>
                  </p:par>
                  <p:par>
                    <p:cTn id="219" fill="hold">
                      <p:stCondLst>
                        <p:cond delay="indefinite"/>
                      </p:stCondLst>
                      <p:childTnLst>
                        <p:par>
                          <p:cTn id="220" fill="hold">
                            <p:stCondLst>
                              <p:cond delay="0"/>
                            </p:stCondLst>
                            <p:childTnLst>
                              <p:par>
                                <p:cTn id="221" presetID="53" presetClass="entr" presetSubtype="16" fill="hold" grpId="0" nodeType="clickEffect">
                                  <p:stCondLst>
                                    <p:cond delay="0"/>
                                  </p:stCondLst>
                                  <p:childTnLst>
                                    <p:set>
                                      <p:cBhvr>
                                        <p:cTn id="222" dur="1" fill="hold">
                                          <p:stCondLst>
                                            <p:cond delay="0"/>
                                          </p:stCondLst>
                                        </p:cTn>
                                        <p:tgtEl>
                                          <p:spTgt spid="30"/>
                                        </p:tgtEl>
                                        <p:attrNameLst>
                                          <p:attrName>style.visibility</p:attrName>
                                        </p:attrNameLst>
                                      </p:cBhvr>
                                      <p:to>
                                        <p:strVal val="visible"/>
                                      </p:to>
                                    </p:set>
                                    <p:anim calcmode="lin" valueType="num">
                                      <p:cBhvr>
                                        <p:cTn id="223" dur="1000" fill="hold"/>
                                        <p:tgtEl>
                                          <p:spTgt spid="30"/>
                                        </p:tgtEl>
                                        <p:attrNameLst>
                                          <p:attrName>ppt_w</p:attrName>
                                        </p:attrNameLst>
                                      </p:cBhvr>
                                      <p:tavLst>
                                        <p:tav tm="0">
                                          <p:val>
                                            <p:fltVal val="0"/>
                                          </p:val>
                                        </p:tav>
                                        <p:tav tm="100000">
                                          <p:val>
                                            <p:strVal val="#ppt_w"/>
                                          </p:val>
                                        </p:tav>
                                      </p:tavLst>
                                    </p:anim>
                                    <p:anim calcmode="lin" valueType="num">
                                      <p:cBhvr>
                                        <p:cTn id="224" dur="1000" fill="hold"/>
                                        <p:tgtEl>
                                          <p:spTgt spid="30"/>
                                        </p:tgtEl>
                                        <p:attrNameLst>
                                          <p:attrName>ppt_h</p:attrName>
                                        </p:attrNameLst>
                                      </p:cBhvr>
                                      <p:tavLst>
                                        <p:tav tm="0">
                                          <p:val>
                                            <p:fltVal val="0"/>
                                          </p:val>
                                        </p:tav>
                                        <p:tav tm="100000">
                                          <p:val>
                                            <p:strVal val="#ppt_h"/>
                                          </p:val>
                                        </p:tav>
                                      </p:tavLst>
                                    </p:anim>
                                    <p:animEffect transition="in" filter="fade">
                                      <p:cBhvr>
                                        <p:cTn id="225" dur="1000"/>
                                        <p:tgtEl>
                                          <p:spTgt spid="30"/>
                                        </p:tgtEl>
                                      </p:cBhvr>
                                    </p:animEffect>
                                  </p:childTnLst>
                                </p:cTn>
                              </p:par>
                            </p:childTnLst>
                          </p:cTn>
                        </p:par>
                      </p:childTnLst>
                    </p:cTn>
                  </p:par>
                  <p:par>
                    <p:cTn id="226" fill="hold">
                      <p:stCondLst>
                        <p:cond delay="indefinite"/>
                      </p:stCondLst>
                      <p:childTnLst>
                        <p:par>
                          <p:cTn id="227" fill="hold">
                            <p:stCondLst>
                              <p:cond delay="0"/>
                            </p:stCondLst>
                            <p:childTnLst>
                              <p:par>
                                <p:cTn id="228" presetID="22" presetClass="entr" presetSubtype="1" fill="hold" nodeType="clickEffect">
                                  <p:stCondLst>
                                    <p:cond delay="0"/>
                                  </p:stCondLst>
                                  <p:childTnLst>
                                    <p:set>
                                      <p:cBhvr>
                                        <p:cTn id="229" dur="1" fill="hold">
                                          <p:stCondLst>
                                            <p:cond delay="0"/>
                                          </p:stCondLst>
                                        </p:cTn>
                                        <p:tgtEl>
                                          <p:spTgt spid="31"/>
                                        </p:tgtEl>
                                        <p:attrNameLst>
                                          <p:attrName>style.visibility</p:attrName>
                                        </p:attrNameLst>
                                      </p:cBhvr>
                                      <p:to>
                                        <p:strVal val="visible"/>
                                      </p:to>
                                    </p:set>
                                    <p:animEffect transition="in" filter="wipe(up)">
                                      <p:cBhvr>
                                        <p:cTn id="230" dur="500"/>
                                        <p:tgtEl>
                                          <p:spTgt spid="31"/>
                                        </p:tgtEl>
                                      </p:cBhvr>
                                    </p:animEffect>
                                  </p:childTnLst>
                                </p:cTn>
                              </p:par>
                            </p:childTnLst>
                          </p:cTn>
                        </p:par>
                      </p:childTnLst>
                    </p:cTn>
                  </p:par>
                  <p:par>
                    <p:cTn id="231" fill="hold">
                      <p:stCondLst>
                        <p:cond delay="indefinite"/>
                      </p:stCondLst>
                      <p:childTnLst>
                        <p:par>
                          <p:cTn id="232" fill="hold">
                            <p:stCondLst>
                              <p:cond delay="0"/>
                            </p:stCondLst>
                            <p:childTnLst>
                              <p:par>
                                <p:cTn id="233" presetID="53" presetClass="entr" presetSubtype="16" fill="hold" grpId="0" nodeType="clickEffect">
                                  <p:stCondLst>
                                    <p:cond delay="0"/>
                                  </p:stCondLst>
                                  <p:childTnLst>
                                    <p:set>
                                      <p:cBhvr>
                                        <p:cTn id="234" dur="1" fill="hold">
                                          <p:stCondLst>
                                            <p:cond delay="0"/>
                                          </p:stCondLst>
                                        </p:cTn>
                                        <p:tgtEl>
                                          <p:spTgt spid="32"/>
                                        </p:tgtEl>
                                        <p:attrNameLst>
                                          <p:attrName>style.visibility</p:attrName>
                                        </p:attrNameLst>
                                      </p:cBhvr>
                                      <p:to>
                                        <p:strVal val="visible"/>
                                      </p:to>
                                    </p:set>
                                    <p:anim calcmode="lin" valueType="num">
                                      <p:cBhvr>
                                        <p:cTn id="235" dur="1000" fill="hold"/>
                                        <p:tgtEl>
                                          <p:spTgt spid="32"/>
                                        </p:tgtEl>
                                        <p:attrNameLst>
                                          <p:attrName>ppt_w</p:attrName>
                                        </p:attrNameLst>
                                      </p:cBhvr>
                                      <p:tavLst>
                                        <p:tav tm="0">
                                          <p:val>
                                            <p:fltVal val="0"/>
                                          </p:val>
                                        </p:tav>
                                        <p:tav tm="100000">
                                          <p:val>
                                            <p:strVal val="#ppt_w"/>
                                          </p:val>
                                        </p:tav>
                                      </p:tavLst>
                                    </p:anim>
                                    <p:anim calcmode="lin" valueType="num">
                                      <p:cBhvr>
                                        <p:cTn id="236" dur="1000" fill="hold"/>
                                        <p:tgtEl>
                                          <p:spTgt spid="32"/>
                                        </p:tgtEl>
                                        <p:attrNameLst>
                                          <p:attrName>ppt_h</p:attrName>
                                        </p:attrNameLst>
                                      </p:cBhvr>
                                      <p:tavLst>
                                        <p:tav tm="0">
                                          <p:val>
                                            <p:fltVal val="0"/>
                                          </p:val>
                                        </p:tav>
                                        <p:tav tm="100000">
                                          <p:val>
                                            <p:strVal val="#ppt_h"/>
                                          </p:val>
                                        </p:tav>
                                      </p:tavLst>
                                    </p:anim>
                                    <p:animEffect transition="in" filter="fade">
                                      <p:cBhvr>
                                        <p:cTn id="237"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animBg="1"/>
      <p:bldP spid="15" grpId="0" build="p" animBg="1"/>
      <p:bldP spid="15" grpId="1" build="allAtOnce" animBg="1"/>
      <p:bldP spid="17" grpId="0" animBg="1"/>
      <p:bldP spid="21" grpId="0" animBg="1"/>
      <p:bldP spid="21" grpId="1" animBg="1"/>
      <p:bldP spid="25" grpId="0" build="p" animBg="1"/>
      <p:bldP spid="25" grpId="1" build="allAtOnce" animBg="1"/>
      <p:bldP spid="26" grpId="0" build="p" animBg="1"/>
      <p:bldP spid="26" grpId="1" build="allAtOnce" animBg="1"/>
      <p:bldP spid="27" grpId="0" animBg="1"/>
      <p:bldP spid="28" grpId="0" animBg="1"/>
      <p:bldP spid="30" grpId="0" animBg="1"/>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550" y="0"/>
            <a:ext cx="9137431" cy="830997"/>
          </a:xfrm>
          <a:prstGeom prst="rect">
            <a:avLst/>
          </a:prstGeom>
          <a:noFill/>
        </p:spPr>
        <p:txBody>
          <a:bodyPr wrap="square" rtlCol="0">
            <a:spAutoFit/>
          </a:bodyPr>
          <a:lstStyle/>
          <a:p>
            <a:pPr algn="ctr"/>
            <a:r>
              <a:rPr lang="fr-FR" sz="2400" u="sng" dirty="0" smtClean="0">
                <a:effectLst>
                  <a:outerShdw blurRad="38100" dist="38100" dir="2700000" algn="tl">
                    <a:srgbClr val="000000">
                      <a:alpha val="43137"/>
                    </a:srgbClr>
                  </a:outerShdw>
                </a:effectLst>
                <a:latin typeface="Old English Text MT" pitchFamily="66" charset="0"/>
              </a:rPr>
              <a:t>Le fait religieux : définition et enjeux</a:t>
            </a:r>
            <a:endParaRPr lang="fr-FR" sz="2400" u="sng" dirty="0">
              <a:effectLst>
                <a:outerShdw blurRad="38100" dist="38100" dir="2700000" algn="tl">
                  <a:srgbClr val="000000">
                    <a:alpha val="43137"/>
                  </a:srgbClr>
                </a:outerShdw>
              </a:effectLst>
              <a:latin typeface="Old English Text MT" pitchFamily="66" charset="0"/>
            </a:endParaRPr>
          </a:p>
          <a:p>
            <a:pPr algn="ctr"/>
            <a:endParaRPr lang="fr-FR" sz="2400" dirty="0">
              <a:ln w="1905">
                <a:solidFill>
                  <a:schemeClr val="bg2">
                    <a:lumMod val="25000"/>
                  </a:schemeClr>
                </a:solidFill>
              </a:ln>
              <a:solidFill>
                <a:schemeClr val="bg2">
                  <a:lumMod val="10000"/>
                </a:schemeClr>
              </a:solidFill>
              <a:effectLst>
                <a:outerShdw blurRad="38100" dist="38100" dir="2700000" algn="tl">
                  <a:srgbClr val="000000">
                    <a:alpha val="43137"/>
                  </a:srgbClr>
                </a:outerShdw>
              </a:effectLst>
              <a:latin typeface="Old English Text MT" pitchFamily="66" charset="0"/>
            </a:endParaRPr>
          </a:p>
        </p:txBody>
      </p:sp>
      <p:sp>
        <p:nvSpPr>
          <p:cNvPr id="3" name="ZoneTexte 2"/>
          <p:cNvSpPr txBox="1"/>
          <p:nvPr/>
        </p:nvSpPr>
        <p:spPr>
          <a:xfrm>
            <a:off x="35496" y="476672"/>
            <a:ext cx="3528392" cy="369332"/>
          </a:xfrm>
          <a:prstGeom prst="rect">
            <a:avLst/>
          </a:prstGeom>
          <a:solidFill>
            <a:schemeClr val="bg2">
              <a:lumMod val="10000"/>
              <a:alpha val="50000"/>
            </a:schemeClr>
          </a:solidFill>
          <a:effectLst>
            <a:softEdge rad="63500"/>
          </a:effectLst>
        </p:spPr>
        <p:txBody>
          <a:bodyPr wrap="square" rtlCol="0">
            <a:spAutoFit/>
          </a:bodyPr>
          <a:lstStyle/>
          <a:p>
            <a:r>
              <a:rPr lang="fr-FR" dirty="0" smtClean="0">
                <a:solidFill>
                  <a:schemeClr val="bg1"/>
                </a:solidFill>
                <a:effectLst>
                  <a:outerShdw blurRad="38100" dist="38100" dir="2700000" algn="tl">
                    <a:srgbClr val="000000">
                      <a:alpha val="43137"/>
                    </a:srgbClr>
                  </a:outerShdw>
                </a:effectLst>
                <a:latin typeface="Old English Text MT" pitchFamily="66" charset="0"/>
              </a:rPr>
              <a:t>En Guyane, quelle problématique ?</a:t>
            </a:r>
            <a:endParaRPr lang="fr-FR" dirty="0">
              <a:solidFill>
                <a:schemeClr val="bg1"/>
              </a:solidFill>
              <a:effectLst>
                <a:outerShdw blurRad="38100" dist="38100" dir="2700000" algn="tl">
                  <a:srgbClr val="000000">
                    <a:alpha val="43137"/>
                  </a:srgbClr>
                </a:outerShdw>
              </a:effectLst>
              <a:latin typeface="Old English Text MT" pitchFamily="66" charset="0"/>
            </a:endParaRPr>
          </a:p>
        </p:txBody>
      </p:sp>
      <p:sp>
        <p:nvSpPr>
          <p:cNvPr id="4" name="Rectangle 3"/>
          <p:cNvSpPr/>
          <p:nvPr/>
        </p:nvSpPr>
        <p:spPr>
          <a:xfrm>
            <a:off x="1871700" y="1265979"/>
            <a:ext cx="5400600" cy="307777"/>
          </a:xfrm>
          <a:prstGeom prst="rect">
            <a:avLst/>
          </a:prstGeom>
          <a:solidFill>
            <a:schemeClr val="accent2">
              <a:lumMod val="50000"/>
            </a:schemeClr>
          </a:solidFill>
          <a:ln w="1270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fr-FR" sz="1400" b="1" dirty="0" smtClean="0">
                <a:latin typeface="Tw Cen MT" pitchFamily="34" charset="0"/>
              </a:rPr>
              <a:t>Multiplicité des </a:t>
            </a:r>
            <a:r>
              <a:rPr lang="fr-FR" sz="1400" b="1" dirty="0">
                <a:latin typeface="Tw Cen MT" pitchFamily="34" charset="0"/>
              </a:rPr>
              <a:t>mouvements religieux sectaires ou </a:t>
            </a:r>
            <a:r>
              <a:rPr lang="fr-FR" sz="1400" b="1" dirty="0" smtClean="0">
                <a:latin typeface="Tw Cen MT" pitchFamily="34" charset="0"/>
              </a:rPr>
              <a:t>fondamentalistes</a:t>
            </a:r>
            <a:endParaRPr lang="fr-FR" sz="1400" b="1" dirty="0">
              <a:latin typeface="Tw Cen MT" pitchFamily="34" charset="0"/>
            </a:endParaRPr>
          </a:p>
        </p:txBody>
      </p:sp>
      <p:sp>
        <p:nvSpPr>
          <p:cNvPr id="5" name="Rectangle 4"/>
          <p:cNvSpPr/>
          <p:nvPr/>
        </p:nvSpPr>
        <p:spPr>
          <a:xfrm>
            <a:off x="1871700" y="2591097"/>
            <a:ext cx="5400600" cy="738664"/>
          </a:xfrm>
          <a:prstGeom prst="rect">
            <a:avLst/>
          </a:prstGeom>
          <a:solidFill>
            <a:schemeClr val="accent2">
              <a:lumMod val="50000"/>
            </a:schemeClr>
          </a:solidFill>
          <a:ln w="1270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fr-FR" sz="1400" b="1" u="sng" dirty="0" smtClean="0">
                <a:latin typeface="Tw Cen MT" pitchFamily="34" charset="0"/>
              </a:rPr>
              <a:t>Danger</a:t>
            </a:r>
            <a:r>
              <a:rPr lang="fr-FR" sz="1400" b="1" dirty="0" smtClean="0">
                <a:latin typeface="Tw Cen MT" pitchFamily="34" charset="0"/>
              </a:rPr>
              <a:t> : lecture </a:t>
            </a:r>
            <a:r>
              <a:rPr lang="fr-FR" sz="1400" b="1" dirty="0">
                <a:latin typeface="Tw Cen MT" pitchFamily="34" charset="0"/>
              </a:rPr>
              <a:t>littérale des textes sacrés </a:t>
            </a:r>
            <a:r>
              <a:rPr lang="fr-FR" sz="1400" b="1" dirty="0" smtClean="0">
                <a:latin typeface="Tw Cen MT" pitchFamily="34" charset="0"/>
              </a:rPr>
              <a:t>chez </a:t>
            </a:r>
            <a:r>
              <a:rPr lang="fr-FR" sz="1400" b="1" dirty="0">
                <a:latin typeface="Tw Cen MT" pitchFamily="34" charset="0"/>
              </a:rPr>
              <a:t>les </a:t>
            </a:r>
            <a:r>
              <a:rPr lang="fr-FR" sz="1400" b="1" dirty="0" smtClean="0">
                <a:latin typeface="Tw Cen MT" pitchFamily="34" charset="0"/>
              </a:rPr>
              <a:t>élèves qui constitue </a:t>
            </a:r>
            <a:r>
              <a:rPr lang="fr-FR" sz="1400" b="1" dirty="0">
                <a:latin typeface="Tw Cen MT" pitchFamily="34" charset="0"/>
              </a:rPr>
              <a:t>un obstacle à la connaissance, à la liberté d’esprit, à l’un des fondements même du message scolaire. </a:t>
            </a:r>
          </a:p>
        </p:txBody>
      </p:sp>
      <p:pic>
        <p:nvPicPr>
          <p:cNvPr id="6" name="Picture 2" descr="http://tatiechoukette-sama.fr/wp-content/uploads/2013/04/Equal_Sig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0000" y="1844824"/>
            <a:ext cx="504000" cy="504000"/>
          </a:xfrm>
          <a:prstGeom prst="rect">
            <a:avLst/>
          </a:prstGeom>
          <a:noFill/>
          <a:ln w="12700">
            <a:no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1871700" y="4347101"/>
            <a:ext cx="5400600" cy="954107"/>
          </a:xfrm>
          <a:prstGeom prst="rect">
            <a:avLst/>
          </a:prstGeom>
          <a:solidFill>
            <a:schemeClr val="accent2">
              <a:lumMod val="50000"/>
            </a:schemeClr>
          </a:solidFill>
          <a:ln w="1270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fr-FR" sz="1400" b="1" u="sng" dirty="0" smtClean="0">
                <a:latin typeface="Tw Cen MT" pitchFamily="34" charset="0"/>
              </a:rPr>
              <a:t>Objectif premier</a:t>
            </a:r>
            <a:r>
              <a:rPr lang="fr-FR" sz="1400" b="1" dirty="0" smtClean="0">
                <a:latin typeface="Tw Cen MT" pitchFamily="34" charset="0"/>
              </a:rPr>
              <a:t> : faire </a:t>
            </a:r>
            <a:r>
              <a:rPr lang="fr-FR" sz="1400" b="1" dirty="0">
                <a:latin typeface="Tw Cen MT" pitchFamily="34" charset="0"/>
              </a:rPr>
              <a:t>comprendre qu’aucun texte n’est au-dessus de la critique est essentiel : </a:t>
            </a:r>
            <a:r>
              <a:rPr lang="fr-FR" sz="1400" b="1" dirty="0" smtClean="0">
                <a:latin typeface="Tw Cen MT" pitchFamily="34" charset="0"/>
              </a:rPr>
              <a:t>c’est là,  </a:t>
            </a:r>
            <a:r>
              <a:rPr lang="fr-FR" sz="1400" b="1" dirty="0">
                <a:latin typeface="Tw Cen MT" pitchFamily="34" charset="0"/>
              </a:rPr>
              <a:t>la condition de tout véritable savoir. Prétendre soustraire un texte à la critique est la définition même de l’obscurantisme.</a:t>
            </a:r>
          </a:p>
        </p:txBody>
      </p:sp>
      <p:pic>
        <p:nvPicPr>
          <p:cNvPr id="8" name="Picture 2" descr="http://tatiechoukette-sama.fr/wp-content/uploads/2013/04/Equal_Sig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0000" y="3573016"/>
            <a:ext cx="504000" cy="504000"/>
          </a:xfrm>
          <a:prstGeom prst="rect">
            <a:avLst/>
          </a:prstGeom>
          <a:noFill/>
          <a:ln w="12700">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345006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1000"/>
                                        <p:tgtEl>
                                          <p:spTgt spid="4"/>
                                        </p:tgtEl>
                                      </p:cBhvr>
                                    </p:animEffect>
                                  </p:childTnLst>
                                </p:cTn>
                              </p:par>
                            </p:childTnLst>
                          </p:cTn>
                        </p:par>
                        <p:par>
                          <p:cTn id="17" fill="hold">
                            <p:stCondLst>
                              <p:cond delay="1000"/>
                            </p:stCondLst>
                            <p:childTnLst>
                              <p:par>
                                <p:cTn id="18" presetID="21"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heel(1)">
                                      <p:cBhvr>
                                        <p:cTn id="20" dur="2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1000"/>
                                        <p:tgtEl>
                                          <p:spTgt spid="5"/>
                                        </p:tgtEl>
                                      </p:cBhvr>
                                    </p:animEffect>
                                  </p:childTnLst>
                                </p:cTn>
                              </p:par>
                            </p:childTnLst>
                          </p:cTn>
                        </p:par>
                        <p:par>
                          <p:cTn id="26" fill="hold">
                            <p:stCondLst>
                              <p:cond delay="1000"/>
                            </p:stCondLst>
                            <p:childTnLst>
                              <p:par>
                                <p:cTn id="27" presetID="21" presetClass="entr" presetSubtype="1"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heel(1)">
                                      <p:cBhvr>
                                        <p:cTn id="29" dur="2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7"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TotalTime>
  <Words>1808</Words>
  <Application>Microsoft Office PowerPoint</Application>
  <PresentationFormat>Affichage à l'écran (4:3)</PresentationFormat>
  <Paragraphs>211</Paragraphs>
  <Slides>9</Slides>
  <Notes>5</Notes>
  <HiddenSlides>0</HiddenSlides>
  <MMClips>0</MMClips>
  <ScaleCrop>false</ScaleCrop>
  <HeadingPairs>
    <vt:vector size="4" baseType="variant">
      <vt:variant>
        <vt:lpstr>Thème</vt:lpstr>
      </vt:variant>
      <vt:variant>
        <vt:i4>1</vt:i4>
      </vt:variant>
      <vt:variant>
        <vt:lpstr>Titres des diapositives</vt:lpstr>
      </vt:variant>
      <vt:variant>
        <vt:i4>9</vt:i4>
      </vt:variant>
    </vt:vector>
  </HeadingPairs>
  <TitlesOfParts>
    <vt:vector size="10"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User</dc:creator>
  <cp:lastModifiedBy>User</cp:lastModifiedBy>
  <cp:revision>4</cp:revision>
  <dcterms:created xsi:type="dcterms:W3CDTF">2016-10-26T11:05:29Z</dcterms:created>
  <dcterms:modified xsi:type="dcterms:W3CDTF">2017-02-08T21:57:26Z</dcterms:modified>
</cp:coreProperties>
</file>