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8" r:id="rId3"/>
    <p:sldId id="258" r:id="rId4"/>
    <p:sldId id="270" r:id="rId5"/>
    <p:sldId id="263" r:id="rId6"/>
    <p:sldId id="265" r:id="rId7"/>
    <p:sldId id="278" r:id="rId8"/>
    <p:sldId id="267" r:id="rId9"/>
    <p:sldId id="279" r:id="rId10"/>
    <p:sldId id="266" r:id="rId11"/>
    <p:sldId id="260" r:id="rId12"/>
    <p:sldId id="272" r:id="rId13"/>
    <p:sldId id="271" r:id="rId14"/>
    <p:sldId id="273" r:id="rId15"/>
    <p:sldId id="276" r:id="rId16"/>
    <p:sldId id="280" r:id="rId17"/>
    <p:sldId id="261" r:id="rId18"/>
    <p:sldId id="264" r:id="rId19"/>
    <p:sldId id="277" r:id="rId20"/>
    <p:sldId id="262" r:id="rId21"/>
    <p:sldId id="274"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14" autoAdjust="0"/>
  </p:normalViewPr>
  <p:slideViewPr>
    <p:cSldViewPr>
      <p:cViewPr>
        <p:scale>
          <a:sx n="80" d="100"/>
          <a:sy n="80" d="100"/>
        </p:scale>
        <p:origin x="-1452" y="-684"/>
      </p:cViewPr>
      <p:guideLst>
        <p:guide orient="horz" pos="2160"/>
        <p:guide pos="2880"/>
      </p:guideLst>
    </p:cSldViewPr>
  </p:slideViewPr>
  <p:notesTextViewPr>
    <p:cViewPr>
      <p:scale>
        <a:sx n="1" d="1"/>
        <a:sy n="1" d="1"/>
      </p:scale>
      <p:origin x="0" y="0"/>
    </p:cViewPr>
  </p:notesTextViewPr>
  <p:gridSpacing cx="421253" cy="42125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0160-D328-4B69-A035-90D3C82FA0A6}" type="doc">
      <dgm:prSet loTypeId="urn:microsoft.com/office/officeart/2005/8/layout/pList2#1" loCatId="list" qsTypeId="urn:microsoft.com/office/officeart/2005/8/quickstyle/simple4" qsCatId="simple" csTypeId="urn:microsoft.com/office/officeart/2005/8/colors/colorful2" csCatId="colorful" phldr="1"/>
      <dgm:spPr/>
    </dgm:pt>
    <dgm:pt modelId="{476E4177-EF8D-419E-AB8A-93E66CC82482}">
      <dgm:prSet phldrT="[Text]" custT="1"/>
      <dgm:spPr/>
      <dgm:t>
        <a:bodyPr lIns="73152" tIns="274320" rIns="73152"/>
        <a:lstStyle/>
        <a:p>
          <a:pPr algn="ctr" defTabSz="914400">
            <a:buNone/>
          </a:pPr>
          <a:r>
            <a:rPr lang="fr-FR" sz="1400" b="1" u="sng" cap="small" baseline="0" noProof="0" dirty="0" smtClean="0">
              <a:effectLst>
                <a:outerShdw blurRad="38100" dist="38100" dir="2700000" algn="tl">
                  <a:srgbClr val="000000">
                    <a:alpha val="43137"/>
                  </a:srgbClr>
                </a:outerShdw>
              </a:effectLst>
              <a:latin typeface="Tw Cen MT" pitchFamily="34" charset="0"/>
            </a:rPr>
            <a:t>L’organisation</a:t>
          </a:r>
        </a:p>
        <a:p>
          <a:pPr algn="ctr"/>
          <a:r>
            <a:rPr lang="fr-FR" sz="1400" b="1" i="1" u="none" noProof="0" dirty="0" smtClean="0">
              <a:effectLst/>
              <a:latin typeface="Tw Cen MT" pitchFamily="34" charset="0"/>
            </a:rPr>
            <a:t>Faire preuve de constance dans la gestion de vos élèves (accueil, travail, règles communes…) et la préparation des cours (activité, trace écrite…)</a:t>
          </a:r>
        </a:p>
        <a:p>
          <a:pPr algn="ctr" defTabSz="914400">
            <a:buNone/>
          </a:pPr>
          <a:r>
            <a:rPr lang="fr-FR" sz="1400" b="1" i="1" u="none" noProof="0" dirty="0" smtClean="0">
              <a:effectLst/>
              <a:latin typeface="Tw Cen MT" pitchFamily="34" charset="0"/>
            </a:rPr>
            <a:t> </a:t>
          </a:r>
        </a:p>
      </dgm:t>
    </dgm:pt>
    <dgm:pt modelId="{50A25A56-CEA1-40EB-822C-18475EA4B47A}" type="parTrans" cxnId="{9A40B199-C1E6-4AA6-9486-07915ED7CAE7}">
      <dgm:prSet/>
      <dgm:spPr/>
      <dgm:t>
        <a:bodyPr/>
        <a:lstStyle/>
        <a:p>
          <a:endParaRPr lang="fr-FR" noProof="0"/>
        </a:p>
      </dgm:t>
    </dgm:pt>
    <dgm:pt modelId="{A91F7A1B-DD1E-4B26-839C-2A5EF0A403AD}" type="sibTrans" cxnId="{9A40B199-C1E6-4AA6-9486-07915ED7CAE7}">
      <dgm:prSet/>
      <dgm:spPr/>
      <dgm:t>
        <a:bodyPr/>
        <a:lstStyle/>
        <a:p>
          <a:endParaRPr lang="fr-FR" noProof="0"/>
        </a:p>
      </dgm:t>
    </dgm:pt>
    <dgm:pt modelId="{5DD0A7D4-5781-4819-AF33-C5CE25A2D297}">
      <dgm:prSet phldrT="[Text]" custT="1"/>
      <dgm:spPr/>
      <dgm:t>
        <a:bodyPr lIns="73152" tIns="274320" rIns="73152"/>
        <a:lstStyle/>
        <a:p>
          <a:pPr algn="ctr" defTabSz="914400">
            <a:buNone/>
          </a:pPr>
          <a:r>
            <a:rPr lang="fr-FR" sz="1400" b="1" u="sng" cap="small" baseline="0" noProof="0" dirty="0" smtClean="0">
              <a:effectLst>
                <a:outerShdw blurRad="38100" dist="38100" dir="2700000" algn="tl">
                  <a:srgbClr val="000000">
                    <a:alpha val="43137"/>
                  </a:srgbClr>
                </a:outerShdw>
              </a:effectLst>
              <a:latin typeface="Tw Cen MT" pitchFamily="34" charset="0"/>
            </a:rPr>
            <a:t>La vigilance</a:t>
          </a:r>
        </a:p>
        <a:p>
          <a:pPr algn="ctr" defTabSz="914400">
            <a:buNone/>
          </a:pPr>
          <a:r>
            <a:rPr lang="fr-FR" sz="1400" b="1" i="1" u="none" noProof="0" dirty="0" smtClean="0">
              <a:effectLst/>
              <a:latin typeface="Tw Cen MT" pitchFamily="34" charset="0"/>
            </a:rPr>
            <a:t>Porter une attention soutenue au travail comme au comportement de vos élèves afin de prévenir tout débordement ou souci éventuel</a:t>
          </a:r>
          <a:endParaRPr lang="fr-FR" sz="1400" b="1" i="1" noProof="0" dirty="0">
            <a:latin typeface="Corbel" pitchFamily="34" charset="0"/>
          </a:endParaRPr>
        </a:p>
      </dgm:t>
    </dgm:pt>
    <dgm:pt modelId="{05B7C26E-C389-4346-849B-05526EF2C457}" type="parTrans" cxnId="{7417CC53-98FE-43F4-BF56-8508FB7DA803}">
      <dgm:prSet/>
      <dgm:spPr/>
      <dgm:t>
        <a:bodyPr/>
        <a:lstStyle/>
        <a:p>
          <a:endParaRPr lang="fr-FR" noProof="0"/>
        </a:p>
      </dgm:t>
    </dgm:pt>
    <dgm:pt modelId="{FD53903F-8A86-4D24-917A-36748269F973}" type="sibTrans" cxnId="{7417CC53-98FE-43F4-BF56-8508FB7DA803}">
      <dgm:prSet/>
      <dgm:spPr/>
      <dgm:t>
        <a:bodyPr/>
        <a:lstStyle/>
        <a:p>
          <a:endParaRPr lang="fr-FR" noProof="0"/>
        </a:p>
      </dgm:t>
    </dgm:pt>
    <dgm:pt modelId="{77AF15ED-F058-4A0B-B979-9880C6062DF0}">
      <dgm:prSet phldrT="[Text]" custT="1"/>
      <dgm:spPr/>
      <dgm:t>
        <a:bodyPr lIns="73152" tIns="274320" rIns="73152"/>
        <a:lstStyle/>
        <a:p>
          <a:r>
            <a:rPr lang="fr-FR" sz="1400" b="1" u="sng" cap="small" baseline="0" noProof="0" dirty="0" smtClean="0">
              <a:effectLst>
                <a:outerShdw blurRad="38100" dist="38100" dir="2700000" algn="tl">
                  <a:srgbClr val="000000">
                    <a:alpha val="43137"/>
                  </a:srgbClr>
                </a:outerShdw>
              </a:effectLst>
              <a:latin typeface="Tw Cen MT" pitchFamily="34" charset="0"/>
            </a:rPr>
            <a:t>La réactivité</a:t>
          </a:r>
        </a:p>
        <a:p>
          <a:r>
            <a:rPr lang="fr-FR" sz="1400" b="1" i="1" u="none" noProof="0" dirty="0" smtClean="0">
              <a:effectLst/>
              <a:latin typeface="Tw Cen MT" pitchFamily="34" charset="0"/>
            </a:rPr>
            <a:t>Savoir gérer l’imprévu au niveau matériel (coupure d’électricité, photocopieuse en panne…) et humain (élèves, collègues…)</a:t>
          </a:r>
          <a:endParaRPr lang="fr-FR" sz="1400" i="1" noProof="0" dirty="0">
            <a:latin typeface="Corbel" pitchFamily="34" charset="0"/>
          </a:endParaRPr>
        </a:p>
      </dgm:t>
    </dgm:pt>
    <dgm:pt modelId="{0DF2CDB2-0880-4047-8447-A17EAE7580E4}" type="parTrans" cxnId="{CD3B69F4-72CF-49E2-8926-8FD63E771977}">
      <dgm:prSet/>
      <dgm:spPr/>
      <dgm:t>
        <a:bodyPr/>
        <a:lstStyle/>
        <a:p>
          <a:endParaRPr lang="fr-FR" noProof="0"/>
        </a:p>
      </dgm:t>
    </dgm:pt>
    <dgm:pt modelId="{E3B236AA-E864-46E4-BC91-F2D73633FEA4}" type="sibTrans" cxnId="{CD3B69F4-72CF-49E2-8926-8FD63E771977}">
      <dgm:prSet/>
      <dgm:spPr/>
      <dgm:t>
        <a:bodyPr/>
        <a:lstStyle/>
        <a:p>
          <a:endParaRPr lang="fr-FR" noProof="0"/>
        </a:p>
      </dgm:t>
    </dgm:pt>
    <dgm:pt modelId="{5DF8D196-4D3D-4940-9F32-682169997D7A}">
      <dgm:prSet phldrT="[Text]" custT="1"/>
      <dgm:spPr/>
      <dgm:t>
        <a:bodyPr lIns="73152" tIns="274320" rIns="73152"/>
        <a:lstStyle/>
        <a:p>
          <a:pPr algn="ctr" defTabSz="914400">
            <a:buNone/>
          </a:pPr>
          <a:r>
            <a:rPr lang="fr-FR" sz="1400" b="1" u="sng" cap="small" baseline="0" noProof="0" dirty="0" smtClean="0">
              <a:effectLst>
                <a:outerShdw blurRad="38100" dist="38100" dir="2700000" algn="tl">
                  <a:srgbClr val="000000">
                    <a:alpha val="43137"/>
                  </a:srgbClr>
                </a:outerShdw>
              </a:effectLst>
              <a:latin typeface="Tw Cen MT" pitchFamily="34" charset="0"/>
            </a:rPr>
            <a:t>L’observation</a:t>
          </a:r>
        </a:p>
        <a:p>
          <a:pPr algn="ctr" defTabSz="914400">
            <a:buNone/>
          </a:pPr>
          <a:r>
            <a:rPr lang="fr-FR" sz="1400" b="1" i="1" u="none" noProof="0" dirty="0" smtClean="0">
              <a:effectLst/>
              <a:latin typeface="Tw Cen MT" pitchFamily="34" charset="0"/>
            </a:rPr>
            <a:t>Comprendre les interactions au sein de la classe, apprendre à connaitre les difficultés et les compétences de chacun de vos élèves</a:t>
          </a:r>
          <a:endParaRPr lang="fr-FR" sz="1400" noProof="0" dirty="0">
            <a:latin typeface="Corbel" pitchFamily="34" charset="0"/>
          </a:endParaRPr>
        </a:p>
      </dgm:t>
    </dgm:pt>
    <dgm:pt modelId="{51CE1848-AB2A-4E28-8CF5-8442E546E0C5}" type="parTrans" cxnId="{B9B85342-AC50-4E97-8E9E-2FD870B1E881}">
      <dgm:prSet/>
      <dgm:spPr/>
      <dgm:t>
        <a:bodyPr/>
        <a:lstStyle/>
        <a:p>
          <a:endParaRPr lang="fr-FR" noProof="0"/>
        </a:p>
      </dgm:t>
    </dgm:pt>
    <dgm:pt modelId="{90C1E242-23BD-452C-B222-DCFA2D4DAE3B}" type="sibTrans" cxnId="{B9B85342-AC50-4E97-8E9E-2FD870B1E881}">
      <dgm:prSet/>
      <dgm:spPr/>
      <dgm:t>
        <a:bodyPr/>
        <a:lstStyle/>
        <a:p>
          <a:endParaRPr lang="fr-FR" noProof="0"/>
        </a:p>
      </dgm:t>
    </dgm:pt>
    <dgm:pt modelId="{C20F2834-7A4B-463C-ABDE-12FFE93933A3}">
      <dgm:prSet phldrT="[Text]" custT="1"/>
      <dgm:spPr/>
      <dgm:t>
        <a:bodyPr lIns="73152" tIns="274320" rIns="73152"/>
        <a:lstStyle/>
        <a:p>
          <a:pPr algn="ctr" defTabSz="914400">
            <a:buNone/>
          </a:pPr>
          <a:r>
            <a:rPr lang="fr-FR" sz="1400" b="1" u="sng" cap="small" baseline="0" noProof="0" dirty="0" smtClean="0">
              <a:effectLst>
                <a:outerShdw blurRad="38100" dist="38100" dir="2700000" algn="tl">
                  <a:srgbClr val="000000">
                    <a:alpha val="43137"/>
                  </a:srgbClr>
                </a:outerShdw>
              </a:effectLst>
              <a:latin typeface="Tw Cen MT" pitchFamily="34" charset="0"/>
            </a:rPr>
            <a:t>La créativité</a:t>
          </a:r>
        </a:p>
        <a:p>
          <a:pPr algn="ctr" defTabSz="914400">
            <a:buNone/>
          </a:pPr>
          <a:r>
            <a:rPr lang="fr-FR" sz="1400" b="1" i="1" u="none" noProof="0" dirty="0" smtClean="0">
              <a:effectLst/>
              <a:latin typeface="Tw Cen MT" pitchFamily="34" charset="0"/>
            </a:rPr>
            <a:t>Construire, réaliser, innover dans l’élaboration des cours et des activités proposées comme dans les évaluations présentées</a:t>
          </a:r>
          <a:endParaRPr lang="fr-FR" sz="1400" noProof="0" dirty="0">
            <a:latin typeface="Corbel" pitchFamily="34" charset="0"/>
          </a:endParaRPr>
        </a:p>
      </dgm:t>
    </dgm:pt>
    <dgm:pt modelId="{BCFE97E8-F389-4CB9-AF67-54F99688D24C}" type="parTrans" cxnId="{4C839C11-576D-4F8B-A506-F28B1DFFF881}">
      <dgm:prSet/>
      <dgm:spPr/>
      <dgm:t>
        <a:bodyPr/>
        <a:lstStyle/>
        <a:p>
          <a:endParaRPr lang="fr-FR" noProof="0"/>
        </a:p>
      </dgm:t>
    </dgm:pt>
    <dgm:pt modelId="{CAE5F0D1-5C6A-4BF8-ACC0-DB67084C99C7}" type="sibTrans" cxnId="{4C839C11-576D-4F8B-A506-F28B1DFFF881}">
      <dgm:prSet/>
      <dgm:spPr/>
      <dgm:t>
        <a:bodyPr/>
        <a:lstStyle/>
        <a:p>
          <a:endParaRPr lang="fr-FR" noProof="0"/>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dgm:spPr>
        <a:solidFill>
          <a:schemeClr val="bg2">
            <a:lumMod val="10000"/>
            <a:alpha val="90000"/>
          </a:schemeClr>
        </a:solidFill>
      </dgm:spPr>
    </dgm:pt>
    <dgm:pt modelId="{78248EF9-FFBB-4EB0-94C4-16A1D0A1A170}" type="pres">
      <dgm:prSet presAssocID="{AA690160-D328-4B69-A035-90D3C82FA0A6}" presName="linComp" presStyleCnt="0"/>
      <dgm:spPr/>
    </dgm:pt>
    <dgm:pt modelId="{CC8831C0-DF59-484B-83B2-A708366B3EB6}" type="pres">
      <dgm:prSet presAssocID="{476E4177-EF8D-419E-AB8A-93E66CC82482}" presName="compNode" presStyleCnt="0"/>
      <dgm:spPr/>
    </dgm:pt>
    <dgm:pt modelId="{2572025E-E8B8-4F94-94D0-DC22D7F762FB}" type="pres">
      <dgm:prSet presAssocID="{476E4177-EF8D-419E-AB8A-93E66CC82482}" presName="node" presStyleLbl="node1" presStyleIdx="0" presStyleCnt="5">
        <dgm:presLayoutVars>
          <dgm:bulletEnabled val="1"/>
        </dgm:presLayoutVars>
      </dgm:prSet>
      <dgm:spPr/>
      <dgm:t>
        <a:bodyPr/>
        <a:lstStyle/>
        <a:p>
          <a:endParaRPr lang="en-US"/>
        </a:p>
      </dgm:t>
    </dgm:pt>
    <dgm:pt modelId="{2E2B4276-DB06-4C66-80FF-919CDE10A5FE}" type="pres">
      <dgm:prSet presAssocID="{476E4177-EF8D-419E-AB8A-93E66CC82482}" presName="invisiNode" presStyleLbl="node1" presStyleIdx="0" presStyleCnt="5"/>
      <dgm:spPr/>
    </dgm:pt>
    <dgm:pt modelId="{C43EB61A-2E04-409F-8F87-79F190ED3CE0}" type="pres">
      <dgm:prSet presAssocID="{476E4177-EF8D-419E-AB8A-93E66CC82482}" presName="imagNode" presStyleLbl="fgImgPlace1" presStyleIdx="0" presStyleCnt="5" custAng="0"/>
      <dgm:spPr>
        <a:blipFill rotWithShape="1">
          <a:blip xmlns:r="http://schemas.openxmlformats.org/officeDocument/2006/relationships" r:embed="rId1"/>
          <a:stretch>
            <a:fillRect/>
          </a:stretch>
        </a:blipFill>
      </dgm:spPr>
      <dgm:t>
        <a:bodyPr/>
        <a:lstStyle/>
        <a:p>
          <a:endParaRPr lang="fr-FR"/>
        </a:p>
      </dgm:t>
    </dgm:pt>
    <dgm:pt modelId="{3DB5F289-A8C3-40D5-8393-8636D9BFFD29}" type="pres">
      <dgm:prSet presAssocID="{A91F7A1B-DD1E-4B26-839C-2A5EF0A403AD}" presName="sibTrans" presStyleLbl="sibTrans2D1" presStyleIdx="0" presStyleCnt="0"/>
      <dgm:spPr/>
      <dgm:t>
        <a:bodyPr/>
        <a:lstStyle/>
        <a:p>
          <a:endParaRPr lang="en-US"/>
        </a:p>
      </dgm:t>
    </dgm:pt>
    <dgm:pt modelId="{0C509E44-86D3-42D8-94FF-9B9788BAB857}" type="pres">
      <dgm:prSet presAssocID="{5DD0A7D4-5781-4819-AF33-C5CE25A2D297}" presName="compNode" presStyleCnt="0"/>
      <dgm:spPr/>
    </dgm:pt>
    <dgm:pt modelId="{E4B0666F-2CF1-4C21-A251-46E6EBFF7C1D}" type="pres">
      <dgm:prSet presAssocID="{5DD0A7D4-5781-4819-AF33-C5CE25A2D297}" presName="node" presStyleLbl="node1" presStyleIdx="1" presStyleCnt="5">
        <dgm:presLayoutVars>
          <dgm:bulletEnabled val="1"/>
        </dgm:presLayoutVars>
      </dgm:prSet>
      <dgm:spPr/>
      <dgm:t>
        <a:bodyPr/>
        <a:lstStyle/>
        <a:p>
          <a:endParaRPr lang="en-US"/>
        </a:p>
      </dgm:t>
    </dgm:pt>
    <dgm:pt modelId="{BBFA0B92-8C45-4EAA-A200-A78384D846A7}" type="pres">
      <dgm:prSet presAssocID="{5DD0A7D4-5781-4819-AF33-C5CE25A2D297}" presName="invisiNode" presStyleLbl="node1" presStyleIdx="1" presStyleCnt="5"/>
      <dgm:spPr/>
    </dgm:pt>
    <dgm:pt modelId="{BF646D7A-C7D0-4489-A68F-61F32B7DB0C6}" type="pres">
      <dgm:prSet presAssocID="{5DD0A7D4-5781-4819-AF33-C5CE25A2D297}" presName="imagNode" presStyleLbl="fgImgPlace1" presStyleIdx="1" presStyleCnt="5"/>
      <dgm:spPr>
        <a:blipFill rotWithShape="1">
          <a:blip xmlns:r="http://schemas.openxmlformats.org/officeDocument/2006/relationships" r:embed="rId2"/>
          <a:stretch>
            <a:fillRect/>
          </a:stretch>
        </a:blipFill>
      </dgm:spPr>
    </dgm:pt>
    <dgm:pt modelId="{CAAEED2F-AC44-4514-84C2-160FDC42F579}" type="pres">
      <dgm:prSet presAssocID="{FD53903F-8A86-4D24-917A-36748269F973}" presName="sibTrans" presStyleLbl="sibTrans2D1" presStyleIdx="0" presStyleCnt="0"/>
      <dgm:spPr/>
      <dgm:t>
        <a:bodyPr/>
        <a:lstStyle/>
        <a:p>
          <a:endParaRPr lang="en-US"/>
        </a:p>
      </dgm:t>
    </dgm:pt>
    <dgm:pt modelId="{3617A269-0CD9-4948-9932-FA1AD12DE27E}" type="pres">
      <dgm:prSet presAssocID="{77AF15ED-F058-4A0B-B979-9880C6062DF0}" presName="compNode" presStyleCnt="0"/>
      <dgm:spPr/>
    </dgm:pt>
    <dgm:pt modelId="{5284ED54-4761-44DA-8086-D5FD397A1C95}" type="pres">
      <dgm:prSet presAssocID="{77AF15ED-F058-4A0B-B979-9880C6062DF0}" presName="node" presStyleLbl="node1" presStyleIdx="2" presStyleCnt="5">
        <dgm:presLayoutVars>
          <dgm:bulletEnabled val="1"/>
        </dgm:presLayoutVars>
      </dgm:prSet>
      <dgm:spPr/>
      <dgm:t>
        <a:bodyPr/>
        <a:lstStyle/>
        <a:p>
          <a:endParaRPr lang="en-US"/>
        </a:p>
      </dgm:t>
    </dgm:pt>
    <dgm:pt modelId="{9666B65F-B8AB-44AD-8F33-AF566667E781}" type="pres">
      <dgm:prSet presAssocID="{77AF15ED-F058-4A0B-B979-9880C6062DF0}" presName="invisiNode" presStyleLbl="node1" presStyleIdx="2" presStyleCnt="5"/>
      <dgm:spPr/>
    </dgm:pt>
    <dgm:pt modelId="{41BC1ABA-1F87-4B1E-94EC-41724CD12655}" type="pres">
      <dgm:prSet presAssocID="{77AF15ED-F058-4A0B-B979-9880C6062DF0}" presName="imagNode" presStyleLbl="fgImgPlace1" presStyleIdx="2" presStyleCnt="5"/>
      <dgm:spPr>
        <a:blipFill rotWithShape="1">
          <a:blip xmlns:r="http://schemas.openxmlformats.org/officeDocument/2006/relationships" r:embed="rId3"/>
          <a:stretch>
            <a:fillRect/>
          </a:stretch>
        </a:blipFill>
      </dgm:spPr>
    </dgm:pt>
    <dgm:pt modelId="{A9D6457D-CBBF-4A28-8C38-C3F75EA43CF1}" type="pres">
      <dgm:prSet presAssocID="{E3B236AA-E864-46E4-BC91-F2D73633FEA4}" presName="sibTrans" presStyleLbl="sibTrans2D1" presStyleIdx="0" presStyleCnt="0"/>
      <dgm:spPr/>
      <dgm:t>
        <a:bodyPr/>
        <a:lstStyle/>
        <a:p>
          <a:endParaRPr lang="en-US"/>
        </a:p>
      </dgm:t>
    </dgm:pt>
    <dgm:pt modelId="{CDFA4098-C274-4C84-9513-F0698696D98A}" type="pres">
      <dgm:prSet presAssocID="{5DF8D196-4D3D-4940-9F32-682169997D7A}" presName="compNode" presStyleCnt="0"/>
      <dgm:spPr/>
    </dgm:pt>
    <dgm:pt modelId="{87B5BDBA-3C7A-41F1-8C33-F13937A84B36}" type="pres">
      <dgm:prSet presAssocID="{5DF8D196-4D3D-4940-9F32-682169997D7A}" presName="node" presStyleLbl="node1" presStyleIdx="3" presStyleCnt="5">
        <dgm:presLayoutVars>
          <dgm:bulletEnabled val="1"/>
        </dgm:presLayoutVars>
      </dgm:prSet>
      <dgm:spPr/>
      <dgm:t>
        <a:bodyPr/>
        <a:lstStyle/>
        <a:p>
          <a:endParaRPr lang="en-US"/>
        </a:p>
      </dgm:t>
    </dgm:pt>
    <dgm:pt modelId="{928528D1-DD5F-4687-9BFE-878C43D23D5D}" type="pres">
      <dgm:prSet presAssocID="{5DF8D196-4D3D-4940-9F32-682169997D7A}" presName="invisiNode" presStyleLbl="node1" presStyleIdx="3" presStyleCnt="5"/>
      <dgm:spPr/>
    </dgm:pt>
    <dgm:pt modelId="{D88C7409-AB93-4FE3-A61D-F51EE8A4B008}" type="pres">
      <dgm:prSet presAssocID="{5DF8D196-4D3D-4940-9F32-682169997D7A}" presName="imagNode" presStyleLbl="fgImgPlace1" presStyleIdx="3" presStyleCnt="5"/>
      <dgm:spPr>
        <a:blipFill rotWithShape="1">
          <a:blip xmlns:r="http://schemas.openxmlformats.org/officeDocument/2006/relationships" r:embed="rId4"/>
          <a:stretch>
            <a:fillRect/>
          </a:stretch>
        </a:blipFill>
      </dgm:spPr>
      <dgm:t>
        <a:bodyPr/>
        <a:lstStyle/>
        <a:p>
          <a:endParaRPr lang="fr-FR"/>
        </a:p>
      </dgm:t>
    </dgm:pt>
    <dgm:pt modelId="{CA6E58D0-F06D-4082-9183-0F2955E6C631}" type="pres">
      <dgm:prSet presAssocID="{90C1E242-23BD-452C-B222-DCFA2D4DAE3B}" presName="sibTrans" presStyleLbl="sibTrans2D1" presStyleIdx="0" presStyleCnt="0"/>
      <dgm:spPr/>
      <dgm:t>
        <a:bodyPr/>
        <a:lstStyle/>
        <a:p>
          <a:endParaRPr lang="en-US"/>
        </a:p>
      </dgm:t>
    </dgm:pt>
    <dgm:pt modelId="{8AC8F713-1879-4B70-BB31-C5C195E24471}" type="pres">
      <dgm:prSet presAssocID="{C20F2834-7A4B-463C-ABDE-12FFE93933A3}" presName="compNode" presStyleCnt="0"/>
      <dgm:spPr/>
    </dgm:pt>
    <dgm:pt modelId="{9B706799-997B-4F74-B652-58B58A51EA58}" type="pres">
      <dgm:prSet presAssocID="{C20F2834-7A4B-463C-ABDE-12FFE93933A3}" presName="node" presStyleLbl="node1" presStyleIdx="4" presStyleCnt="5">
        <dgm:presLayoutVars>
          <dgm:bulletEnabled val="1"/>
        </dgm:presLayoutVars>
      </dgm:prSet>
      <dgm:spPr/>
      <dgm:t>
        <a:bodyPr/>
        <a:lstStyle/>
        <a:p>
          <a:endParaRPr lang="en-US"/>
        </a:p>
      </dgm:t>
    </dgm:pt>
    <dgm:pt modelId="{AF8C36F4-A127-4733-8CAC-70994BB842F2}" type="pres">
      <dgm:prSet presAssocID="{C20F2834-7A4B-463C-ABDE-12FFE93933A3}" presName="invisiNode" presStyleLbl="node1" presStyleIdx="4" presStyleCnt="5"/>
      <dgm:spPr/>
    </dgm:pt>
    <dgm:pt modelId="{B68F94D2-D73D-420A-802B-DFDC9BE4ED4C}" type="pres">
      <dgm:prSet presAssocID="{C20F2834-7A4B-463C-ABDE-12FFE93933A3}" presName="imagNode" presStyleLbl="fgImgPlace1" presStyleIdx="4" presStyleCnt="5"/>
      <dgm:spPr>
        <a:blipFill rotWithShape="1">
          <a:blip xmlns:r="http://schemas.openxmlformats.org/officeDocument/2006/relationships" r:embed="rId5"/>
          <a:stretch>
            <a:fillRect/>
          </a:stretch>
        </a:blipFill>
      </dgm:spPr>
    </dgm:pt>
  </dgm:ptLst>
  <dgm:cxnLst>
    <dgm:cxn modelId="{7417CC53-98FE-43F4-BF56-8508FB7DA803}" srcId="{AA690160-D328-4B69-A035-90D3C82FA0A6}" destId="{5DD0A7D4-5781-4819-AF33-C5CE25A2D297}" srcOrd="1" destOrd="0" parTransId="{05B7C26E-C389-4346-849B-05526EF2C457}" sibTransId="{FD53903F-8A86-4D24-917A-36748269F973}"/>
    <dgm:cxn modelId="{6646B2A6-95AB-441A-8A97-8C1900FDD1C6}" type="presOf" srcId="{E3B236AA-E864-46E4-BC91-F2D73633FEA4}" destId="{A9D6457D-CBBF-4A28-8C38-C3F75EA43CF1}" srcOrd="0" destOrd="0" presId="urn:microsoft.com/office/officeart/2005/8/layout/pList2#1"/>
    <dgm:cxn modelId="{CD3B69F4-72CF-49E2-8926-8FD63E771977}" srcId="{AA690160-D328-4B69-A035-90D3C82FA0A6}" destId="{77AF15ED-F058-4A0B-B979-9880C6062DF0}" srcOrd="2" destOrd="0" parTransId="{0DF2CDB2-0880-4047-8447-A17EAE7580E4}" sibTransId="{E3B236AA-E864-46E4-BC91-F2D73633FEA4}"/>
    <dgm:cxn modelId="{4C839C11-576D-4F8B-A506-F28B1DFFF881}" srcId="{AA690160-D328-4B69-A035-90D3C82FA0A6}" destId="{C20F2834-7A4B-463C-ABDE-12FFE93933A3}" srcOrd="4" destOrd="0" parTransId="{BCFE97E8-F389-4CB9-AF67-54F99688D24C}" sibTransId="{CAE5F0D1-5C6A-4BF8-ACC0-DB67084C99C7}"/>
    <dgm:cxn modelId="{E4BD3B4F-2805-471E-AEBE-18D91888274B}" type="presOf" srcId="{FD53903F-8A86-4D24-917A-36748269F973}" destId="{CAAEED2F-AC44-4514-84C2-160FDC42F579}" srcOrd="0" destOrd="0" presId="urn:microsoft.com/office/officeart/2005/8/layout/pList2#1"/>
    <dgm:cxn modelId="{E4462653-2A73-465D-A44C-ADB6208F6575}" type="presOf" srcId="{AA690160-D328-4B69-A035-90D3C82FA0A6}" destId="{9E4DC8AD-1AC7-4E53-B32C-25202AFDB195}" srcOrd="0" destOrd="0" presId="urn:microsoft.com/office/officeart/2005/8/layout/pList2#1"/>
    <dgm:cxn modelId="{B9B85342-AC50-4E97-8E9E-2FD870B1E881}" srcId="{AA690160-D328-4B69-A035-90D3C82FA0A6}" destId="{5DF8D196-4D3D-4940-9F32-682169997D7A}" srcOrd="3" destOrd="0" parTransId="{51CE1848-AB2A-4E28-8CF5-8442E546E0C5}" sibTransId="{90C1E242-23BD-452C-B222-DCFA2D4DAE3B}"/>
    <dgm:cxn modelId="{E3B3ED80-BD0C-4711-BBBC-49BBEB46EB2B}" type="presOf" srcId="{A91F7A1B-DD1E-4B26-839C-2A5EF0A403AD}" destId="{3DB5F289-A8C3-40D5-8393-8636D9BFFD29}" srcOrd="0" destOrd="0" presId="urn:microsoft.com/office/officeart/2005/8/layout/pList2#1"/>
    <dgm:cxn modelId="{D9F13047-9E46-4B93-9D44-BEF64BB607A3}" type="presOf" srcId="{5DF8D196-4D3D-4940-9F32-682169997D7A}" destId="{87B5BDBA-3C7A-41F1-8C33-F13937A84B36}" srcOrd="0" destOrd="0" presId="urn:microsoft.com/office/officeart/2005/8/layout/pList2#1"/>
    <dgm:cxn modelId="{BEDB2C70-B5C0-44A8-B5C8-03D7274CAE20}" type="presOf" srcId="{77AF15ED-F058-4A0B-B979-9880C6062DF0}" destId="{5284ED54-4761-44DA-8086-D5FD397A1C95}" srcOrd="0" destOrd="0" presId="urn:microsoft.com/office/officeart/2005/8/layout/pList2#1"/>
    <dgm:cxn modelId="{80415188-AD7C-4AB7-87D4-D7E0F2F51956}" type="presOf" srcId="{C20F2834-7A4B-463C-ABDE-12FFE93933A3}" destId="{9B706799-997B-4F74-B652-58B58A51EA58}" srcOrd="0" destOrd="0" presId="urn:microsoft.com/office/officeart/2005/8/layout/pList2#1"/>
    <dgm:cxn modelId="{9A40B199-C1E6-4AA6-9486-07915ED7CAE7}" srcId="{AA690160-D328-4B69-A035-90D3C82FA0A6}" destId="{476E4177-EF8D-419E-AB8A-93E66CC82482}" srcOrd="0" destOrd="0" parTransId="{50A25A56-CEA1-40EB-822C-18475EA4B47A}" sibTransId="{A91F7A1B-DD1E-4B26-839C-2A5EF0A403AD}"/>
    <dgm:cxn modelId="{2B969B27-5590-48D0-A1AB-906229F20D5C}" type="presOf" srcId="{476E4177-EF8D-419E-AB8A-93E66CC82482}" destId="{2572025E-E8B8-4F94-94D0-DC22D7F762FB}" srcOrd="0" destOrd="0" presId="urn:microsoft.com/office/officeart/2005/8/layout/pList2#1"/>
    <dgm:cxn modelId="{F8D3DF1A-0803-470E-B563-6CA4C091F321}" type="presOf" srcId="{90C1E242-23BD-452C-B222-DCFA2D4DAE3B}" destId="{CA6E58D0-F06D-4082-9183-0F2955E6C631}" srcOrd="0" destOrd="0" presId="urn:microsoft.com/office/officeart/2005/8/layout/pList2#1"/>
    <dgm:cxn modelId="{A1981C53-37BB-491E-84D8-923B844487AB}" type="presOf" srcId="{5DD0A7D4-5781-4819-AF33-C5CE25A2D297}" destId="{E4B0666F-2CF1-4C21-A251-46E6EBFF7C1D}" srcOrd="0" destOrd="0" presId="urn:microsoft.com/office/officeart/2005/8/layout/pList2#1"/>
    <dgm:cxn modelId="{110D0AB8-AFF9-4406-BC55-7ED559404AE0}" type="presParOf" srcId="{9E4DC8AD-1AC7-4E53-B32C-25202AFDB195}" destId="{ACBF4AF3-FAB8-444C-81AB-52C89640E279}" srcOrd="0" destOrd="0" presId="urn:microsoft.com/office/officeart/2005/8/layout/pList2#1"/>
    <dgm:cxn modelId="{F37F4F42-82AE-42DF-9D5D-A7E33911F555}" type="presParOf" srcId="{9E4DC8AD-1AC7-4E53-B32C-25202AFDB195}" destId="{78248EF9-FFBB-4EB0-94C4-16A1D0A1A170}" srcOrd="1" destOrd="0" presId="urn:microsoft.com/office/officeart/2005/8/layout/pList2#1"/>
    <dgm:cxn modelId="{A6E89A06-0F51-4809-8B57-C90C67C5F730}" type="presParOf" srcId="{78248EF9-FFBB-4EB0-94C4-16A1D0A1A170}" destId="{CC8831C0-DF59-484B-83B2-A708366B3EB6}" srcOrd="0" destOrd="0" presId="urn:microsoft.com/office/officeart/2005/8/layout/pList2#1"/>
    <dgm:cxn modelId="{3E4AFB37-E70F-4693-8CC3-2766AFF6F0BB}" type="presParOf" srcId="{CC8831C0-DF59-484B-83B2-A708366B3EB6}" destId="{2572025E-E8B8-4F94-94D0-DC22D7F762FB}" srcOrd="0" destOrd="0" presId="urn:microsoft.com/office/officeart/2005/8/layout/pList2#1"/>
    <dgm:cxn modelId="{ADC4815B-9A75-4B26-BDC4-EAF43559BF30}" type="presParOf" srcId="{CC8831C0-DF59-484B-83B2-A708366B3EB6}" destId="{2E2B4276-DB06-4C66-80FF-919CDE10A5FE}" srcOrd="1" destOrd="0" presId="urn:microsoft.com/office/officeart/2005/8/layout/pList2#1"/>
    <dgm:cxn modelId="{2CA34514-89CB-486B-8BEA-E44AB810F84E}" type="presParOf" srcId="{CC8831C0-DF59-484B-83B2-A708366B3EB6}" destId="{C43EB61A-2E04-409F-8F87-79F190ED3CE0}" srcOrd="2" destOrd="0" presId="urn:microsoft.com/office/officeart/2005/8/layout/pList2#1"/>
    <dgm:cxn modelId="{F2E9EC71-E2E9-418B-B246-CF502EE8D56A}" type="presParOf" srcId="{78248EF9-FFBB-4EB0-94C4-16A1D0A1A170}" destId="{3DB5F289-A8C3-40D5-8393-8636D9BFFD29}" srcOrd="1" destOrd="0" presId="urn:microsoft.com/office/officeart/2005/8/layout/pList2#1"/>
    <dgm:cxn modelId="{5802A349-AAA2-4335-9A21-1093414AFDA9}" type="presParOf" srcId="{78248EF9-FFBB-4EB0-94C4-16A1D0A1A170}" destId="{0C509E44-86D3-42D8-94FF-9B9788BAB857}" srcOrd="2" destOrd="0" presId="urn:microsoft.com/office/officeart/2005/8/layout/pList2#1"/>
    <dgm:cxn modelId="{2113D6D1-A3E7-4ABA-B450-796D59A7CBD9}" type="presParOf" srcId="{0C509E44-86D3-42D8-94FF-9B9788BAB857}" destId="{E4B0666F-2CF1-4C21-A251-46E6EBFF7C1D}" srcOrd="0" destOrd="0" presId="urn:microsoft.com/office/officeart/2005/8/layout/pList2#1"/>
    <dgm:cxn modelId="{5155F70E-959D-4EEB-B28E-28595D25362C}" type="presParOf" srcId="{0C509E44-86D3-42D8-94FF-9B9788BAB857}" destId="{BBFA0B92-8C45-4EAA-A200-A78384D846A7}" srcOrd="1" destOrd="0" presId="urn:microsoft.com/office/officeart/2005/8/layout/pList2#1"/>
    <dgm:cxn modelId="{73C8FCE0-E9E5-434D-A686-013E32ACDC87}" type="presParOf" srcId="{0C509E44-86D3-42D8-94FF-9B9788BAB857}" destId="{BF646D7A-C7D0-4489-A68F-61F32B7DB0C6}" srcOrd="2" destOrd="0" presId="urn:microsoft.com/office/officeart/2005/8/layout/pList2#1"/>
    <dgm:cxn modelId="{B393F798-A515-4D35-8B27-8F89CECF3A56}" type="presParOf" srcId="{78248EF9-FFBB-4EB0-94C4-16A1D0A1A170}" destId="{CAAEED2F-AC44-4514-84C2-160FDC42F579}" srcOrd="3" destOrd="0" presId="urn:microsoft.com/office/officeart/2005/8/layout/pList2#1"/>
    <dgm:cxn modelId="{4323680A-9C42-43BB-9A2F-FEF1B32D1F12}" type="presParOf" srcId="{78248EF9-FFBB-4EB0-94C4-16A1D0A1A170}" destId="{3617A269-0CD9-4948-9932-FA1AD12DE27E}" srcOrd="4" destOrd="0" presId="urn:microsoft.com/office/officeart/2005/8/layout/pList2#1"/>
    <dgm:cxn modelId="{CB49B63C-461F-42A0-928A-2C506A2C3273}" type="presParOf" srcId="{3617A269-0CD9-4948-9932-FA1AD12DE27E}" destId="{5284ED54-4761-44DA-8086-D5FD397A1C95}" srcOrd="0" destOrd="0" presId="urn:microsoft.com/office/officeart/2005/8/layout/pList2#1"/>
    <dgm:cxn modelId="{2BE5A381-AC81-4EB7-9C82-801C42F78219}" type="presParOf" srcId="{3617A269-0CD9-4948-9932-FA1AD12DE27E}" destId="{9666B65F-B8AB-44AD-8F33-AF566667E781}" srcOrd="1" destOrd="0" presId="urn:microsoft.com/office/officeart/2005/8/layout/pList2#1"/>
    <dgm:cxn modelId="{64CF22A1-5CF6-4B50-A264-2EBA61378C82}" type="presParOf" srcId="{3617A269-0CD9-4948-9932-FA1AD12DE27E}" destId="{41BC1ABA-1F87-4B1E-94EC-41724CD12655}" srcOrd="2" destOrd="0" presId="urn:microsoft.com/office/officeart/2005/8/layout/pList2#1"/>
    <dgm:cxn modelId="{0824FB44-5CA2-458B-B6F7-7A352771C787}" type="presParOf" srcId="{78248EF9-FFBB-4EB0-94C4-16A1D0A1A170}" destId="{A9D6457D-CBBF-4A28-8C38-C3F75EA43CF1}" srcOrd="5" destOrd="0" presId="urn:microsoft.com/office/officeart/2005/8/layout/pList2#1"/>
    <dgm:cxn modelId="{65854F9E-8B47-4D96-BE19-F6A8A140F60C}" type="presParOf" srcId="{78248EF9-FFBB-4EB0-94C4-16A1D0A1A170}" destId="{CDFA4098-C274-4C84-9513-F0698696D98A}" srcOrd="6" destOrd="0" presId="urn:microsoft.com/office/officeart/2005/8/layout/pList2#1"/>
    <dgm:cxn modelId="{04006335-B881-4CCE-A2E7-133592ECE24E}" type="presParOf" srcId="{CDFA4098-C274-4C84-9513-F0698696D98A}" destId="{87B5BDBA-3C7A-41F1-8C33-F13937A84B36}" srcOrd="0" destOrd="0" presId="urn:microsoft.com/office/officeart/2005/8/layout/pList2#1"/>
    <dgm:cxn modelId="{5FE4E052-637C-4CEC-8E4D-6505CD5672F8}" type="presParOf" srcId="{CDFA4098-C274-4C84-9513-F0698696D98A}" destId="{928528D1-DD5F-4687-9BFE-878C43D23D5D}" srcOrd="1" destOrd="0" presId="urn:microsoft.com/office/officeart/2005/8/layout/pList2#1"/>
    <dgm:cxn modelId="{EE6F91BA-19BE-4935-8CC1-FC75CEDAF160}" type="presParOf" srcId="{CDFA4098-C274-4C84-9513-F0698696D98A}" destId="{D88C7409-AB93-4FE3-A61D-F51EE8A4B008}" srcOrd="2" destOrd="0" presId="urn:microsoft.com/office/officeart/2005/8/layout/pList2#1"/>
    <dgm:cxn modelId="{C4068013-DABD-4B71-888E-CC231EE1EF94}" type="presParOf" srcId="{78248EF9-FFBB-4EB0-94C4-16A1D0A1A170}" destId="{CA6E58D0-F06D-4082-9183-0F2955E6C631}" srcOrd="7" destOrd="0" presId="urn:microsoft.com/office/officeart/2005/8/layout/pList2#1"/>
    <dgm:cxn modelId="{F228BFCA-7B17-4313-BFAD-68BF1DDBC7E6}" type="presParOf" srcId="{78248EF9-FFBB-4EB0-94C4-16A1D0A1A170}" destId="{8AC8F713-1879-4B70-BB31-C5C195E24471}" srcOrd="8" destOrd="0" presId="urn:microsoft.com/office/officeart/2005/8/layout/pList2#1"/>
    <dgm:cxn modelId="{CB786448-29AE-433A-8705-BB18F53AF493}" type="presParOf" srcId="{8AC8F713-1879-4B70-BB31-C5C195E24471}" destId="{9B706799-997B-4F74-B652-58B58A51EA58}" srcOrd="0" destOrd="0" presId="urn:microsoft.com/office/officeart/2005/8/layout/pList2#1"/>
    <dgm:cxn modelId="{6EA030F0-7C52-48E9-A781-D71E87BC9D99}" type="presParOf" srcId="{8AC8F713-1879-4B70-BB31-C5C195E24471}" destId="{AF8C36F4-A127-4733-8CAC-70994BB842F2}" srcOrd="1" destOrd="0" presId="urn:microsoft.com/office/officeart/2005/8/layout/pList2#1"/>
    <dgm:cxn modelId="{0FF9EC5E-C9BC-4CAC-BB07-914AD3C08E91}" type="presParOf" srcId="{8AC8F713-1879-4B70-BB31-C5C195E24471}" destId="{B68F94D2-D73D-420A-802B-DFDC9BE4ED4C}"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F4AF3-FAB8-444C-81AB-52C89640E279}">
      <dsp:nvSpPr>
        <dsp:cNvPr id="0" name=""/>
        <dsp:cNvSpPr/>
      </dsp:nvSpPr>
      <dsp:spPr>
        <a:xfrm>
          <a:off x="0" y="0"/>
          <a:ext cx="8458200" cy="1828800"/>
        </a:xfrm>
        <a:prstGeom prst="roundRect">
          <a:avLst>
            <a:gd name="adj" fmla="val 10000"/>
          </a:avLst>
        </a:prstGeom>
        <a:solidFill>
          <a:schemeClr val="bg2">
            <a:lumMod val="10000"/>
            <a:alpha val="9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43EB61A-2E04-409F-8F87-79F190ED3CE0}">
      <dsp:nvSpPr>
        <dsp:cNvPr id="0" name=""/>
        <dsp:cNvSpPr/>
      </dsp:nvSpPr>
      <dsp:spPr>
        <a:xfrm>
          <a:off x="256463" y="243840"/>
          <a:ext cx="1471346" cy="1341120"/>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572025E-E8B8-4F94-94D0-DC22D7F762FB}">
      <dsp:nvSpPr>
        <dsp:cNvPr id="0" name=""/>
        <dsp:cNvSpPr/>
      </dsp:nvSpPr>
      <dsp:spPr>
        <a:xfrm rot="10800000">
          <a:off x="256463" y="1828799"/>
          <a:ext cx="1471346" cy="2235200"/>
        </a:xfrm>
        <a:prstGeom prst="round2SameRect">
          <a:avLst>
            <a:gd name="adj1" fmla="val 105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99568" numCol="1" spcCol="1270" anchor="t" anchorCtr="0">
          <a:noAutofit/>
        </a:bodyPr>
        <a:lstStyle/>
        <a:p>
          <a:pPr lvl="0" algn="ctr" defTabSz="914400">
            <a:lnSpc>
              <a:spcPct val="90000"/>
            </a:lnSpc>
            <a:spcBef>
              <a:spcPct val="0"/>
            </a:spcBef>
            <a:spcAft>
              <a:spcPct val="35000"/>
            </a:spcAft>
            <a:buNone/>
          </a:pPr>
          <a:r>
            <a:rPr lang="fr-FR" sz="1400" b="1" u="sng" kern="1200" cap="small" baseline="0" noProof="0" dirty="0" smtClean="0">
              <a:effectLst>
                <a:outerShdw blurRad="38100" dist="38100" dir="2700000" algn="tl">
                  <a:srgbClr val="000000">
                    <a:alpha val="43137"/>
                  </a:srgbClr>
                </a:outerShdw>
              </a:effectLst>
              <a:latin typeface="Tw Cen MT" pitchFamily="34" charset="0"/>
            </a:rPr>
            <a:t>L’organisation</a:t>
          </a:r>
        </a:p>
        <a:p>
          <a:pPr lvl="0" algn="ctr">
            <a:lnSpc>
              <a:spcPct val="90000"/>
            </a:lnSpc>
            <a:spcBef>
              <a:spcPct val="0"/>
            </a:spcBef>
            <a:spcAft>
              <a:spcPct val="35000"/>
            </a:spcAft>
          </a:pPr>
          <a:r>
            <a:rPr lang="fr-FR" sz="1400" b="1" i="1" u="none" kern="1200" noProof="0" dirty="0" smtClean="0">
              <a:effectLst/>
              <a:latin typeface="Tw Cen MT" pitchFamily="34" charset="0"/>
            </a:rPr>
            <a:t>Faire preuve de constance dans la gestion de vos élèves (accueil, travail, règles communes…) et la préparation des cours (activité, trace écrite…)</a:t>
          </a:r>
        </a:p>
        <a:p>
          <a:pPr lvl="0" algn="ctr" defTabSz="914400">
            <a:lnSpc>
              <a:spcPct val="90000"/>
            </a:lnSpc>
            <a:spcBef>
              <a:spcPct val="0"/>
            </a:spcBef>
            <a:spcAft>
              <a:spcPct val="35000"/>
            </a:spcAft>
            <a:buNone/>
          </a:pPr>
          <a:r>
            <a:rPr lang="fr-FR" sz="1400" b="1" i="1" u="none" kern="1200" noProof="0" dirty="0" smtClean="0">
              <a:effectLst/>
              <a:latin typeface="Tw Cen MT" pitchFamily="34" charset="0"/>
            </a:rPr>
            <a:t> </a:t>
          </a:r>
        </a:p>
      </dsp:txBody>
      <dsp:txXfrm rot="10800000">
        <a:off x="301712" y="1828799"/>
        <a:ext cx="1380848" cy="2189951"/>
      </dsp:txXfrm>
    </dsp:sp>
    <dsp:sp modelId="{BF646D7A-C7D0-4489-A68F-61F32B7DB0C6}">
      <dsp:nvSpPr>
        <dsp:cNvPr id="0" name=""/>
        <dsp:cNvSpPr/>
      </dsp:nvSpPr>
      <dsp:spPr>
        <a:xfrm>
          <a:off x="1874945" y="243840"/>
          <a:ext cx="1471346" cy="1341120"/>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4B0666F-2CF1-4C21-A251-46E6EBFF7C1D}">
      <dsp:nvSpPr>
        <dsp:cNvPr id="0" name=""/>
        <dsp:cNvSpPr/>
      </dsp:nvSpPr>
      <dsp:spPr>
        <a:xfrm rot="10800000">
          <a:off x="1874945" y="1828799"/>
          <a:ext cx="1471346" cy="2235200"/>
        </a:xfrm>
        <a:prstGeom prst="round2SameRect">
          <a:avLst>
            <a:gd name="adj1" fmla="val 10500"/>
            <a:gd name="adj2" fmla="val 0"/>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99568" numCol="1" spcCol="1270" anchor="t" anchorCtr="0">
          <a:noAutofit/>
        </a:bodyPr>
        <a:lstStyle/>
        <a:p>
          <a:pPr lvl="0" algn="ctr" defTabSz="914400">
            <a:lnSpc>
              <a:spcPct val="90000"/>
            </a:lnSpc>
            <a:spcBef>
              <a:spcPct val="0"/>
            </a:spcBef>
            <a:spcAft>
              <a:spcPct val="35000"/>
            </a:spcAft>
            <a:buNone/>
          </a:pPr>
          <a:r>
            <a:rPr lang="fr-FR" sz="1400" b="1" u="sng" kern="1200" cap="small" baseline="0" noProof="0" dirty="0" smtClean="0">
              <a:effectLst>
                <a:outerShdw blurRad="38100" dist="38100" dir="2700000" algn="tl">
                  <a:srgbClr val="000000">
                    <a:alpha val="43137"/>
                  </a:srgbClr>
                </a:outerShdw>
              </a:effectLst>
              <a:latin typeface="Tw Cen MT" pitchFamily="34" charset="0"/>
            </a:rPr>
            <a:t>La vigilance</a:t>
          </a:r>
        </a:p>
        <a:p>
          <a:pPr lvl="0" algn="ctr" defTabSz="914400">
            <a:lnSpc>
              <a:spcPct val="90000"/>
            </a:lnSpc>
            <a:spcBef>
              <a:spcPct val="0"/>
            </a:spcBef>
            <a:spcAft>
              <a:spcPct val="35000"/>
            </a:spcAft>
            <a:buNone/>
          </a:pPr>
          <a:r>
            <a:rPr lang="fr-FR" sz="1400" b="1" i="1" u="none" kern="1200" noProof="0" dirty="0" smtClean="0">
              <a:effectLst/>
              <a:latin typeface="Tw Cen MT" pitchFamily="34" charset="0"/>
            </a:rPr>
            <a:t>Porter une attention soutenue au travail comme au comportement de vos élèves afin de prévenir tout débordement ou souci éventuel</a:t>
          </a:r>
          <a:endParaRPr lang="fr-FR" sz="1400" b="1" i="1" kern="1200" noProof="0" dirty="0">
            <a:latin typeface="Corbel" pitchFamily="34" charset="0"/>
          </a:endParaRPr>
        </a:p>
      </dsp:txBody>
      <dsp:txXfrm rot="10800000">
        <a:off x="1920194" y="1828799"/>
        <a:ext cx="1380848" cy="2189951"/>
      </dsp:txXfrm>
    </dsp:sp>
    <dsp:sp modelId="{41BC1ABA-1F87-4B1E-94EC-41724CD12655}">
      <dsp:nvSpPr>
        <dsp:cNvPr id="0" name=""/>
        <dsp:cNvSpPr/>
      </dsp:nvSpPr>
      <dsp:spPr>
        <a:xfrm>
          <a:off x="3493426" y="243840"/>
          <a:ext cx="1471346" cy="1341120"/>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284ED54-4761-44DA-8086-D5FD397A1C95}">
      <dsp:nvSpPr>
        <dsp:cNvPr id="0" name=""/>
        <dsp:cNvSpPr/>
      </dsp:nvSpPr>
      <dsp:spPr>
        <a:xfrm rot="10800000">
          <a:off x="3493426" y="1828799"/>
          <a:ext cx="1471346" cy="2235200"/>
        </a:xfrm>
        <a:prstGeom prst="round2SameRect">
          <a:avLst>
            <a:gd name="adj1" fmla="val 10500"/>
            <a:gd name="adj2" fmla="val 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99568" numCol="1" spcCol="1270" anchor="t" anchorCtr="0">
          <a:noAutofit/>
        </a:bodyPr>
        <a:lstStyle/>
        <a:p>
          <a:pPr lvl="0" algn="ctr" defTabSz="622300">
            <a:lnSpc>
              <a:spcPct val="90000"/>
            </a:lnSpc>
            <a:spcBef>
              <a:spcPct val="0"/>
            </a:spcBef>
            <a:spcAft>
              <a:spcPct val="35000"/>
            </a:spcAft>
          </a:pPr>
          <a:r>
            <a:rPr lang="fr-FR" sz="1400" b="1" u="sng" kern="1200" cap="small" baseline="0" noProof="0" dirty="0" smtClean="0">
              <a:effectLst>
                <a:outerShdw blurRad="38100" dist="38100" dir="2700000" algn="tl">
                  <a:srgbClr val="000000">
                    <a:alpha val="43137"/>
                  </a:srgbClr>
                </a:outerShdw>
              </a:effectLst>
              <a:latin typeface="Tw Cen MT" pitchFamily="34" charset="0"/>
            </a:rPr>
            <a:t>La réactivité</a:t>
          </a:r>
        </a:p>
        <a:p>
          <a:pPr lvl="0" algn="ctr" defTabSz="622300">
            <a:lnSpc>
              <a:spcPct val="90000"/>
            </a:lnSpc>
            <a:spcBef>
              <a:spcPct val="0"/>
            </a:spcBef>
            <a:spcAft>
              <a:spcPct val="35000"/>
            </a:spcAft>
          </a:pPr>
          <a:r>
            <a:rPr lang="fr-FR" sz="1400" b="1" i="1" u="none" kern="1200" noProof="0" dirty="0" smtClean="0">
              <a:effectLst/>
              <a:latin typeface="Tw Cen MT" pitchFamily="34" charset="0"/>
            </a:rPr>
            <a:t>Savoir gérer l’imprévu au niveau matériel (coupure d’électricité, photocopieuse en panne…) et humain (élèves, collègues…)</a:t>
          </a:r>
          <a:endParaRPr lang="fr-FR" sz="1400" i="1" kern="1200" noProof="0" dirty="0">
            <a:latin typeface="Corbel" pitchFamily="34" charset="0"/>
          </a:endParaRPr>
        </a:p>
      </dsp:txBody>
      <dsp:txXfrm rot="10800000">
        <a:off x="3538675" y="1828799"/>
        <a:ext cx="1380848" cy="2189951"/>
      </dsp:txXfrm>
    </dsp:sp>
    <dsp:sp modelId="{D88C7409-AB93-4FE3-A61D-F51EE8A4B008}">
      <dsp:nvSpPr>
        <dsp:cNvPr id="0" name=""/>
        <dsp:cNvSpPr/>
      </dsp:nvSpPr>
      <dsp:spPr>
        <a:xfrm>
          <a:off x="5111908" y="243840"/>
          <a:ext cx="1471346" cy="1341120"/>
        </a:xfrm>
        <a:prstGeom prst="roundRect">
          <a:avLst>
            <a:gd name="adj" fmla="val 10000"/>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B5BDBA-3C7A-41F1-8C33-F13937A84B36}">
      <dsp:nvSpPr>
        <dsp:cNvPr id="0" name=""/>
        <dsp:cNvSpPr/>
      </dsp:nvSpPr>
      <dsp:spPr>
        <a:xfrm rot="10800000">
          <a:off x="5111908" y="1828799"/>
          <a:ext cx="1471346" cy="2235200"/>
        </a:xfrm>
        <a:prstGeom prst="round2SameRect">
          <a:avLst>
            <a:gd name="adj1" fmla="val 10500"/>
            <a:gd name="adj2" fmla="val 0"/>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99568" numCol="1" spcCol="1270" anchor="t" anchorCtr="0">
          <a:noAutofit/>
        </a:bodyPr>
        <a:lstStyle/>
        <a:p>
          <a:pPr lvl="0" algn="ctr" defTabSz="914400">
            <a:lnSpc>
              <a:spcPct val="90000"/>
            </a:lnSpc>
            <a:spcBef>
              <a:spcPct val="0"/>
            </a:spcBef>
            <a:spcAft>
              <a:spcPct val="35000"/>
            </a:spcAft>
            <a:buNone/>
          </a:pPr>
          <a:r>
            <a:rPr lang="fr-FR" sz="1400" b="1" u="sng" kern="1200" cap="small" baseline="0" noProof="0" dirty="0" smtClean="0">
              <a:effectLst>
                <a:outerShdw blurRad="38100" dist="38100" dir="2700000" algn="tl">
                  <a:srgbClr val="000000">
                    <a:alpha val="43137"/>
                  </a:srgbClr>
                </a:outerShdw>
              </a:effectLst>
              <a:latin typeface="Tw Cen MT" pitchFamily="34" charset="0"/>
            </a:rPr>
            <a:t>L’observation</a:t>
          </a:r>
        </a:p>
        <a:p>
          <a:pPr lvl="0" algn="ctr" defTabSz="914400">
            <a:lnSpc>
              <a:spcPct val="90000"/>
            </a:lnSpc>
            <a:spcBef>
              <a:spcPct val="0"/>
            </a:spcBef>
            <a:spcAft>
              <a:spcPct val="35000"/>
            </a:spcAft>
            <a:buNone/>
          </a:pPr>
          <a:r>
            <a:rPr lang="fr-FR" sz="1400" b="1" i="1" u="none" kern="1200" noProof="0" dirty="0" smtClean="0">
              <a:effectLst/>
              <a:latin typeface="Tw Cen MT" pitchFamily="34" charset="0"/>
            </a:rPr>
            <a:t>Comprendre les interactions au sein de la classe, apprendre à connaitre les difficultés et les compétences de chacun de vos élèves</a:t>
          </a:r>
          <a:endParaRPr lang="fr-FR" sz="1400" kern="1200" noProof="0" dirty="0">
            <a:latin typeface="Corbel" pitchFamily="34" charset="0"/>
          </a:endParaRPr>
        </a:p>
      </dsp:txBody>
      <dsp:txXfrm rot="10800000">
        <a:off x="5157157" y="1828799"/>
        <a:ext cx="1380848" cy="2189951"/>
      </dsp:txXfrm>
    </dsp:sp>
    <dsp:sp modelId="{B68F94D2-D73D-420A-802B-DFDC9BE4ED4C}">
      <dsp:nvSpPr>
        <dsp:cNvPr id="0" name=""/>
        <dsp:cNvSpPr/>
      </dsp:nvSpPr>
      <dsp:spPr>
        <a:xfrm>
          <a:off x="6730389" y="243840"/>
          <a:ext cx="1471346" cy="1341120"/>
        </a:xfrm>
        <a:prstGeom prst="roundRect">
          <a:avLst>
            <a:gd name="adj" fmla="val 10000"/>
          </a:avLst>
        </a:prstGeom>
        <a:blipFill rotWithShape="1">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B706799-997B-4F74-B652-58B58A51EA58}">
      <dsp:nvSpPr>
        <dsp:cNvPr id="0" name=""/>
        <dsp:cNvSpPr/>
      </dsp:nvSpPr>
      <dsp:spPr>
        <a:xfrm rot="10800000">
          <a:off x="6730389" y="1828799"/>
          <a:ext cx="1471346" cy="2235200"/>
        </a:xfrm>
        <a:prstGeom prst="round2SameRect">
          <a:avLst>
            <a:gd name="adj1" fmla="val 10500"/>
            <a:gd name="adj2" fmla="val 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99568" numCol="1" spcCol="1270" anchor="t" anchorCtr="0">
          <a:noAutofit/>
        </a:bodyPr>
        <a:lstStyle/>
        <a:p>
          <a:pPr lvl="0" algn="ctr" defTabSz="914400">
            <a:lnSpc>
              <a:spcPct val="90000"/>
            </a:lnSpc>
            <a:spcBef>
              <a:spcPct val="0"/>
            </a:spcBef>
            <a:spcAft>
              <a:spcPct val="35000"/>
            </a:spcAft>
            <a:buNone/>
          </a:pPr>
          <a:r>
            <a:rPr lang="fr-FR" sz="1400" b="1" u="sng" kern="1200" cap="small" baseline="0" noProof="0" dirty="0" smtClean="0">
              <a:effectLst>
                <a:outerShdw blurRad="38100" dist="38100" dir="2700000" algn="tl">
                  <a:srgbClr val="000000">
                    <a:alpha val="43137"/>
                  </a:srgbClr>
                </a:outerShdw>
              </a:effectLst>
              <a:latin typeface="Tw Cen MT" pitchFamily="34" charset="0"/>
            </a:rPr>
            <a:t>La créativité</a:t>
          </a:r>
        </a:p>
        <a:p>
          <a:pPr lvl="0" algn="ctr" defTabSz="914400">
            <a:lnSpc>
              <a:spcPct val="90000"/>
            </a:lnSpc>
            <a:spcBef>
              <a:spcPct val="0"/>
            </a:spcBef>
            <a:spcAft>
              <a:spcPct val="35000"/>
            </a:spcAft>
            <a:buNone/>
          </a:pPr>
          <a:r>
            <a:rPr lang="fr-FR" sz="1400" b="1" i="1" u="none" kern="1200" noProof="0" dirty="0" smtClean="0">
              <a:effectLst/>
              <a:latin typeface="Tw Cen MT" pitchFamily="34" charset="0"/>
            </a:rPr>
            <a:t>Construire, réaliser, innover dans l’élaboration des cours et des activités proposées comme dans les évaluations présentées</a:t>
          </a:r>
          <a:endParaRPr lang="fr-FR" sz="1400" kern="1200" noProof="0" dirty="0">
            <a:latin typeface="Corbel" pitchFamily="34" charset="0"/>
          </a:endParaRPr>
        </a:p>
      </dsp:txBody>
      <dsp:txXfrm rot="10800000">
        <a:off x="6775638" y="1828799"/>
        <a:ext cx="1380848" cy="2189951"/>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7566DE-EC62-43B6-A520-F68AC9722979}" type="datetimeFigureOut">
              <a:rPr lang="fr-FR" smtClean="0"/>
              <a:t>24/10/2016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F8A212-43A7-4D30-9155-C6D022B7BCA7}" type="slidenum">
              <a:rPr lang="fr-FR" smtClean="0"/>
              <a:t>‹N°›</a:t>
            </a:fld>
            <a:endParaRPr lang="fr-FR"/>
          </a:p>
        </p:txBody>
      </p:sp>
    </p:spTree>
    <p:extLst>
      <p:ext uri="{BB962C8B-B14F-4D97-AF65-F5344CB8AC3E}">
        <p14:creationId xmlns:p14="http://schemas.microsoft.com/office/powerpoint/2010/main" val="225361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http://www.stephanecote.org/2013/08/15/13-trucs-de-gestion-de-classe-qui-instaure-le-respect/</a:t>
            </a:r>
          </a:p>
          <a:p>
            <a:r>
              <a:rPr lang="fr-FR" dirty="0" smtClean="0"/>
              <a:t>http://neo.ens-lyon.fr/neopass/themes/neotheme_6.html</a:t>
            </a:r>
            <a:endParaRPr lang="fr-FR" dirty="0"/>
          </a:p>
        </p:txBody>
      </p:sp>
      <p:sp>
        <p:nvSpPr>
          <p:cNvPr id="4" name="Espace réservé du numéro de diapositive 3"/>
          <p:cNvSpPr>
            <a:spLocks noGrp="1"/>
          </p:cNvSpPr>
          <p:nvPr>
            <p:ph type="sldNum" sz="quarter" idx="10"/>
          </p:nvPr>
        </p:nvSpPr>
        <p:spPr/>
        <p:txBody>
          <a:bodyPr/>
          <a:lstStyle/>
          <a:p>
            <a:fld id="{DCF8A212-43A7-4D30-9155-C6D022B7BCA7}" type="slidenum">
              <a:rPr lang="fr-FR" smtClean="0"/>
              <a:t>1</a:t>
            </a:fld>
            <a:endParaRPr lang="fr-FR"/>
          </a:p>
        </p:txBody>
      </p:sp>
    </p:spTree>
    <p:extLst>
      <p:ext uri="{BB962C8B-B14F-4D97-AF65-F5344CB8AC3E}">
        <p14:creationId xmlns:p14="http://schemas.microsoft.com/office/powerpoint/2010/main" val="2558168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fr-FR" dirty="0" smtClean="0"/>
              <a:t>Situation concrète qui entraine de facto l’exercice de l’autorité</a:t>
            </a:r>
          </a:p>
          <a:p>
            <a:r>
              <a:rPr lang="fr-FR" dirty="0" smtClean="0"/>
              <a:t>En cas de conflit, il est essentiel que le professeur ne s’engage pas dans un crescendo infernal qui n’aura très vite plus d’issue. C’est pourquoi il doit toujours se garder une porte de sortie qui lui permettra d’atteindre ses exigences. Le fait de ne pas traiter à chaud, le fait d’écrire (rapport) constituent souvent un temps de maturation et de distanciation indispensable.</a:t>
            </a:r>
          </a:p>
          <a:p>
            <a:pPr marL="0" marR="0" indent="0" algn="l" defTabSz="914400" rtl="0" eaLnBrk="1" fontAlgn="auto" latinLnBrk="0" hangingPunct="1">
              <a:lnSpc>
                <a:spcPct val="115000"/>
              </a:lnSpc>
              <a:spcBef>
                <a:spcPts val="0"/>
              </a:spcBef>
              <a:spcAft>
                <a:spcPts val="100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15000"/>
              </a:lnSpc>
              <a:spcBef>
                <a:spcPts val="0"/>
              </a:spcBef>
              <a:spcAft>
                <a:spcPts val="1000"/>
              </a:spcAft>
              <a:buClrTx/>
              <a:buSzTx/>
              <a:buFontTx/>
              <a:buNone/>
              <a:tabLst/>
              <a:defRPr/>
            </a:pPr>
            <a:r>
              <a:rPr lang="fr-FR" sz="1200" kern="1200" dirty="0" smtClean="0">
                <a:solidFill>
                  <a:schemeClr val="tx1"/>
                </a:solidFill>
                <a:effectLst/>
                <a:latin typeface="+mn-lt"/>
                <a:ea typeface="+mn-ea"/>
                <a:cs typeface="+mn-cs"/>
              </a:rPr>
              <a:t>Impression sur la</a:t>
            </a:r>
            <a:r>
              <a:rPr lang="fr-FR" sz="1200" kern="1200" baseline="0" dirty="0" smtClean="0">
                <a:solidFill>
                  <a:schemeClr val="tx1"/>
                </a:solidFill>
                <a:effectLst/>
                <a:latin typeface="+mn-lt"/>
                <a:ea typeface="+mn-ea"/>
                <a:cs typeface="+mn-cs"/>
              </a:rPr>
              <a:t> fin du cours : un prof maitre de sa classe, très calme. On sent qu’elle sait « tenir » ses élèves. Sa demande est légitime : elle exige de la part des élèves le recopiage le plus propre possible de leur cours</a:t>
            </a:r>
          </a:p>
          <a:p>
            <a:pPr marL="0" marR="0" indent="0" algn="l" defTabSz="914400" rtl="0" eaLnBrk="1" fontAlgn="auto" latinLnBrk="0" hangingPunct="1">
              <a:lnSpc>
                <a:spcPct val="115000"/>
              </a:lnSpc>
              <a:spcBef>
                <a:spcPts val="0"/>
              </a:spcBef>
              <a:spcAft>
                <a:spcPts val="1000"/>
              </a:spcAft>
              <a:buClrTx/>
              <a:buSzTx/>
              <a:buFontTx/>
              <a:buNone/>
              <a:tabLst/>
              <a:defRPr/>
            </a:pPr>
            <a:r>
              <a:rPr lang="fr-FR" sz="1200" kern="1200" baseline="0" dirty="0" smtClean="0">
                <a:solidFill>
                  <a:schemeClr val="tx1"/>
                </a:solidFill>
                <a:effectLst/>
                <a:latin typeface="+mn-lt"/>
                <a:ea typeface="+mn-ea"/>
                <a:cs typeface="+mn-cs"/>
              </a:rPr>
              <a:t>Les mécanismes de l’engrenage : </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Il n’a pas souligné. On focalise sur le point négatif</a:t>
            </a:r>
            <a:r>
              <a:rPr lang="fr-FR" sz="1200" kern="1200" baseline="0" dirty="0" smtClean="0">
                <a:solidFill>
                  <a:schemeClr val="tx1"/>
                </a:solidFill>
                <a:effectLst/>
                <a:latin typeface="+mn-lt"/>
                <a:ea typeface="+mn-ea"/>
                <a:cs typeface="+mn-cs"/>
              </a:rPr>
              <a:t> et sur l’</a:t>
            </a:r>
            <a:r>
              <a:rPr lang="fr-FR" sz="1200" kern="1200" dirty="0" smtClean="0">
                <a:solidFill>
                  <a:schemeClr val="tx1"/>
                </a:solidFill>
                <a:effectLst/>
                <a:latin typeface="+mn-lt"/>
                <a:ea typeface="+mn-ea"/>
                <a:cs typeface="+mn-cs"/>
              </a:rPr>
              <a:t> Importance de la trace écrite. </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Humiliation. Violence symbolique.</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Prise à témoin de la classe</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Face à face </a:t>
            </a:r>
            <a:r>
              <a:rPr lang="fr-FR" sz="1200" kern="1200" baseline="0" dirty="0" smtClean="0">
                <a:solidFill>
                  <a:schemeClr val="tx1"/>
                </a:solidFill>
                <a:effectLst/>
                <a:latin typeface="+mn-lt"/>
                <a:ea typeface="+mn-ea"/>
                <a:cs typeface="+mn-cs"/>
              </a:rPr>
              <a:t>verbal puis physique (Chance que les autres restent calmes, Chance qu’elle soit une femme et que l’élève soit gentil) :  un combat de coq.</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Situation de blocage : elle ne veut pas qu’il sorte mais les autres</a:t>
            </a:r>
            <a:r>
              <a:rPr lang="fr-FR" sz="1200" kern="1200" baseline="0" dirty="0" smtClean="0">
                <a:solidFill>
                  <a:schemeClr val="tx1"/>
                </a:solidFill>
                <a:effectLst/>
                <a:latin typeface="+mn-lt"/>
                <a:ea typeface="+mn-ea"/>
                <a:cs typeface="+mn-cs"/>
              </a:rPr>
              <a:t> doivent sortir</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Autoritarisme : « tu ne sortiras pas » (pour ne pas se décrédibiliser)  = impasse. Pas d’issue possible</a:t>
            </a:r>
            <a:r>
              <a:rPr lang="fr-FR" sz="1200" kern="1200" baseline="0" dirty="0" smtClean="0">
                <a:solidFill>
                  <a:schemeClr val="tx1"/>
                </a:solidFill>
                <a:effectLst/>
                <a:latin typeface="+mn-lt"/>
                <a:ea typeface="+mn-ea"/>
                <a:cs typeface="+mn-cs"/>
              </a:rPr>
              <a:t> </a:t>
            </a:r>
            <a:r>
              <a:rPr lang="fr-FR" sz="1200" kern="1200" baseline="0" dirty="0" smtClean="0">
                <a:solidFill>
                  <a:schemeClr val="tx1"/>
                </a:solidFill>
                <a:effectLst/>
                <a:latin typeface="+mn-lt"/>
                <a:ea typeface="+mn-ea"/>
                <a:cs typeface="+mn-cs"/>
                <a:sym typeface="Wingdings" pitchFamily="2" charset="2"/>
              </a:rPr>
              <a:t> </a:t>
            </a:r>
            <a:r>
              <a:rPr lang="fr-FR" sz="1200" kern="1200" dirty="0" smtClean="0">
                <a:solidFill>
                  <a:schemeClr val="tx1"/>
                </a:solidFill>
                <a:effectLst/>
                <a:latin typeface="+mn-lt"/>
                <a:ea typeface="+mn-ea"/>
                <a:cs typeface="+mn-cs"/>
              </a:rPr>
              <a:t>Stratégie de survie du débutant qui repose sur la domination</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Mise en danger de soi et de la classe.</a:t>
            </a:r>
          </a:p>
          <a:p>
            <a:pPr marL="0" marR="0" indent="0" algn="l" defTabSz="914400" rtl="0" eaLnBrk="1" fontAlgn="auto" latinLnBrk="0" hangingPunct="1">
              <a:lnSpc>
                <a:spcPct val="115000"/>
              </a:lnSpc>
              <a:spcBef>
                <a:spcPts val="0"/>
              </a:spcBef>
              <a:spcAft>
                <a:spcPts val="100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15000"/>
              </a:lnSpc>
              <a:spcBef>
                <a:spcPts val="0"/>
              </a:spcBef>
              <a:spcAft>
                <a:spcPts val="1000"/>
              </a:spcAft>
              <a:buClrTx/>
              <a:buSzTx/>
              <a:buFontTx/>
              <a:buNone/>
              <a:tabLst/>
              <a:defRPr/>
            </a:pPr>
            <a:r>
              <a:rPr lang="fr-FR" sz="1200" kern="1200" dirty="0" smtClean="0">
                <a:solidFill>
                  <a:schemeClr val="tx1"/>
                </a:solidFill>
                <a:effectLst/>
                <a:latin typeface="+mn-lt"/>
                <a:ea typeface="+mn-ea"/>
                <a:cs typeface="+mn-cs"/>
              </a:rPr>
              <a:t>Comment éviter</a:t>
            </a:r>
            <a:r>
              <a:rPr lang="fr-FR" sz="1200" kern="1200" baseline="0" dirty="0" smtClean="0">
                <a:solidFill>
                  <a:schemeClr val="tx1"/>
                </a:solidFill>
                <a:effectLst/>
                <a:latin typeface="+mn-lt"/>
                <a:ea typeface="+mn-ea"/>
                <a:cs typeface="+mn-cs"/>
              </a:rPr>
              <a:t> d’en arriver à un tel degrés de violence ?</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baseline="0" dirty="0" smtClean="0">
                <a:solidFill>
                  <a:schemeClr val="tx1"/>
                </a:solidFill>
                <a:effectLst/>
                <a:latin typeface="+mn-lt"/>
                <a:ea typeface="+mn-ea"/>
                <a:cs typeface="+mn-cs"/>
              </a:rPr>
              <a:t>L’incitation : il ne voulait pas copier et il a copié – à valoriser …après lui demander de souligner</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Gérer le conflit après</a:t>
            </a:r>
            <a:r>
              <a:rPr lang="fr-FR" sz="1200" kern="1200" baseline="0" dirty="0" smtClean="0">
                <a:solidFill>
                  <a:schemeClr val="tx1"/>
                </a:solidFill>
                <a:effectLst/>
                <a:latin typeface="+mn-lt"/>
                <a:ea typeface="+mn-ea"/>
                <a:cs typeface="+mn-cs"/>
              </a:rPr>
              <a:t> : a</a:t>
            </a:r>
            <a:r>
              <a:rPr lang="fr-FR" sz="1200" kern="1200" dirty="0" smtClean="0">
                <a:solidFill>
                  <a:schemeClr val="tx1"/>
                </a:solidFill>
                <a:effectLst/>
                <a:latin typeface="+mn-lt"/>
                <a:ea typeface="+mn-ea"/>
                <a:cs typeface="+mn-cs"/>
              </a:rPr>
              <a:t>ller voir l’élève en murmurant.</a:t>
            </a:r>
            <a:r>
              <a:rPr lang="fr-FR" sz="1200" kern="1200" baseline="0" dirty="0" smtClean="0">
                <a:solidFill>
                  <a:schemeClr val="tx1"/>
                </a:solidFill>
                <a:effectLst/>
                <a:latin typeface="+mn-lt"/>
                <a:ea typeface="+mn-ea"/>
                <a:cs typeface="+mn-cs"/>
              </a:rPr>
              <a:t> C</a:t>
            </a:r>
            <a:r>
              <a:rPr lang="fr-FR" sz="1200" kern="1200" dirty="0" smtClean="0">
                <a:solidFill>
                  <a:schemeClr val="tx1"/>
                </a:solidFill>
                <a:effectLst/>
                <a:latin typeface="+mn-lt"/>
                <a:ea typeface="+mn-ea"/>
                <a:cs typeface="+mn-cs"/>
              </a:rPr>
              <a:t>hercher à comprendre pourquoi il refuse. </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Faire référence à des règles et des valeurs collectives,</a:t>
            </a:r>
            <a:r>
              <a:rPr lang="fr-FR" sz="1200" kern="1200" baseline="0" dirty="0" smtClean="0">
                <a:solidFill>
                  <a:schemeClr val="tx1"/>
                </a:solidFill>
                <a:effectLst/>
                <a:latin typeface="+mn-lt"/>
                <a:ea typeface="+mn-ea"/>
                <a:cs typeface="+mn-cs"/>
              </a:rPr>
              <a:t> r</a:t>
            </a:r>
            <a:r>
              <a:rPr lang="fr-FR" sz="1200" kern="1200" dirty="0" smtClean="0">
                <a:solidFill>
                  <a:schemeClr val="tx1"/>
                </a:solidFill>
                <a:effectLst/>
                <a:latin typeface="+mn-lt"/>
                <a:ea typeface="+mn-ea"/>
                <a:cs typeface="+mn-cs"/>
              </a:rPr>
              <a:t>éagir du point de vue de l’institution.</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Exposer la situation (lui montrer l’importance de la trace écrite) Mettre en place un contrat. (Si tu ne fais pas cela, il y aura cela) </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Ne pas se donner en spectacle. Impossible d’exiger d’un élève qu’il retourne immédiatement à sa tâche et à sa position d’élève après un conflit.</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Lâcher prise ne veut pas dire abandonner mais différer</a:t>
            </a:r>
            <a:r>
              <a:rPr lang="fr-FR" sz="1200" kern="1200" baseline="0" dirty="0" smtClean="0">
                <a:solidFill>
                  <a:schemeClr val="tx1"/>
                </a:solidFill>
                <a:effectLst/>
                <a:latin typeface="+mn-lt"/>
                <a:ea typeface="+mn-ea"/>
                <a:cs typeface="+mn-cs"/>
              </a:rPr>
              <a:t> : </a:t>
            </a:r>
            <a:r>
              <a:rPr lang="fr-FR" sz="1200" kern="1200" dirty="0" smtClean="0">
                <a:solidFill>
                  <a:schemeClr val="tx1"/>
                </a:solidFill>
                <a:effectLst/>
                <a:latin typeface="+mn-lt"/>
                <a:ea typeface="+mn-ea"/>
                <a:cs typeface="+mn-cs"/>
              </a:rPr>
              <a:t>Prendre confiance en soi pour accepter ce pas de côté.</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Différer</a:t>
            </a:r>
            <a:r>
              <a:rPr lang="fr-FR" sz="1200" kern="1200" baseline="0" dirty="0" smtClean="0">
                <a:solidFill>
                  <a:schemeClr val="tx1"/>
                </a:solidFill>
                <a:effectLst/>
                <a:latin typeface="+mn-lt"/>
                <a:ea typeface="+mn-ea"/>
                <a:cs typeface="+mn-cs"/>
              </a:rPr>
              <a:t> : à f</a:t>
            </a:r>
            <a:r>
              <a:rPr lang="fr-FR" sz="1200" kern="1200" dirty="0" smtClean="0">
                <a:solidFill>
                  <a:schemeClr val="tx1"/>
                </a:solidFill>
                <a:effectLst/>
                <a:latin typeface="+mn-lt"/>
                <a:ea typeface="+mn-ea"/>
                <a:cs typeface="+mn-cs"/>
              </a:rPr>
              <a:t>aire pour la prochaine fois</a:t>
            </a:r>
            <a:r>
              <a:rPr lang="fr-FR" sz="1200" kern="1200" baseline="0" dirty="0" smtClean="0">
                <a:solidFill>
                  <a:schemeClr val="tx1"/>
                </a:solidFill>
                <a:effectLst/>
                <a:latin typeface="+mn-lt"/>
                <a:ea typeface="+mn-ea"/>
                <a:cs typeface="+mn-cs"/>
              </a:rPr>
              <a:t> : </a:t>
            </a:r>
            <a:r>
              <a:rPr lang="fr-FR" sz="1200" kern="1200" dirty="0" smtClean="0">
                <a:solidFill>
                  <a:schemeClr val="tx1"/>
                </a:solidFill>
                <a:effectLst/>
                <a:latin typeface="+mn-lt"/>
                <a:ea typeface="+mn-ea"/>
                <a:cs typeface="+mn-cs"/>
              </a:rPr>
              <a:t>Mettre une note de cahier.</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Agir au nom de l’institution et non au nom de sa propre personne.</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endParaRPr lang="fr-FR"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15000"/>
              </a:lnSpc>
              <a:spcBef>
                <a:spcPts val="0"/>
              </a:spcBef>
              <a:spcAft>
                <a:spcPts val="1000"/>
              </a:spcAft>
              <a:buClrTx/>
              <a:buSzTx/>
              <a:buFontTx/>
              <a:buNone/>
              <a:tabLst/>
              <a:defRPr/>
            </a:pPr>
            <a:r>
              <a:rPr lang="fr-FR" sz="1200" kern="1200" dirty="0" smtClean="0">
                <a:solidFill>
                  <a:schemeClr val="tx1"/>
                </a:solidFill>
                <a:effectLst/>
                <a:latin typeface="+mn-lt"/>
                <a:ea typeface="+mn-ea"/>
                <a:cs typeface="+mn-cs"/>
              </a:rPr>
              <a:t>Penser à l’humour</a:t>
            </a:r>
            <a:r>
              <a:rPr lang="fr-FR" sz="1200" kern="1200" baseline="0" dirty="0" smtClean="0">
                <a:solidFill>
                  <a:schemeClr val="tx1"/>
                </a:solidFill>
                <a:effectLst/>
                <a:latin typeface="+mn-lt"/>
                <a:ea typeface="+mn-ea"/>
                <a:cs typeface="+mn-cs"/>
              </a:rPr>
              <a:t> pour débloquer une situation</a:t>
            </a:r>
            <a:endParaRPr lang="fr-FR"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endParaRPr lang="fr-FR" sz="1200" kern="1200" dirty="0" smtClean="0">
              <a:solidFill>
                <a:schemeClr val="tx1"/>
              </a:solidFill>
              <a:effectLst/>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DCF8A212-43A7-4D30-9155-C6D022B7BCA7}" type="slidenum">
              <a:rPr lang="fr-FR" smtClean="0"/>
              <a:t>17</a:t>
            </a:fld>
            <a:endParaRPr lang="fr-FR"/>
          </a:p>
        </p:txBody>
      </p:sp>
    </p:spTree>
    <p:extLst>
      <p:ext uri="{BB962C8B-B14F-4D97-AF65-F5344CB8AC3E}">
        <p14:creationId xmlns:p14="http://schemas.microsoft.com/office/powerpoint/2010/main" val="548483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Sanction : institutionnel</a:t>
            </a:r>
          </a:p>
          <a:p>
            <a:r>
              <a:rPr lang="fr-FR" dirty="0" smtClean="0"/>
              <a:t>Punition : laissé</a:t>
            </a:r>
            <a:r>
              <a:rPr lang="fr-FR" baseline="0" dirty="0" smtClean="0"/>
              <a:t>e à l’appréciation du prof</a:t>
            </a:r>
          </a:p>
          <a:p>
            <a:r>
              <a:rPr lang="fr-FR" baseline="0" dirty="0" smtClean="0"/>
              <a:t>Préférer le terme de sanction même s’il s’agit d’une punition qui a plutôt un caractère dual (la vengeance de l’adulte à l’élève)</a:t>
            </a:r>
          </a:p>
          <a:p>
            <a:endParaRPr lang="fr-FR" dirty="0"/>
          </a:p>
        </p:txBody>
      </p:sp>
      <p:sp>
        <p:nvSpPr>
          <p:cNvPr id="4" name="Espace réservé du numéro de diapositive 3"/>
          <p:cNvSpPr>
            <a:spLocks noGrp="1"/>
          </p:cNvSpPr>
          <p:nvPr>
            <p:ph type="sldNum" sz="quarter" idx="10"/>
          </p:nvPr>
        </p:nvSpPr>
        <p:spPr/>
        <p:txBody>
          <a:bodyPr/>
          <a:lstStyle/>
          <a:p>
            <a:fld id="{DCF8A212-43A7-4D30-9155-C6D022B7BCA7}" type="slidenum">
              <a:rPr lang="fr-FR" smtClean="0"/>
              <a:t>18</a:t>
            </a:fld>
            <a:endParaRPr lang="fr-FR"/>
          </a:p>
        </p:txBody>
      </p:sp>
    </p:spTree>
    <p:extLst>
      <p:ext uri="{BB962C8B-B14F-4D97-AF65-F5344CB8AC3E}">
        <p14:creationId xmlns:p14="http://schemas.microsoft.com/office/powerpoint/2010/main" val="3273179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http://www.cahiers-pedagogiques.com/Exercer-une-autorite-educative-principes-d-action-et-dispositifs-de-formation-possibles-pour-les-professeurs</a:t>
            </a:r>
            <a:endParaRPr lang="fr-FR" dirty="0"/>
          </a:p>
        </p:txBody>
      </p:sp>
      <p:sp>
        <p:nvSpPr>
          <p:cNvPr id="4" name="Espace réservé du numéro de diapositive 3"/>
          <p:cNvSpPr>
            <a:spLocks noGrp="1"/>
          </p:cNvSpPr>
          <p:nvPr>
            <p:ph type="sldNum" sz="quarter" idx="10"/>
          </p:nvPr>
        </p:nvSpPr>
        <p:spPr/>
        <p:txBody>
          <a:bodyPr/>
          <a:lstStyle/>
          <a:p>
            <a:fld id="{DCF8A212-43A7-4D30-9155-C6D022B7BCA7}" type="slidenum">
              <a:rPr lang="fr-FR" smtClean="0"/>
              <a:t>20</a:t>
            </a:fld>
            <a:endParaRPr lang="fr-FR"/>
          </a:p>
        </p:txBody>
      </p:sp>
    </p:spTree>
    <p:extLst>
      <p:ext uri="{BB962C8B-B14F-4D97-AF65-F5344CB8AC3E}">
        <p14:creationId xmlns:p14="http://schemas.microsoft.com/office/powerpoint/2010/main" val="1851065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CF8A212-43A7-4D30-9155-C6D022B7BCA7}" type="slidenum">
              <a:rPr lang="fr-FR" smtClean="0"/>
              <a:t>5</a:t>
            </a:fld>
            <a:endParaRPr lang="fr-FR"/>
          </a:p>
        </p:txBody>
      </p:sp>
    </p:spTree>
    <p:extLst>
      <p:ext uri="{BB962C8B-B14F-4D97-AF65-F5344CB8AC3E}">
        <p14:creationId xmlns:p14="http://schemas.microsoft.com/office/powerpoint/2010/main" val="290686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pPr marL="0" marR="0" algn="l" defTabSz="914400">
              <a:lnSpc>
                <a:spcPct val="115000"/>
              </a:lnSpc>
              <a:spcBef>
                <a:spcPts val="0"/>
              </a:spcBef>
              <a:spcAft>
                <a:spcPts val="1000"/>
              </a:spcAft>
              <a:buNone/>
            </a:pPr>
            <a:endParaRPr lang="fr-FR" sz="1200" noProof="0" dirty="0" smtClean="0">
              <a:latin typeface="+mn-lt"/>
              <a:ea typeface="Calibri"/>
              <a:cs typeface="Times New Roman"/>
            </a:endParaRPr>
          </a:p>
          <a:p>
            <a:pPr marL="0" marR="0" algn="l" defTabSz="914400">
              <a:lnSpc>
                <a:spcPct val="115000"/>
              </a:lnSpc>
              <a:spcBef>
                <a:spcPts val="0"/>
              </a:spcBef>
              <a:spcAft>
                <a:spcPts val="1000"/>
              </a:spcAft>
              <a:buNone/>
            </a:pPr>
            <a:r>
              <a:rPr lang="fr-FR" sz="1200" noProof="0" dirty="0" smtClean="0">
                <a:latin typeface="+mn-lt"/>
                <a:ea typeface="Calibri"/>
                <a:cs typeface="Times New Roman"/>
              </a:rPr>
              <a:t>marquer au tableau</a:t>
            </a:r>
            <a:r>
              <a:rPr lang="fr-FR" sz="1200" baseline="0" noProof="0" dirty="0" smtClean="0">
                <a:latin typeface="+mn-lt"/>
                <a:ea typeface="Calibri"/>
                <a:cs typeface="Times New Roman"/>
              </a:rPr>
              <a:t> les remarques (fin de la diapo)</a:t>
            </a:r>
            <a:endParaRPr lang="fr-FR" sz="1200" noProof="0" dirty="0" smtClean="0">
              <a:latin typeface="+mn-lt"/>
              <a:ea typeface="Calibri"/>
              <a:cs typeface="Times New Roman"/>
            </a:endParaRPr>
          </a:p>
          <a:p>
            <a:pPr marL="0" marR="0" algn="l" defTabSz="914400">
              <a:lnSpc>
                <a:spcPct val="115000"/>
              </a:lnSpc>
              <a:spcBef>
                <a:spcPts val="0"/>
              </a:spcBef>
              <a:spcAft>
                <a:spcPts val="1000"/>
              </a:spcAft>
              <a:buNone/>
            </a:pPr>
            <a:r>
              <a:rPr lang="fr-FR" sz="1200" noProof="0" dirty="0" smtClean="0">
                <a:latin typeface="+mn-lt"/>
                <a:ea typeface="Calibri"/>
                <a:cs typeface="Times New Roman"/>
              </a:rPr>
              <a:t>Impression générale : entrée en</a:t>
            </a:r>
            <a:r>
              <a:rPr lang="fr-FR" sz="1200" baseline="0" noProof="0" dirty="0" smtClean="0">
                <a:latin typeface="+mn-lt"/>
                <a:ea typeface="Calibri"/>
                <a:cs typeface="Times New Roman"/>
              </a:rPr>
              <a:t> classe chaotique/un prof sur la défensive, démuni qui n’arrive pas à se faire respecter</a:t>
            </a:r>
          </a:p>
          <a:p>
            <a:pPr marL="0" marR="0" indent="0" algn="l" defTabSz="914400" rtl="0" eaLnBrk="1" fontAlgn="auto" latinLnBrk="0" hangingPunct="1">
              <a:lnSpc>
                <a:spcPct val="115000"/>
              </a:lnSpc>
              <a:spcBef>
                <a:spcPts val="0"/>
              </a:spcBef>
              <a:spcAft>
                <a:spcPts val="1000"/>
              </a:spcAft>
              <a:buClrTx/>
              <a:buSzTx/>
              <a:buFontTx/>
              <a:buNone/>
              <a:tabLst/>
              <a:defRPr/>
            </a:pPr>
            <a:r>
              <a:rPr lang="fr-FR" sz="1200" kern="1200" dirty="0" smtClean="0">
                <a:solidFill>
                  <a:schemeClr val="tx1"/>
                </a:solidFill>
                <a:effectLst/>
                <a:latin typeface="+mn-lt"/>
                <a:ea typeface="+mn-ea"/>
                <a:cs typeface="+mn-cs"/>
              </a:rPr>
              <a:t>Problèmes rencontrées : </a:t>
            </a:r>
          </a:p>
          <a:p>
            <a:pPr marL="0" marR="0" indent="0" algn="l" defTabSz="914400" rtl="0" eaLnBrk="1" fontAlgn="auto" latinLnBrk="0" hangingPunct="1">
              <a:lnSpc>
                <a:spcPct val="115000"/>
              </a:lnSpc>
              <a:spcBef>
                <a:spcPts val="0"/>
              </a:spcBef>
              <a:spcAft>
                <a:spcPts val="1000"/>
              </a:spcAft>
              <a:buClrTx/>
              <a:buSzTx/>
              <a:buFontTx/>
              <a:buNone/>
              <a:tabLst/>
              <a:defRPr/>
            </a:pPr>
            <a:r>
              <a:rPr lang="fr-FR" sz="1200" kern="1200" dirty="0" smtClean="0">
                <a:solidFill>
                  <a:schemeClr val="tx1"/>
                </a:solidFill>
                <a:effectLst/>
                <a:latin typeface="+mn-lt"/>
                <a:ea typeface="+mn-ea"/>
                <a:cs typeface="+mn-cs"/>
              </a:rPr>
              <a:t>Espace : il est dos au tableau, il se cantonne dans la partie de la classe qui confine au bureau, il n’entre pas dans l’espace des élèves mais les élèves pénètrent dans son espace</a:t>
            </a:r>
          </a:p>
          <a:p>
            <a:pPr marL="0" marR="0" indent="0" algn="l" defTabSz="914400" rtl="0" eaLnBrk="1" fontAlgn="auto" latinLnBrk="0" hangingPunct="1">
              <a:lnSpc>
                <a:spcPct val="115000"/>
              </a:lnSpc>
              <a:spcBef>
                <a:spcPts val="0"/>
              </a:spcBef>
              <a:spcAft>
                <a:spcPts val="1000"/>
              </a:spcAft>
              <a:buClrTx/>
              <a:buSzTx/>
              <a:buFontTx/>
              <a:buNone/>
              <a:tabLst/>
              <a:defRPr/>
            </a:pPr>
            <a:r>
              <a:rPr lang="fr-FR" sz="1200" kern="1200" dirty="0" smtClean="0">
                <a:solidFill>
                  <a:schemeClr val="tx1"/>
                </a:solidFill>
                <a:effectLst/>
                <a:latin typeface="+mn-lt"/>
                <a:ea typeface="+mn-ea"/>
                <a:cs typeface="+mn-cs"/>
              </a:rPr>
              <a:t>Gestuelle : il a les bras croisés, les élèves bougent</a:t>
            </a:r>
          </a:p>
          <a:p>
            <a:pPr marL="0" marR="0" indent="0" algn="l" defTabSz="914400" rtl="0" eaLnBrk="1" fontAlgn="auto" latinLnBrk="0" hangingPunct="1">
              <a:lnSpc>
                <a:spcPct val="115000"/>
              </a:lnSpc>
              <a:spcBef>
                <a:spcPts val="0"/>
              </a:spcBef>
              <a:spcAft>
                <a:spcPts val="1000"/>
              </a:spcAft>
              <a:buClrTx/>
              <a:buSzTx/>
              <a:buFontTx/>
              <a:buNone/>
              <a:tabLst/>
              <a:defRPr/>
            </a:pPr>
            <a:r>
              <a:rPr lang="fr-FR" sz="1200" kern="1200" noProof="0" dirty="0" smtClean="0">
                <a:solidFill>
                  <a:schemeClr val="tx1"/>
                </a:solidFill>
                <a:effectLst/>
                <a:latin typeface="+mn-lt"/>
                <a:ea typeface="+mn-ea"/>
                <a:cs typeface="Times New Roman"/>
              </a:rPr>
              <a:t>Sonore</a:t>
            </a:r>
            <a:r>
              <a:rPr lang="fr-FR" sz="1200" kern="1200" baseline="0" noProof="0" dirty="0" smtClean="0">
                <a:solidFill>
                  <a:schemeClr val="tx1"/>
                </a:solidFill>
                <a:effectLst/>
                <a:latin typeface="+mn-lt"/>
                <a:ea typeface="+mn-ea"/>
                <a:cs typeface="Times New Roman"/>
              </a:rPr>
              <a:t> : il est quasi muet, les élèves crient/ Hésitations entre le français et l’allemand</a:t>
            </a:r>
          </a:p>
          <a:p>
            <a:pPr marL="0" marR="0" indent="0" algn="l" defTabSz="914400" rtl="0" eaLnBrk="1" fontAlgn="auto" latinLnBrk="0" hangingPunct="1">
              <a:lnSpc>
                <a:spcPct val="115000"/>
              </a:lnSpc>
              <a:spcBef>
                <a:spcPts val="0"/>
              </a:spcBef>
              <a:spcAft>
                <a:spcPts val="1000"/>
              </a:spcAft>
              <a:buClrTx/>
              <a:buSzTx/>
              <a:buFontTx/>
              <a:buNone/>
              <a:tabLst/>
              <a:defRPr/>
            </a:pPr>
            <a:r>
              <a:rPr lang="fr-FR" sz="1200" kern="1200" dirty="0" smtClean="0">
                <a:solidFill>
                  <a:schemeClr val="tx1"/>
                </a:solidFill>
                <a:effectLst/>
                <a:latin typeface="+mn-lt"/>
                <a:ea typeface="+mn-ea"/>
                <a:cs typeface="+mn-cs"/>
              </a:rPr>
              <a:t>Rôle : « vous ne voulez pas faire les élèves, je ne fais pas le prof »</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Problème de positionnement</a:t>
            </a:r>
          </a:p>
          <a:p>
            <a:pPr marL="0" marR="0" indent="0" algn="l" defTabSz="914400" rtl="0" eaLnBrk="1" fontAlgn="auto" latinLnBrk="0" hangingPunct="1">
              <a:lnSpc>
                <a:spcPct val="115000"/>
              </a:lnSpc>
              <a:spcBef>
                <a:spcPts val="0"/>
              </a:spcBef>
              <a:spcAft>
                <a:spcPts val="1000"/>
              </a:spcAft>
              <a:buClrTx/>
              <a:buSzTx/>
              <a:buFontTx/>
              <a:buNone/>
              <a:tabLst/>
              <a:defRPr/>
            </a:pPr>
            <a:r>
              <a:rPr lang="fr-FR" sz="1200" kern="1200" dirty="0" smtClean="0">
                <a:solidFill>
                  <a:schemeClr val="tx1"/>
                </a:solidFill>
                <a:effectLst/>
                <a:latin typeface="+mn-lt"/>
                <a:ea typeface="+mn-ea"/>
                <a:cs typeface="+mn-cs"/>
              </a:rPr>
              <a:t>Ton : « je vous rappelle que vous avez 15 ans »</a:t>
            </a:r>
          </a:p>
          <a:p>
            <a:pPr marL="0" marR="0" indent="0" algn="l" defTabSz="914400" rtl="0" eaLnBrk="1" fontAlgn="auto" latinLnBrk="0" hangingPunct="1">
              <a:lnSpc>
                <a:spcPct val="115000"/>
              </a:lnSpc>
              <a:spcBef>
                <a:spcPts val="0"/>
              </a:spcBef>
              <a:spcAft>
                <a:spcPts val="1000"/>
              </a:spcAft>
              <a:buClrTx/>
              <a:buSzTx/>
              <a:buFontTx/>
              <a:buNone/>
              <a:tabLst/>
              <a:defRPr/>
            </a:pPr>
            <a:endParaRPr lang="fr-FR" sz="1200" kern="1200" dirty="0" smtClean="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fr-FR" sz="1200" kern="1200" dirty="0" smtClean="0">
                <a:solidFill>
                  <a:schemeClr val="tx1"/>
                </a:solidFill>
                <a:effectLst/>
                <a:latin typeface="+mn-lt"/>
                <a:ea typeface="+mn-ea"/>
                <a:cs typeface="+mn-cs"/>
              </a:rPr>
              <a:t>Espace : Il ne tourne pas le dos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Il a </a:t>
            </a:r>
            <a:r>
              <a:rPr lang="fr-FR" sz="1200" kern="1200" dirty="0" err="1" smtClean="0">
                <a:solidFill>
                  <a:schemeClr val="tx1"/>
                </a:solidFill>
                <a:effectLst/>
                <a:latin typeface="+mn-lt"/>
                <a:ea typeface="+mn-ea"/>
                <a:cs typeface="+mn-cs"/>
              </a:rPr>
              <a:t>redisposé</a:t>
            </a:r>
            <a:r>
              <a:rPr lang="fr-FR" sz="1200" kern="1200" dirty="0" smtClean="0">
                <a:solidFill>
                  <a:schemeClr val="tx1"/>
                </a:solidFill>
                <a:effectLst/>
                <a:latin typeface="+mn-lt"/>
                <a:ea typeface="+mn-ea"/>
                <a:cs typeface="+mn-cs"/>
              </a:rPr>
              <a:t> la salle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Les espaces ne sont plus figés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Il va vers eux</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Saluer les élèves à l’entrée, les appeler par leur nom et prénom = véritable accueil avec mise en contact</a:t>
            </a:r>
          </a:p>
          <a:p>
            <a:r>
              <a:rPr lang="fr-FR" sz="1200" kern="1200" dirty="0" smtClean="0">
                <a:solidFill>
                  <a:schemeClr val="tx1"/>
                </a:solidFill>
                <a:effectLst/>
                <a:latin typeface="+mn-lt"/>
                <a:ea typeface="+mn-ea"/>
                <a:cs typeface="+mn-cs"/>
              </a:rPr>
              <a:t>Gestuelle</a:t>
            </a:r>
            <a:r>
              <a:rPr lang="fr-FR" sz="1200" kern="1200" baseline="0" dirty="0" smtClean="0">
                <a:solidFill>
                  <a:schemeClr val="tx1"/>
                </a:solidFill>
                <a:effectLst/>
                <a:latin typeface="+mn-lt"/>
                <a:ea typeface="+mn-ea"/>
                <a:cs typeface="+mn-cs"/>
              </a:rPr>
              <a:t> : </a:t>
            </a:r>
            <a:r>
              <a:rPr lang="fr-FR" sz="1200" kern="1200" dirty="0" smtClean="0">
                <a:solidFill>
                  <a:schemeClr val="tx1"/>
                </a:solidFill>
                <a:effectLst/>
                <a:latin typeface="+mn-lt"/>
                <a:ea typeface="+mn-ea"/>
                <a:cs typeface="+mn-cs"/>
              </a:rPr>
              <a:t>Il distribue et met en place une activité rapidement. (détournement)</a:t>
            </a:r>
          </a:p>
          <a:p>
            <a:r>
              <a:rPr lang="fr-FR" sz="1200" kern="1200" dirty="0" smtClean="0">
                <a:solidFill>
                  <a:schemeClr val="tx1"/>
                </a:solidFill>
                <a:effectLst/>
                <a:latin typeface="+mn-lt"/>
                <a:ea typeface="+mn-ea"/>
                <a:cs typeface="+mn-cs"/>
              </a:rPr>
              <a:t>Sonore : Il dit bonjour</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Il ne parle qu’en allemand</a:t>
            </a:r>
          </a:p>
          <a:p>
            <a:r>
              <a:rPr lang="fr-FR" sz="1200" kern="1200" dirty="0" smtClean="0">
                <a:solidFill>
                  <a:schemeClr val="tx1"/>
                </a:solidFill>
                <a:effectLst/>
                <a:latin typeface="+mn-lt"/>
                <a:ea typeface="+mn-ea"/>
                <a:cs typeface="+mn-cs"/>
              </a:rPr>
              <a:t>Rôle : Il est dans le rôle de professeur – miser sur les contenus</a:t>
            </a:r>
          </a:p>
          <a:p>
            <a:r>
              <a:rPr lang="fr-FR" sz="1200" kern="1200" dirty="0" smtClean="0">
                <a:solidFill>
                  <a:schemeClr val="tx1"/>
                </a:solidFill>
                <a:effectLst/>
                <a:latin typeface="+mn-lt"/>
                <a:ea typeface="+mn-ea"/>
                <a:cs typeface="+mn-cs"/>
              </a:rPr>
              <a:t>Ton :</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Gestion individuelle des élèves, valorisation « vous savez faire »</a:t>
            </a:r>
          </a:p>
          <a:p>
            <a:r>
              <a:rPr lang="fr-FR" sz="1200" kern="1200" dirty="0" smtClean="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Paillasse du prof : Pour</a:t>
            </a:r>
            <a:r>
              <a:rPr lang="fr-FR" baseline="0" dirty="0" smtClean="0"/>
              <a:t> le dossier disciplinaire, aucune obligation de s’en servir mais l’avoir sur le bureau (effet dissuasif + à portée de main en cas de besoin)</a:t>
            </a:r>
          </a:p>
          <a:p>
            <a:r>
              <a:rPr lang="fr-FR" baseline="0" dirty="0" smtClean="0"/>
              <a:t>Plan de classe : pas obligatoire mais peut servir à gérer une classe difficile or, les </a:t>
            </a:r>
            <a:r>
              <a:rPr lang="fr-FR" baseline="0" dirty="0" err="1" smtClean="0"/>
              <a:t>néos</a:t>
            </a:r>
            <a:r>
              <a:rPr lang="fr-FR" baseline="0" dirty="0" smtClean="0"/>
              <a:t> héritent bien souvent de ces classes. </a:t>
            </a:r>
          </a:p>
          <a:p>
            <a:r>
              <a:rPr lang="fr-FR" baseline="0" dirty="0" smtClean="0"/>
              <a:t>plus les élèves sont proches de vous, plus le territoire est maitrisé</a:t>
            </a:r>
          </a:p>
          <a:p>
            <a:r>
              <a:rPr lang="fr-FR" baseline="0" dirty="0" smtClean="0"/>
              <a:t>Expliquez aux élèves que s’il reste des places vides devant, ceux du fond vont venir les occuper</a:t>
            </a:r>
          </a:p>
          <a:p>
            <a:r>
              <a:rPr lang="fr-FR" dirty="0" smtClean="0"/>
              <a:t>Voix : si 8 heures de cours d’affilé,</a:t>
            </a:r>
            <a:r>
              <a:rPr lang="fr-FR" baseline="0" dirty="0" smtClean="0"/>
              <a:t> problème potentiel d’aphonie</a:t>
            </a:r>
            <a:endParaRPr lang="fr-FR" dirty="0"/>
          </a:p>
        </p:txBody>
      </p:sp>
      <p:sp>
        <p:nvSpPr>
          <p:cNvPr id="4" name="Espace réservé du numéro de diapositive 3"/>
          <p:cNvSpPr>
            <a:spLocks noGrp="1"/>
          </p:cNvSpPr>
          <p:nvPr>
            <p:ph type="sldNum" sz="quarter" idx="10"/>
          </p:nvPr>
        </p:nvSpPr>
        <p:spPr/>
        <p:txBody>
          <a:bodyPr/>
          <a:lstStyle/>
          <a:p>
            <a:fld id="{DCF8A212-43A7-4D30-9155-C6D022B7BCA7}" type="slidenum">
              <a:rPr lang="fr-FR" smtClean="0"/>
              <a:t>10</a:t>
            </a:fld>
            <a:endParaRPr lang="fr-FR"/>
          </a:p>
        </p:txBody>
      </p:sp>
    </p:spTree>
    <p:extLst>
      <p:ext uri="{BB962C8B-B14F-4D97-AF65-F5344CB8AC3E}">
        <p14:creationId xmlns:p14="http://schemas.microsoft.com/office/powerpoint/2010/main" val="2163420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CF8A212-43A7-4D30-9155-C6D022B7BCA7}" type="slidenum">
              <a:rPr lang="fr-FR" smtClean="0"/>
              <a:t>11</a:t>
            </a:fld>
            <a:endParaRPr lang="fr-FR"/>
          </a:p>
        </p:txBody>
      </p:sp>
    </p:spTree>
    <p:extLst>
      <p:ext uri="{BB962C8B-B14F-4D97-AF65-F5344CB8AC3E}">
        <p14:creationId xmlns:p14="http://schemas.microsoft.com/office/powerpoint/2010/main" val="3773215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CF8A212-43A7-4D30-9155-C6D022B7BCA7}" type="slidenum">
              <a:rPr lang="fr-FR" smtClean="0"/>
              <a:t>12</a:t>
            </a:fld>
            <a:endParaRPr lang="fr-FR"/>
          </a:p>
        </p:txBody>
      </p:sp>
    </p:spTree>
    <p:extLst>
      <p:ext uri="{BB962C8B-B14F-4D97-AF65-F5344CB8AC3E}">
        <p14:creationId xmlns:p14="http://schemas.microsoft.com/office/powerpoint/2010/main" val="1483542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Capacité consciente d’exercer une influence sur le comportement d’autrui pour le faire agir (le mettre au travail) ou pour l’empêcher d’agir (nuire à ses camarades). L’autorité fait donc appel à la notion de pouvoir.  Elle s’exerce forcement dans un groupe (seul</a:t>
            </a:r>
            <a:r>
              <a:rPr lang="fr-FR" baseline="0" dirty="0" smtClean="0"/>
              <a:t> impossible d’être autoritaire sinon avec soi même : quel </a:t>
            </a:r>
            <a:r>
              <a:rPr lang="fr-FR" baseline="0" dirty="0" err="1" smtClean="0"/>
              <a:t>interet</a:t>
            </a:r>
            <a:r>
              <a:rPr lang="fr-FR" baseline="0" dirty="0" smtClean="0"/>
              <a:t> ?</a:t>
            </a:r>
          </a:p>
          <a:p>
            <a:endParaRPr lang="fr-FR" baseline="0" dirty="0" smtClean="0"/>
          </a:p>
          <a:p>
            <a:r>
              <a:rPr lang="fr-FR" baseline="0" dirty="0" smtClean="0"/>
              <a:t>Pour la consigne : pas de bonne ou mauvaise réponse</a:t>
            </a:r>
            <a:endParaRPr lang="fr-FR" dirty="0" smtClean="0"/>
          </a:p>
          <a:p>
            <a:endParaRPr lang="fr-FR" dirty="0" smtClean="0"/>
          </a:p>
          <a:p>
            <a:r>
              <a:rPr lang="fr-FR" dirty="0" smtClean="0"/>
              <a:t>Crédibilité : erreurs manifeste</a:t>
            </a:r>
            <a:r>
              <a:rPr lang="fr-FR" baseline="0" dirty="0" smtClean="0"/>
              <a:t> : l’exemple du prof créole de </a:t>
            </a:r>
            <a:r>
              <a:rPr lang="fr-FR" baseline="0" dirty="0" err="1" smtClean="0"/>
              <a:t>Berthène</a:t>
            </a:r>
            <a:r>
              <a:rPr lang="fr-FR" baseline="0" dirty="0" smtClean="0"/>
              <a:t> qui a viré une petite amérindienne de cours car elle l’a corrigé en lui disant que la population autochtone de la Guyane n’était pas les créoles mais les amérindiens</a:t>
            </a:r>
            <a:endParaRPr lang="fr-FR" dirty="0" smtClean="0"/>
          </a:p>
          <a:p>
            <a:r>
              <a:rPr lang="fr-FR" dirty="0" smtClean="0"/>
              <a:t>Laisser quelques minutes</a:t>
            </a:r>
            <a:r>
              <a:rPr lang="fr-FR" baseline="0" dirty="0" smtClean="0"/>
              <a:t> pour lire et demander aux participants quelle serait leur définition de l’autorité. Ça peut être un mot</a:t>
            </a:r>
          </a:p>
          <a:p>
            <a:r>
              <a:rPr lang="fr-FR" baseline="0" dirty="0" smtClean="0"/>
              <a:t>NB : ce n’est pas une définition académique de l’autorité : on est là dans du ressenti, c’est imparfait mais c’est au final ou dans la finalité assez juste et la confiance que lui témoignent ses élèves dès les trois premiers mois le montre. </a:t>
            </a:r>
          </a:p>
          <a:p>
            <a:r>
              <a:rPr lang="fr-FR" baseline="0" dirty="0" smtClean="0"/>
              <a:t>Mon autorité n’est pas naturelle je me la suis construite : l’autorité naturelle c’est quoi ? Le charisme ? Certains profs le sont de manière innée mais c’est très rare. Le charisme au même titre que l’autorité, ça se construit.</a:t>
            </a:r>
          </a:p>
          <a:p>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DCF8A212-43A7-4D30-9155-C6D022B7BCA7}" type="slidenum">
              <a:rPr lang="fr-FR" smtClean="0"/>
              <a:t>14</a:t>
            </a:fld>
            <a:endParaRPr lang="fr-FR"/>
          </a:p>
        </p:txBody>
      </p:sp>
    </p:spTree>
    <p:extLst>
      <p:ext uri="{BB962C8B-B14F-4D97-AF65-F5344CB8AC3E}">
        <p14:creationId xmlns:p14="http://schemas.microsoft.com/office/powerpoint/2010/main" val="4236126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fr-FR" dirty="0" smtClean="0"/>
              <a:t>Situation concrète qui entraine de facto l’exercice de l’autorité</a:t>
            </a:r>
          </a:p>
          <a:p>
            <a:r>
              <a:rPr lang="fr-FR" dirty="0" smtClean="0"/>
              <a:t>En cas de conflit, il est essentiel que le professeur ne s’engage pas dans un crescendo infernal qui n’aura très vite plus d’issue. C’est pourquoi il doit toujours se garder une porte de sortie qui lui permettra d’atteindre ses exigences. Le fait de ne pas traiter à chaud, le fait d’écrire (rapport) constituent souvent un temps de maturation et de distanciation indispensable.</a:t>
            </a:r>
          </a:p>
          <a:p>
            <a:pPr marL="0" marR="0" indent="0" algn="l" defTabSz="914400" rtl="0" eaLnBrk="1" fontAlgn="auto" latinLnBrk="0" hangingPunct="1">
              <a:lnSpc>
                <a:spcPct val="115000"/>
              </a:lnSpc>
              <a:spcBef>
                <a:spcPts val="0"/>
              </a:spcBef>
              <a:spcAft>
                <a:spcPts val="100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15000"/>
              </a:lnSpc>
              <a:spcBef>
                <a:spcPts val="0"/>
              </a:spcBef>
              <a:spcAft>
                <a:spcPts val="1000"/>
              </a:spcAft>
              <a:buClrTx/>
              <a:buSzTx/>
              <a:buFontTx/>
              <a:buNone/>
              <a:tabLst/>
              <a:defRPr/>
            </a:pPr>
            <a:r>
              <a:rPr lang="fr-FR" sz="1200" kern="1200" dirty="0" smtClean="0">
                <a:solidFill>
                  <a:schemeClr val="tx1"/>
                </a:solidFill>
                <a:effectLst/>
                <a:latin typeface="+mn-lt"/>
                <a:ea typeface="+mn-ea"/>
                <a:cs typeface="+mn-cs"/>
              </a:rPr>
              <a:t>Impression sur la</a:t>
            </a:r>
            <a:r>
              <a:rPr lang="fr-FR" sz="1200" kern="1200" baseline="0" dirty="0" smtClean="0">
                <a:solidFill>
                  <a:schemeClr val="tx1"/>
                </a:solidFill>
                <a:effectLst/>
                <a:latin typeface="+mn-lt"/>
                <a:ea typeface="+mn-ea"/>
                <a:cs typeface="+mn-cs"/>
              </a:rPr>
              <a:t> fin du cours : un prof maitre de sa classe, très calme. On sent qu’elle sait « tenir » ses élèves. Sa demande est légitime : elle exige de la part des élèves le recopiage le plus propre possible de leur cours</a:t>
            </a:r>
          </a:p>
          <a:p>
            <a:pPr marL="0" marR="0" indent="0" algn="l" defTabSz="914400" rtl="0" eaLnBrk="1" fontAlgn="auto" latinLnBrk="0" hangingPunct="1">
              <a:lnSpc>
                <a:spcPct val="115000"/>
              </a:lnSpc>
              <a:spcBef>
                <a:spcPts val="0"/>
              </a:spcBef>
              <a:spcAft>
                <a:spcPts val="1000"/>
              </a:spcAft>
              <a:buClrTx/>
              <a:buSzTx/>
              <a:buFontTx/>
              <a:buNone/>
              <a:tabLst/>
              <a:defRPr/>
            </a:pPr>
            <a:r>
              <a:rPr lang="fr-FR" sz="1200" kern="1200" baseline="0" dirty="0" smtClean="0">
                <a:solidFill>
                  <a:schemeClr val="tx1"/>
                </a:solidFill>
                <a:effectLst/>
                <a:latin typeface="+mn-lt"/>
                <a:ea typeface="+mn-ea"/>
                <a:cs typeface="+mn-cs"/>
              </a:rPr>
              <a:t>Les mécanismes de l’engrenage : </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Il n’a pas souligné. On focalise sur le point négatif</a:t>
            </a:r>
            <a:r>
              <a:rPr lang="fr-FR" sz="1200" kern="1200" baseline="0" dirty="0" smtClean="0">
                <a:solidFill>
                  <a:schemeClr val="tx1"/>
                </a:solidFill>
                <a:effectLst/>
                <a:latin typeface="+mn-lt"/>
                <a:ea typeface="+mn-ea"/>
                <a:cs typeface="+mn-cs"/>
              </a:rPr>
              <a:t> et sur l’</a:t>
            </a:r>
            <a:r>
              <a:rPr lang="fr-FR" sz="1200" kern="1200" dirty="0" smtClean="0">
                <a:solidFill>
                  <a:schemeClr val="tx1"/>
                </a:solidFill>
                <a:effectLst/>
                <a:latin typeface="+mn-lt"/>
                <a:ea typeface="+mn-ea"/>
                <a:cs typeface="+mn-cs"/>
              </a:rPr>
              <a:t> Importance de la trace écrite. </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Humiliation. Violence symbolique.</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Prise à témoin de la classe</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Face à face </a:t>
            </a:r>
            <a:r>
              <a:rPr lang="fr-FR" sz="1200" kern="1200" baseline="0" dirty="0" smtClean="0">
                <a:solidFill>
                  <a:schemeClr val="tx1"/>
                </a:solidFill>
                <a:effectLst/>
                <a:latin typeface="+mn-lt"/>
                <a:ea typeface="+mn-ea"/>
                <a:cs typeface="+mn-cs"/>
              </a:rPr>
              <a:t>verbal puis physique (Chance que les autres restent calmes, Chance qu’elle soit une femme et que l’élève soit gentil) :  un combat de coq.</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Situation de blocage : elle ne veut pas qu’il sorte mais les autres</a:t>
            </a:r>
            <a:r>
              <a:rPr lang="fr-FR" sz="1200" kern="1200" baseline="0" dirty="0" smtClean="0">
                <a:solidFill>
                  <a:schemeClr val="tx1"/>
                </a:solidFill>
                <a:effectLst/>
                <a:latin typeface="+mn-lt"/>
                <a:ea typeface="+mn-ea"/>
                <a:cs typeface="+mn-cs"/>
              </a:rPr>
              <a:t> doivent sortir</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Autoritarisme : « tu ne sortiras pas » (pour ne pas se décrédibiliser)  = impasse. Pas d’issue possible</a:t>
            </a:r>
            <a:r>
              <a:rPr lang="fr-FR" sz="1200" kern="1200" baseline="0" dirty="0" smtClean="0">
                <a:solidFill>
                  <a:schemeClr val="tx1"/>
                </a:solidFill>
                <a:effectLst/>
                <a:latin typeface="+mn-lt"/>
                <a:ea typeface="+mn-ea"/>
                <a:cs typeface="+mn-cs"/>
              </a:rPr>
              <a:t> </a:t>
            </a:r>
            <a:r>
              <a:rPr lang="fr-FR" sz="1200" kern="1200" baseline="0" dirty="0" smtClean="0">
                <a:solidFill>
                  <a:schemeClr val="tx1"/>
                </a:solidFill>
                <a:effectLst/>
                <a:latin typeface="+mn-lt"/>
                <a:ea typeface="+mn-ea"/>
                <a:cs typeface="+mn-cs"/>
                <a:sym typeface="Wingdings" pitchFamily="2" charset="2"/>
              </a:rPr>
              <a:t> </a:t>
            </a:r>
            <a:r>
              <a:rPr lang="fr-FR" sz="1200" kern="1200" dirty="0" smtClean="0">
                <a:solidFill>
                  <a:schemeClr val="tx1"/>
                </a:solidFill>
                <a:effectLst/>
                <a:latin typeface="+mn-lt"/>
                <a:ea typeface="+mn-ea"/>
                <a:cs typeface="+mn-cs"/>
              </a:rPr>
              <a:t>Stratégie de survie du débutant qui repose sur la domination</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Mise en danger de soi et de la classe.</a:t>
            </a:r>
          </a:p>
          <a:p>
            <a:pPr marL="0" marR="0" indent="0" algn="l" defTabSz="914400" rtl="0" eaLnBrk="1" fontAlgn="auto" latinLnBrk="0" hangingPunct="1">
              <a:lnSpc>
                <a:spcPct val="115000"/>
              </a:lnSpc>
              <a:spcBef>
                <a:spcPts val="0"/>
              </a:spcBef>
              <a:spcAft>
                <a:spcPts val="100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15000"/>
              </a:lnSpc>
              <a:spcBef>
                <a:spcPts val="0"/>
              </a:spcBef>
              <a:spcAft>
                <a:spcPts val="1000"/>
              </a:spcAft>
              <a:buClrTx/>
              <a:buSzTx/>
              <a:buFontTx/>
              <a:buNone/>
              <a:tabLst/>
              <a:defRPr/>
            </a:pPr>
            <a:r>
              <a:rPr lang="fr-FR" sz="1200" kern="1200" dirty="0" smtClean="0">
                <a:solidFill>
                  <a:schemeClr val="tx1"/>
                </a:solidFill>
                <a:effectLst/>
                <a:latin typeface="+mn-lt"/>
                <a:ea typeface="+mn-ea"/>
                <a:cs typeface="+mn-cs"/>
              </a:rPr>
              <a:t>Comment éviter</a:t>
            </a:r>
            <a:r>
              <a:rPr lang="fr-FR" sz="1200" kern="1200" baseline="0" dirty="0" smtClean="0">
                <a:solidFill>
                  <a:schemeClr val="tx1"/>
                </a:solidFill>
                <a:effectLst/>
                <a:latin typeface="+mn-lt"/>
                <a:ea typeface="+mn-ea"/>
                <a:cs typeface="+mn-cs"/>
              </a:rPr>
              <a:t> d’en arriver à un tel degrés de violence ?</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baseline="0" dirty="0" smtClean="0">
                <a:solidFill>
                  <a:schemeClr val="tx1"/>
                </a:solidFill>
                <a:effectLst/>
                <a:latin typeface="+mn-lt"/>
                <a:ea typeface="+mn-ea"/>
                <a:cs typeface="+mn-cs"/>
              </a:rPr>
              <a:t>L’incitation : il ne voulait pas copier et il a copié – à valoriser …après lui demander de souligner</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Gérer le conflit après</a:t>
            </a:r>
            <a:r>
              <a:rPr lang="fr-FR" sz="1200" kern="1200" baseline="0" dirty="0" smtClean="0">
                <a:solidFill>
                  <a:schemeClr val="tx1"/>
                </a:solidFill>
                <a:effectLst/>
                <a:latin typeface="+mn-lt"/>
                <a:ea typeface="+mn-ea"/>
                <a:cs typeface="+mn-cs"/>
              </a:rPr>
              <a:t> : a</a:t>
            </a:r>
            <a:r>
              <a:rPr lang="fr-FR" sz="1200" kern="1200" dirty="0" smtClean="0">
                <a:solidFill>
                  <a:schemeClr val="tx1"/>
                </a:solidFill>
                <a:effectLst/>
                <a:latin typeface="+mn-lt"/>
                <a:ea typeface="+mn-ea"/>
                <a:cs typeface="+mn-cs"/>
              </a:rPr>
              <a:t>ller voir l’élève en murmurant.</a:t>
            </a:r>
            <a:r>
              <a:rPr lang="fr-FR" sz="1200" kern="1200" baseline="0" dirty="0" smtClean="0">
                <a:solidFill>
                  <a:schemeClr val="tx1"/>
                </a:solidFill>
                <a:effectLst/>
                <a:latin typeface="+mn-lt"/>
                <a:ea typeface="+mn-ea"/>
                <a:cs typeface="+mn-cs"/>
              </a:rPr>
              <a:t> C</a:t>
            </a:r>
            <a:r>
              <a:rPr lang="fr-FR" sz="1200" kern="1200" dirty="0" smtClean="0">
                <a:solidFill>
                  <a:schemeClr val="tx1"/>
                </a:solidFill>
                <a:effectLst/>
                <a:latin typeface="+mn-lt"/>
                <a:ea typeface="+mn-ea"/>
                <a:cs typeface="+mn-cs"/>
              </a:rPr>
              <a:t>hercher à comprendre pourquoi il refuse. </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Faire référence à des règles et des valeurs collectives,</a:t>
            </a:r>
            <a:r>
              <a:rPr lang="fr-FR" sz="1200" kern="1200" baseline="0" dirty="0" smtClean="0">
                <a:solidFill>
                  <a:schemeClr val="tx1"/>
                </a:solidFill>
                <a:effectLst/>
                <a:latin typeface="+mn-lt"/>
                <a:ea typeface="+mn-ea"/>
                <a:cs typeface="+mn-cs"/>
              </a:rPr>
              <a:t> r</a:t>
            </a:r>
            <a:r>
              <a:rPr lang="fr-FR" sz="1200" kern="1200" dirty="0" smtClean="0">
                <a:solidFill>
                  <a:schemeClr val="tx1"/>
                </a:solidFill>
                <a:effectLst/>
                <a:latin typeface="+mn-lt"/>
                <a:ea typeface="+mn-ea"/>
                <a:cs typeface="+mn-cs"/>
              </a:rPr>
              <a:t>éagir du point de vue de l’institution.</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Exposer la situation (lui montrer l’importance de la trace écrite) Mettre en place un contrat. (Si tu ne fais pas cela, il y aura cela) </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Ne pas se donner en spectacle. Impossible d’exiger d’un élève qu’il retourne immédiatement à sa tâche et à sa position d’élève après un conflit.</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Lâcher prise ne veut pas dire abandonner mais différer</a:t>
            </a:r>
            <a:r>
              <a:rPr lang="fr-FR" sz="1200" kern="1200" baseline="0" dirty="0" smtClean="0">
                <a:solidFill>
                  <a:schemeClr val="tx1"/>
                </a:solidFill>
                <a:effectLst/>
                <a:latin typeface="+mn-lt"/>
                <a:ea typeface="+mn-ea"/>
                <a:cs typeface="+mn-cs"/>
              </a:rPr>
              <a:t> : </a:t>
            </a:r>
            <a:r>
              <a:rPr lang="fr-FR" sz="1200" kern="1200" dirty="0" smtClean="0">
                <a:solidFill>
                  <a:schemeClr val="tx1"/>
                </a:solidFill>
                <a:effectLst/>
                <a:latin typeface="+mn-lt"/>
                <a:ea typeface="+mn-ea"/>
                <a:cs typeface="+mn-cs"/>
              </a:rPr>
              <a:t>Prendre confiance en soi pour accepter ce pas de côté.</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r>
              <a:rPr lang="fr-FR" sz="1200" kern="1200" dirty="0" smtClean="0">
                <a:solidFill>
                  <a:schemeClr val="tx1"/>
                </a:solidFill>
                <a:effectLst/>
                <a:latin typeface="+mn-lt"/>
                <a:ea typeface="+mn-ea"/>
                <a:cs typeface="+mn-cs"/>
              </a:rPr>
              <a:t>Différer</a:t>
            </a:r>
            <a:r>
              <a:rPr lang="fr-FR" sz="1200" kern="1200" baseline="0" dirty="0" smtClean="0">
                <a:solidFill>
                  <a:schemeClr val="tx1"/>
                </a:solidFill>
                <a:effectLst/>
                <a:latin typeface="+mn-lt"/>
                <a:ea typeface="+mn-ea"/>
                <a:cs typeface="+mn-cs"/>
              </a:rPr>
              <a:t> : à f</a:t>
            </a:r>
            <a:r>
              <a:rPr lang="fr-FR" sz="1200" kern="1200" dirty="0" smtClean="0">
                <a:solidFill>
                  <a:schemeClr val="tx1"/>
                </a:solidFill>
                <a:effectLst/>
                <a:latin typeface="+mn-lt"/>
                <a:ea typeface="+mn-ea"/>
                <a:cs typeface="+mn-cs"/>
              </a:rPr>
              <a:t>aire pour la prochaine fois</a:t>
            </a:r>
            <a:r>
              <a:rPr lang="fr-FR" sz="1200" kern="1200" baseline="0" dirty="0" smtClean="0">
                <a:solidFill>
                  <a:schemeClr val="tx1"/>
                </a:solidFill>
                <a:effectLst/>
                <a:latin typeface="+mn-lt"/>
                <a:ea typeface="+mn-ea"/>
                <a:cs typeface="+mn-cs"/>
              </a:rPr>
              <a:t> : </a:t>
            </a:r>
            <a:r>
              <a:rPr lang="fr-FR" sz="1200" kern="1200" dirty="0" smtClean="0">
                <a:solidFill>
                  <a:schemeClr val="tx1"/>
                </a:solidFill>
                <a:effectLst/>
                <a:latin typeface="+mn-lt"/>
                <a:ea typeface="+mn-ea"/>
                <a:cs typeface="+mn-cs"/>
              </a:rPr>
              <a:t>Mettre une note de cahier.</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Agir au nom de l’institution et non au nom de sa propre personne.</a:t>
            </a: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endParaRPr lang="fr-FR"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15000"/>
              </a:lnSpc>
              <a:spcBef>
                <a:spcPts val="0"/>
              </a:spcBef>
              <a:spcAft>
                <a:spcPts val="1000"/>
              </a:spcAft>
              <a:buClrTx/>
              <a:buSzTx/>
              <a:buFontTx/>
              <a:buNone/>
              <a:tabLst/>
              <a:defRPr/>
            </a:pPr>
            <a:r>
              <a:rPr lang="fr-FR" sz="1200" kern="1200" dirty="0" smtClean="0">
                <a:solidFill>
                  <a:schemeClr val="tx1"/>
                </a:solidFill>
                <a:effectLst/>
                <a:latin typeface="+mn-lt"/>
                <a:ea typeface="+mn-ea"/>
                <a:cs typeface="+mn-cs"/>
              </a:rPr>
              <a:t>Penser à l’humour</a:t>
            </a:r>
            <a:r>
              <a:rPr lang="fr-FR" sz="1200" kern="1200" baseline="0" dirty="0" smtClean="0">
                <a:solidFill>
                  <a:schemeClr val="tx1"/>
                </a:solidFill>
                <a:effectLst/>
                <a:latin typeface="+mn-lt"/>
                <a:ea typeface="+mn-ea"/>
                <a:cs typeface="+mn-cs"/>
              </a:rPr>
              <a:t> pour débloquer une situation</a:t>
            </a:r>
            <a:endParaRPr lang="fr-FR"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15000"/>
              </a:lnSpc>
              <a:spcBef>
                <a:spcPts val="0"/>
              </a:spcBef>
              <a:spcAft>
                <a:spcPts val="1000"/>
              </a:spcAft>
              <a:buClrTx/>
              <a:buSzTx/>
              <a:buFontTx/>
              <a:buAutoNum type="arabicPeriod"/>
              <a:tabLst/>
              <a:defRPr/>
            </a:pPr>
            <a:endParaRPr lang="fr-FR" sz="1200" kern="1200" dirty="0" smtClean="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0210B93-A08B-483D-A843-C8005F44B980}" type="datetimeFigureOut">
              <a:rPr lang="fr-FR" smtClean="0"/>
              <a:t>24/10/2016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38E1DE-1BF1-4F58-BDDD-1C70931AEB97}" type="slidenum">
              <a:rPr lang="fr-FR" smtClean="0"/>
              <a:t>‹N°›</a:t>
            </a:fld>
            <a:endParaRPr lang="fr-FR"/>
          </a:p>
        </p:txBody>
      </p:sp>
    </p:spTree>
    <p:extLst>
      <p:ext uri="{BB962C8B-B14F-4D97-AF65-F5344CB8AC3E}">
        <p14:creationId xmlns:p14="http://schemas.microsoft.com/office/powerpoint/2010/main" val="14388571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0210B93-A08B-483D-A843-C8005F44B980}" type="datetimeFigureOut">
              <a:rPr lang="fr-FR" smtClean="0"/>
              <a:t>24/10/2016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38E1DE-1BF1-4F58-BDDD-1C70931AEB97}" type="slidenum">
              <a:rPr lang="fr-FR" smtClean="0"/>
              <a:t>‹N°›</a:t>
            </a:fld>
            <a:endParaRPr lang="fr-FR"/>
          </a:p>
        </p:txBody>
      </p:sp>
    </p:spTree>
    <p:extLst>
      <p:ext uri="{BB962C8B-B14F-4D97-AF65-F5344CB8AC3E}">
        <p14:creationId xmlns:p14="http://schemas.microsoft.com/office/powerpoint/2010/main" val="10737291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0210B93-A08B-483D-A843-C8005F44B980}" type="datetimeFigureOut">
              <a:rPr lang="fr-FR" smtClean="0"/>
              <a:t>24/10/2016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38E1DE-1BF1-4F58-BDDD-1C70931AEB97}" type="slidenum">
              <a:rPr lang="fr-FR" smtClean="0"/>
              <a:t>‹N°›</a:t>
            </a:fld>
            <a:endParaRPr lang="fr-FR"/>
          </a:p>
        </p:txBody>
      </p:sp>
    </p:spTree>
    <p:extLst>
      <p:ext uri="{BB962C8B-B14F-4D97-AF65-F5344CB8AC3E}">
        <p14:creationId xmlns:p14="http://schemas.microsoft.com/office/powerpoint/2010/main" val="9679791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0210B93-A08B-483D-A843-C8005F44B980}" type="datetimeFigureOut">
              <a:rPr lang="fr-FR" smtClean="0"/>
              <a:t>24/10/2016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38E1DE-1BF1-4F58-BDDD-1C70931AEB97}" type="slidenum">
              <a:rPr lang="fr-FR" smtClean="0"/>
              <a:t>‹N°›</a:t>
            </a:fld>
            <a:endParaRPr lang="fr-FR"/>
          </a:p>
        </p:txBody>
      </p:sp>
    </p:spTree>
    <p:extLst>
      <p:ext uri="{BB962C8B-B14F-4D97-AF65-F5344CB8AC3E}">
        <p14:creationId xmlns:p14="http://schemas.microsoft.com/office/powerpoint/2010/main" val="35183921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0210B93-A08B-483D-A843-C8005F44B980}" type="datetimeFigureOut">
              <a:rPr lang="fr-FR" smtClean="0"/>
              <a:t>24/10/2016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38E1DE-1BF1-4F58-BDDD-1C70931AEB97}" type="slidenum">
              <a:rPr lang="fr-FR" smtClean="0"/>
              <a:t>‹N°›</a:t>
            </a:fld>
            <a:endParaRPr lang="fr-FR"/>
          </a:p>
        </p:txBody>
      </p:sp>
    </p:spTree>
    <p:extLst>
      <p:ext uri="{BB962C8B-B14F-4D97-AF65-F5344CB8AC3E}">
        <p14:creationId xmlns:p14="http://schemas.microsoft.com/office/powerpoint/2010/main" val="14422887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0210B93-A08B-483D-A843-C8005F44B980}" type="datetimeFigureOut">
              <a:rPr lang="fr-FR" smtClean="0"/>
              <a:t>24/10/2016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38E1DE-1BF1-4F58-BDDD-1C70931AEB97}" type="slidenum">
              <a:rPr lang="fr-FR" smtClean="0"/>
              <a:t>‹N°›</a:t>
            </a:fld>
            <a:endParaRPr lang="fr-FR"/>
          </a:p>
        </p:txBody>
      </p:sp>
    </p:spTree>
    <p:extLst>
      <p:ext uri="{BB962C8B-B14F-4D97-AF65-F5344CB8AC3E}">
        <p14:creationId xmlns:p14="http://schemas.microsoft.com/office/powerpoint/2010/main" val="2866569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0210B93-A08B-483D-A843-C8005F44B980}" type="datetimeFigureOut">
              <a:rPr lang="fr-FR" smtClean="0"/>
              <a:t>24/10/2016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638E1DE-1BF1-4F58-BDDD-1C70931AEB97}" type="slidenum">
              <a:rPr lang="fr-FR" smtClean="0"/>
              <a:t>‹N°›</a:t>
            </a:fld>
            <a:endParaRPr lang="fr-FR"/>
          </a:p>
        </p:txBody>
      </p:sp>
    </p:spTree>
    <p:extLst>
      <p:ext uri="{BB962C8B-B14F-4D97-AF65-F5344CB8AC3E}">
        <p14:creationId xmlns:p14="http://schemas.microsoft.com/office/powerpoint/2010/main" val="41907854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0210B93-A08B-483D-A843-C8005F44B980}" type="datetimeFigureOut">
              <a:rPr lang="fr-FR" smtClean="0"/>
              <a:t>24/10/2016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638E1DE-1BF1-4F58-BDDD-1C70931AEB97}" type="slidenum">
              <a:rPr lang="fr-FR" smtClean="0"/>
              <a:t>‹N°›</a:t>
            </a:fld>
            <a:endParaRPr lang="fr-FR"/>
          </a:p>
        </p:txBody>
      </p:sp>
    </p:spTree>
    <p:extLst>
      <p:ext uri="{BB962C8B-B14F-4D97-AF65-F5344CB8AC3E}">
        <p14:creationId xmlns:p14="http://schemas.microsoft.com/office/powerpoint/2010/main" val="37837767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0210B93-A08B-483D-A843-C8005F44B980}" type="datetimeFigureOut">
              <a:rPr lang="fr-FR" smtClean="0"/>
              <a:t>24/10/2016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638E1DE-1BF1-4F58-BDDD-1C70931AEB97}" type="slidenum">
              <a:rPr lang="fr-FR" smtClean="0"/>
              <a:t>‹N°›</a:t>
            </a:fld>
            <a:endParaRPr lang="fr-FR"/>
          </a:p>
        </p:txBody>
      </p:sp>
    </p:spTree>
    <p:extLst>
      <p:ext uri="{BB962C8B-B14F-4D97-AF65-F5344CB8AC3E}">
        <p14:creationId xmlns:p14="http://schemas.microsoft.com/office/powerpoint/2010/main" val="31792872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0210B93-A08B-483D-A843-C8005F44B980}" type="datetimeFigureOut">
              <a:rPr lang="fr-FR" smtClean="0"/>
              <a:t>24/10/2016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38E1DE-1BF1-4F58-BDDD-1C70931AEB97}" type="slidenum">
              <a:rPr lang="fr-FR" smtClean="0"/>
              <a:t>‹N°›</a:t>
            </a:fld>
            <a:endParaRPr lang="fr-FR"/>
          </a:p>
        </p:txBody>
      </p:sp>
    </p:spTree>
    <p:extLst>
      <p:ext uri="{BB962C8B-B14F-4D97-AF65-F5344CB8AC3E}">
        <p14:creationId xmlns:p14="http://schemas.microsoft.com/office/powerpoint/2010/main" val="13255709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0210B93-A08B-483D-A843-C8005F44B980}" type="datetimeFigureOut">
              <a:rPr lang="fr-FR" smtClean="0"/>
              <a:t>24/10/2016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38E1DE-1BF1-4F58-BDDD-1C70931AEB97}" type="slidenum">
              <a:rPr lang="fr-FR" smtClean="0"/>
              <a:t>‹N°›</a:t>
            </a:fld>
            <a:endParaRPr lang="fr-FR"/>
          </a:p>
        </p:txBody>
      </p:sp>
    </p:spTree>
    <p:extLst>
      <p:ext uri="{BB962C8B-B14F-4D97-AF65-F5344CB8AC3E}">
        <p14:creationId xmlns:p14="http://schemas.microsoft.com/office/powerpoint/2010/main" val="36322885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10B93-A08B-483D-A843-C8005F44B980}" type="datetimeFigureOut">
              <a:rPr lang="fr-FR" smtClean="0"/>
              <a:t>24/10/2016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8E1DE-1BF1-4F58-BDDD-1C70931AEB97}" type="slidenum">
              <a:rPr lang="fr-FR" smtClean="0"/>
              <a:t>‹N°›</a:t>
            </a:fld>
            <a:endParaRPr lang="fr-FR"/>
          </a:p>
        </p:txBody>
      </p:sp>
    </p:spTree>
    <p:extLst>
      <p:ext uri="{BB962C8B-B14F-4D97-AF65-F5344CB8AC3E}">
        <p14:creationId xmlns:p14="http://schemas.microsoft.com/office/powerpoint/2010/main" val="4047628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7.jpeg"/><Relationship Id="rId18" Type="http://schemas.openxmlformats.org/officeDocument/2006/relationships/hyperlink" Target="http://www.google.fr/imgres?imgurl=http://www.vinyz.com/image/min/Stickers-sticker-main-stylo-ecriture-mural-132.jpeg&amp;imgrefurl=http://www.vinyz.com/Stickers-decoration-themes-Trompe-l-oeil.html&amp;usg=__bIyzc9n98AlSbJeBZldaDWOxj2k=&amp;h=182&amp;w=182&amp;sz=6&amp;hl=fr&amp;start=13&amp;zoom=1&amp;um=1&amp;itbs=1&amp;tbnid=IQvbzBF46S4DkM:&amp;tbnh=101&amp;tbnw=101&amp;prev=/search?q=stylo+main&amp;um=1&amp;hl=fr&amp;sa=N&amp;biw=1372&amp;bih=814&amp;ndsp=18&amp;tbm=isch&amp;ei=jjpmTpnRN--N4gTvpfS0Cg" TargetMode="External"/><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6.jpeg"/><Relationship Id="rId17" Type="http://schemas.openxmlformats.org/officeDocument/2006/relationships/image" Target="../media/image30.png"/><Relationship Id="rId2" Type="http://schemas.openxmlformats.org/officeDocument/2006/relationships/notesSlide" Target="../notesSlides/notesSlide7.xml"/><Relationship Id="rId16" Type="http://schemas.openxmlformats.org/officeDocument/2006/relationships/image" Target="../media/image29.jpeg"/><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image" Target="../media/image25.jpeg"/><Relationship Id="rId5" Type="http://schemas.openxmlformats.org/officeDocument/2006/relationships/image" Target="../media/image21.png"/><Relationship Id="rId15" Type="http://schemas.openxmlformats.org/officeDocument/2006/relationships/image" Target="../media/image28.jpeg"/><Relationship Id="rId10" Type="http://schemas.openxmlformats.org/officeDocument/2006/relationships/image" Target="../media/image24.jpeg"/><Relationship Id="rId19" Type="http://schemas.openxmlformats.org/officeDocument/2006/relationships/image" Target="../media/image31.jpeg"/><Relationship Id="rId4" Type="http://schemas.microsoft.com/office/2007/relationships/hdphoto" Target="../media/hdphoto3.wdp"/><Relationship Id="rId9" Type="http://schemas.openxmlformats.org/officeDocument/2006/relationships/image" Target="../media/image23.png"/><Relationship Id="rId14" Type="http://schemas.microsoft.com/office/2007/relationships/hdphoto" Target="../media/hdphoto6.wdp"/></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hyperlink" Target="http://neo.ens-lyon.fr/neopass/connexion.php"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35.png"/><Relationship Id="rId4" Type="http://schemas.microsoft.com/office/2007/relationships/hdphoto" Target="../media/hdphoto7.wdp"/></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8.gif"/><Relationship Id="rId5" Type="http://schemas.microsoft.com/office/2007/relationships/hdphoto" Target="../media/hdphoto9.wdp"/><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www.canal-u.tv/video/universite_de_tous_les_savoirs_au_lycee/comment_concilier_discipline_et_dialogue.5453" TargetMode="External"/><Relationship Id="rId3" Type="http://schemas.openxmlformats.org/officeDocument/2006/relationships/hyperlink" Target="http://www.stephanecote.org/2013/08/15/13-trucs-de-gestion-de-classe-qui-instaure-le-respect/" TargetMode="External"/><Relationship Id="rId7" Type="http://schemas.openxmlformats.org/officeDocument/2006/relationships/hyperlink" Target="http://palf.free.fr/divers/autorite.htm" TargetMode="External"/><Relationship Id="rId2" Type="http://schemas.openxmlformats.org/officeDocument/2006/relationships/hyperlink" Target="http://www.cndp.fr/tenue-de-classe/ressources.html" TargetMode="External"/><Relationship Id="rId1" Type="http://schemas.openxmlformats.org/officeDocument/2006/relationships/slideLayout" Target="../slideLayouts/slideLayout7.xml"/><Relationship Id="rId6" Type="http://schemas.openxmlformats.org/officeDocument/2006/relationships/hyperlink" Target="http://lewebpedagogique.com/perceval/gestion-de-classe/" TargetMode="External"/><Relationship Id="rId11" Type="http://schemas.openxmlformats.org/officeDocument/2006/relationships/hyperlink" Target="https://web.ac-reims.fr/editice/images/stories/EPS/new_structure_site/ressources_peda_acad/thmatiques_professionnelles/TENUE_DE_CLASSE_Conduire_une_classe_dans_un_climat_propice_a_lenseignement_VF_2.pdf" TargetMode="External"/><Relationship Id="rId5" Type="http://schemas.openxmlformats.org/officeDocument/2006/relationships/hyperlink" Target="http://webcache.googleusercontent.com/search?q=cache:ubVCFIOL0VwJ:www2.ac-lyon.fr/etab/ien/ain/bourg2/IMG/doc/7_GESTION_DU_GROUPE.doc+&amp;cd=3&amp;hl=fr&amp;ct=clnk&amp;gl=fr" TargetMode="External"/><Relationship Id="rId10" Type="http://schemas.openxmlformats.org/officeDocument/2006/relationships/hyperlink" Target="http://domisweb.free.fr/gestion/" TargetMode="External"/><Relationship Id="rId4" Type="http://schemas.openxmlformats.org/officeDocument/2006/relationships/hyperlink" Target="http://neo.ens-lyon.fr/neopass/themes/neotheme_6.html" TargetMode="External"/><Relationship Id="rId9" Type="http://schemas.openxmlformats.org/officeDocument/2006/relationships/hyperlink" Target="http://ecole.saint.didier.free.fr/gestion_classe.htm"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gif"/><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hyperlink" Target="http://neo.ens-lyon.fr/neopass/connexion.php"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neo.ens-lyon.fr/neopass/connexion.php"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1026" name="Picture 2" descr="http://picpickle.com/farchive/Education/Kids/24.08.11/714ok0zfk7wpvdo1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732" b="3306"/>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59469" y="480229"/>
            <a:ext cx="2948771" cy="212365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4400" b="1" dirty="0" smtClean="0">
                <a:ln w="50800"/>
                <a:solidFill>
                  <a:schemeClr val="bg1">
                    <a:shade val="50000"/>
                  </a:schemeClr>
                </a:solidFill>
                <a:effectLst>
                  <a:glow>
                    <a:schemeClr val="bg1"/>
                  </a:glow>
                </a:effectLst>
                <a:latin typeface="John Handy LET" pitchFamily="2" charset="0"/>
              </a:rPr>
              <a:t>Enseigner : la gestion de classe</a:t>
            </a:r>
            <a:endParaRPr lang="fr-FR" sz="4400" b="1" dirty="0">
              <a:ln w="50800"/>
              <a:solidFill>
                <a:schemeClr val="bg1">
                  <a:shade val="50000"/>
                </a:schemeClr>
              </a:solidFill>
              <a:effectLst>
                <a:glow>
                  <a:schemeClr val="bg1"/>
                </a:glow>
              </a:effectLst>
              <a:latin typeface="John Handy LET" pitchFamily="2" charset="0"/>
            </a:endParaRPr>
          </a:p>
        </p:txBody>
      </p:sp>
      <p:sp>
        <p:nvSpPr>
          <p:cNvPr id="5" name="Rectangle 4"/>
          <p:cNvSpPr/>
          <p:nvPr/>
        </p:nvSpPr>
        <p:spPr>
          <a:xfrm>
            <a:off x="360000" y="432000"/>
            <a:ext cx="2948770" cy="2106265"/>
          </a:xfrm>
          <a:prstGeom prst="rect">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http://centenaire.org/sites/default/files/styles/full_16_9/public/atoms/images/logo_academie_guyane.png?itok=lxwIZ2LU"/>
          <p:cNvPicPr>
            <a:picLocks noChangeAspect="1" noChangeArrowheads="1"/>
          </p:cNvPicPr>
          <p:nvPr/>
        </p:nvPicPr>
        <p:blipFill rotWithShape="1">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32900" t="23218" r="32177" b="33855"/>
          <a:stretch/>
        </p:blipFill>
        <p:spPr bwMode="auto">
          <a:xfrm>
            <a:off x="7640570" y="5820183"/>
            <a:ext cx="1503431" cy="103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9164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750"/>
                            </p:stCondLst>
                            <p:childTnLst>
                              <p:par>
                                <p:cTn id="13" presetID="21"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par>
                          <p:cTn id="16" fill="hold">
                            <p:stCondLst>
                              <p:cond delay="275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73372" y="730654"/>
            <a:ext cx="8411158" cy="6048000"/>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just"/>
            <a:r>
              <a:rPr lang="fr-FR" sz="1400" b="1" u="sng" cap="small" dirty="0" smtClean="0">
                <a:solidFill>
                  <a:schemeClr val="tx1">
                    <a:lumMod val="95000"/>
                    <a:lumOff val="5000"/>
                  </a:schemeClr>
                </a:solidFill>
                <a:latin typeface="Tw Cen MT" pitchFamily="34" charset="0"/>
              </a:rPr>
              <a:t>Le plan de classe, un outil technique pour aider à la gestion d’une classe difficile. </a:t>
            </a:r>
          </a:p>
          <a:p>
            <a:pPr algn="just"/>
            <a:r>
              <a:rPr lang="fr-FR" sz="1400" b="1" dirty="0" smtClean="0">
                <a:solidFill>
                  <a:schemeClr val="tx1">
                    <a:lumMod val="95000"/>
                    <a:lumOff val="5000"/>
                  </a:schemeClr>
                </a:solidFill>
                <a:latin typeface="Tw Cen MT" pitchFamily="34" charset="0"/>
              </a:rPr>
              <a:t>Durant la première heure de cours, les élèves (notamment les plus perturbateurs) vont avoir tendance à s’installer sur les côtés et au fond de la classe.  </a:t>
            </a:r>
          </a:p>
          <a:p>
            <a:pPr marL="266700" algn="just"/>
            <a:r>
              <a:rPr lang="fr-FR" sz="1400" b="1" dirty="0" smtClean="0">
                <a:solidFill>
                  <a:schemeClr val="tx1">
                    <a:lumMod val="95000"/>
                    <a:lumOff val="5000"/>
                  </a:schemeClr>
                </a:solidFill>
                <a:latin typeface="Tw Cen MT" pitchFamily="34" charset="0"/>
              </a:rPr>
              <a:t>- Dès l’entrée en cours, demander aux élèves d’occuper les places vides à l’avant. </a:t>
            </a:r>
          </a:p>
          <a:p>
            <a:pPr marL="266700" algn="just"/>
            <a:r>
              <a:rPr lang="fr-FR" sz="1400" b="1" dirty="0" smtClean="0">
                <a:solidFill>
                  <a:schemeClr val="tx1">
                    <a:lumMod val="95000"/>
                    <a:lumOff val="5000"/>
                  </a:schemeClr>
                </a:solidFill>
                <a:latin typeface="Tw Cen MT" pitchFamily="34" charset="0"/>
              </a:rPr>
              <a:t>- S’il reste des places vides, demander aux élèves du fond de venir à l’avant.</a:t>
            </a:r>
          </a:p>
          <a:p>
            <a:pPr marL="266700" algn="just"/>
            <a:r>
              <a:rPr lang="fr-FR" sz="1400" b="1" dirty="0" smtClean="0">
                <a:solidFill>
                  <a:schemeClr val="tx1">
                    <a:lumMod val="95000"/>
                    <a:lumOff val="5000"/>
                  </a:schemeClr>
                </a:solidFill>
                <a:latin typeface="Tw Cen MT" pitchFamily="34" charset="0"/>
              </a:rPr>
              <a:t>- Expliquer en début d’heure que cet agencement est provisoire et que vous vous réservez le droit de déplacer un élève (bavardage, perturbation…) en attendant de réaliser le plan de classe (chacun aura une place définie au sein de votre cours)</a:t>
            </a:r>
          </a:p>
          <a:p>
            <a:pPr marL="266700" algn="just"/>
            <a:r>
              <a:rPr lang="fr-FR" sz="1400" b="1" dirty="0" smtClean="0">
                <a:solidFill>
                  <a:schemeClr val="tx1">
                    <a:lumMod val="95000"/>
                    <a:lumOff val="5000"/>
                  </a:schemeClr>
                </a:solidFill>
                <a:latin typeface="Tw Cen MT" pitchFamily="34" charset="0"/>
              </a:rPr>
              <a:t>- Demander aux élèves de conserver ces places aux prochains cours afin de mémoriser leur visage (plan de classe naturel)</a:t>
            </a:r>
          </a:p>
          <a:p>
            <a:pPr marL="266700" algn="just"/>
            <a:r>
              <a:rPr lang="fr-FR" sz="1400" b="1" dirty="0" smtClean="0">
                <a:solidFill>
                  <a:schemeClr val="tx1">
                    <a:lumMod val="95000"/>
                    <a:lumOff val="5000"/>
                  </a:schemeClr>
                </a:solidFill>
                <a:latin typeface="Tw Cen MT" pitchFamily="34" charset="0"/>
              </a:rPr>
              <a:t>- Distribuer le plan de classe aux élèves une fois qu’il est finalisé (penser à l’inverser par rapport au votre)</a:t>
            </a:r>
            <a:endParaRPr lang="fr-FR" sz="1400" b="1" dirty="0">
              <a:solidFill>
                <a:schemeClr val="tx1">
                  <a:lumMod val="95000"/>
                  <a:lumOff val="5000"/>
                </a:schemeClr>
              </a:solidFill>
              <a:latin typeface="Tw Cen MT" pitchFamily="34" charset="0"/>
            </a:endParaRPr>
          </a:p>
          <a:p>
            <a:pPr algn="just"/>
            <a:endParaRPr lang="fr-FR" sz="1400" b="1" dirty="0" smtClean="0">
              <a:solidFill>
                <a:schemeClr val="tx1">
                  <a:lumMod val="95000"/>
                  <a:lumOff val="5000"/>
                </a:schemeClr>
              </a:solidFill>
              <a:latin typeface="Tw Cen MT" pitchFamily="34" charset="0"/>
            </a:endParaRPr>
          </a:p>
          <a:p>
            <a:pPr algn="just"/>
            <a:r>
              <a:rPr lang="fr-FR" sz="1400" b="1" u="sng" cap="small" dirty="0" smtClean="0">
                <a:solidFill>
                  <a:schemeClr val="tx1">
                    <a:lumMod val="95000"/>
                    <a:lumOff val="5000"/>
                  </a:schemeClr>
                </a:solidFill>
                <a:latin typeface="Tw Cen MT" pitchFamily="34" charset="0"/>
              </a:rPr>
              <a:t>Les objectifs du plan de classe</a:t>
            </a:r>
          </a:p>
          <a:p>
            <a:pPr marL="449263" algn="just"/>
            <a:r>
              <a:rPr lang="fr-FR" sz="1400" b="1" dirty="0" smtClean="0">
                <a:solidFill>
                  <a:schemeClr val="tx1">
                    <a:lumMod val="95000"/>
                    <a:lumOff val="5000"/>
                  </a:schemeClr>
                </a:solidFill>
                <a:latin typeface="Tw Cen MT" pitchFamily="34" charset="0"/>
              </a:rPr>
              <a:t>- </a:t>
            </a:r>
            <a:r>
              <a:rPr lang="fr-FR" sz="1400" b="1" dirty="0">
                <a:solidFill>
                  <a:schemeClr val="tx1">
                    <a:lumMod val="95000"/>
                    <a:lumOff val="5000"/>
                  </a:schemeClr>
                </a:solidFill>
                <a:latin typeface="Tw Cen MT" pitchFamily="34" charset="0"/>
              </a:rPr>
              <a:t>A</a:t>
            </a:r>
            <a:r>
              <a:rPr lang="fr-FR" sz="1400" b="1" dirty="0" smtClean="0">
                <a:solidFill>
                  <a:schemeClr val="tx1">
                    <a:lumMod val="95000"/>
                    <a:lumOff val="5000"/>
                  </a:schemeClr>
                </a:solidFill>
                <a:latin typeface="Tw Cen MT" pitchFamily="34" charset="0"/>
              </a:rPr>
              <a:t>ttribuer une place précise à chaque élève vous permettra de les connaitre plus rapidement </a:t>
            </a:r>
          </a:p>
          <a:p>
            <a:pPr marL="449263" algn="just"/>
            <a:r>
              <a:rPr lang="fr-FR" sz="1400" b="1" dirty="0" smtClean="0">
                <a:solidFill>
                  <a:schemeClr val="tx1">
                    <a:lumMod val="95000"/>
                    <a:lumOff val="5000"/>
                  </a:schemeClr>
                </a:solidFill>
                <a:latin typeface="Tw Cen MT" pitchFamily="34" charset="0"/>
              </a:rPr>
              <a:t>- Identifier les potentiels perturbateurs et vous permettre de les isoler </a:t>
            </a:r>
          </a:p>
          <a:p>
            <a:pPr marL="449263" algn="just"/>
            <a:r>
              <a:rPr lang="fr-FR" sz="1400" b="1" dirty="0" smtClean="0">
                <a:solidFill>
                  <a:schemeClr val="tx1">
                    <a:lumMod val="95000"/>
                    <a:lumOff val="5000"/>
                  </a:schemeClr>
                </a:solidFill>
                <a:latin typeface="Tw Cen MT" pitchFamily="34" charset="0"/>
              </a:rPr>
              <a:t>- Optimiser les conditions de travail et la mise en activité individuelle</a:t>
            </a:r>
          </a:p>
          <a:p>
            <a:pPr marL="1588" algn="just"/>
            <a:endParaRPr lang="fr-FR" sz="1400" b="1" dirty="0" smtClean="0">
              <a:solidFill>
                <a:schemeClr val="tx1">
                  <a:lumMod val="95000"/>
                  <a:lumOff val="5000"/>
                </a:schemeClr>
              </a:solidFill>
              <a:latin typeface="Tw Cen MT" pitchFamily="34" charset="0"/>
            </a:endParaRPr>
          </a:p>
          <a:p>
            <a:pPr marL="1588" algn="just"/>
            <a:r>
              <a:rPr lang="fr-FR" sz="1400" b="1" u="sng" cap="small" dirty="0" smtClean="0">
                <a:solidFill>
                  <a:schemeClr val="tx1">
                    <a:lumMod val="95000"/>
                    <a:lumOff val="5000"/>
                  </a:schemeClr>
                </a:solidFill>
                <a:latin typeface="Tw Cen MT" pitchFamily="34" charset="0"/>
              </a:rPr>
              <a:t>Réaliser un plan de classe, mode d’emploi</a:t>
            </a:r>
          </a:p>
          <a:p>
            <a:pPr marL="1588" algn="just"/>
            <a:r>
              <a:rPr lang="fr-FR" sz="1400" b="1" dirty="0" smtClean="0">
                <a:solidFill>
                  <a:schemeClr val="tx1">
                    <a:lumMod val="95000"/>
                    <a:lumOff val="5000"/>
                  </a:schemeClr>
                </a:solidFill>
                <a:latin typeface="Tw Cen MT" pitchFamily="34" charset="0"/>
              </a:rPr>
              <a:t>À la fin de la première semaine :</a:t>
            </a:r>
          </a:p>
          <a:p>
            <a:pPr marL="449263" algn="just"/>
            <a:r>
              <a:rPr lang="fr-FR" sz="1400" b="1" dirty="0" smtClean="0">
                <a:solidFill>
                  <a:schemeClr val="tx1">
                    <a:lumMod val="95000"/>
                    <a:lumOff val="5000"/>
                  </a:schemeClr>
                </a:solidFill>
                <a:latin typeface="Tw Cen MT" pitchFamily="34" charset="0"/>
              </a:rPr>
              <a:t>- Faire une liste sous forme de tableau</a:t>
            </a:r>
          </a:p>
          <a:p>
            <a:pPr marL="287338" indent="-285750" algn="just">
              <a:buFontTx/>
              <a:buChar char="-"/>
            </a:pPr>
            <a:endParaRPr lang="fr-FR" sz="1400" b="1" dirty="0">
              <a:solidFill>
                <a:schemeClr val="tx1">
                  <a:lumMod val="95000"/>
                  <a:lumOff val="5000"/>
                </a:schemeClr>
              </a:solidFill>
              <a:latin typeface="Tw Cen MT" pitchFamily="34" charset="0"/>
            </a:endParaRPr>
          </a:p>
          <a:p>
            <a:pPr marL="287338" indent="-285750" algn="just">
              <a:buFontTx/>
              <a:buChar char="-"/>
            </a:pPr>
            <a:endParaRPr lang="fr-FR" sz="1400" b="1" dirty="0" smtClean="0">
              <a:solidFill>
                <a:schemeClr val="tx1">
                  <a:lumMod val="95000"/>
                  <a:lumOff val="5000"/>
                </a:schemeClr>
              </a:solidFill>
              <a:latin typeface="Tw Cen MT" pitchFamily="34" charset="0"/>
            </a:endParaRPr>
          </a:p>
          <a:p>
            <a:pPr marL="287338" indent="-285750" algn="just">
              <a:buFontTx/>
              <a:buChar char="-"/>
            </a:pPr>
            <a:endParaRPr lang="fr-FR" sz="1400" b="1" dirty="0">
              <a:solidFill>
                <a:schemeClr val="tx1">
                  <a:lumMod val="95000"/>
                  <a:lumOff val="5000"/>
                </a:schemeClr>
              </a:solidFill>
              <a:latin typeface="Tw Cen MT" pitchFamily="34" charset="0"/>
            </a:endParaRPr>
          </a:p>
          <a:p>
            <a:pPr marL="287338" indent="-285750" algn="just">
              <a:buFontTx/>
              <a:buChar char="-"/>
            </a:pPr>
            <a:endParaRPr lang="fr-FR" sz="1400" b="1" dirty="0" smtClean="0">
              <a:solidFill>
                <a:schemeClr val="tx1">
                  <a:lumMod val="95000"/>
                  <a:lumOff val="5000"/>
                </a:schemeClr>
              </a:solidFill>
              <a:latin typeface="Tw Cen MT" pitchFamily="34" charset="0"/>
            </a:endParaRPr>
          </a:p>
          <a:p>
            <a:pPr marL="449263" algn="just"/>
            <a:r>
              <a:rPr lang="fr-FR" sz="1400" b="1" dirty="0" smtClean="0">
                <a:solidFill>
                  <a:schemeClr val="tx1">
                    <a:lumMod val="95000"/>
                    <a:lumOff val="5000"/>
                  </a:schemeClr>
                </a:solidFill>
                <a:latin typeface="Tw Cen MT" pitchFamily="34" charset="0"/>
              </a:rPr>
              <a:t>- Pensez à ne pas casser les binômes positifs (les élèves qui travaillent bien ensemble)</a:t>
            </a:r>
          </a:p>
          <a:p>
            <a:pPr marL="449263" algn="just"/>
            <a:r>
              <a:rPr lang="fr-FR" sz="1400" b="1" dirty="0" smtClean="0">
                <a:solidFill>
                  <a:schemeClr val="tx1">
                    <a:lumMod val="95000"/>
                    <a:lumOff val="5000"/>
                  </a:schemeClr>
                </a:solidFill>
                <a:latin typeface="Tw Cen MT" pitchFamily="34" charset="0"/>
              </a:rPr>
              <a:t>- Pensez aux gauchers même s’ils sont rares (à placer du côté gauche des tables)</a:t>
            </a:r>
          </a:p>
          <a:p>
            <a:pPr marL="449263" algn="just"/>
            <a:r>
              <a:rPr lang="fr-FR" sz="1400" b="1" dirty="0" smtClean="0">
                <a:solidFill>
                  <a:schemeClr val="tx1">
                    <a:lumMod val="95000"/>
                    <a:lumOff val="5000"/>
                  </a:schemeClr>
                </a:solidFill>
                <a:latin typeface="Tw Cen MT" pitchFamily="34" charset="0"/>
              </a:rPr>
              <a:t>- Pensez aux inimitiés particulières </a:t>
            </a:r>
          </a:p>
          <a:p>
            <a:pPr marL="1588" algn="just"/>
            <a:r>
              <a:rPr lang="fr-FR" sz="1400" b="1" u="sng" dirty="0" smtClean="0">
                <a:solidFill>
                  <a:schemeClr val="tx1">
                    <a:lumMod val="95000"/>
                    <a:lumOff val="5000"/>
                  </a:schemeClr>
                </a:solidFill>
                <a:latin typeface="Tw Cen MT" pitchFamily="34" charset="0"/>
              </a:rPr>
              <a:t>NB</a:t>
            </a:r>
            <a:r>
              <a:rPr lang="fr-FR" sz="1400" b="1" dirty="0" smtClean="0">
                <a:solidFill>
                  <a:schemeClr val="tx1">
                    <a:lumMod val="95000"/>
                    <a:lumOff val="5000"/>
                  </a:schemeClr>
                </a:solidFill>
                <a:latin typeface="Tw Cen MT" pitchFamily="34" charset="0"/>
              </a:rPr>
              <a:t> : vous pouvez travailler avec un autre professeur de la classe pour réaliser cette tâche</a:t>
            </a:r>
          </a:p>
        </p:txBody>
      </p:sp>
      <p:sp>
        <p:nvSpPr>
          <p:cNvPr id="8" name="ZoneTexte 7"/>
          <p:cNvSpPr txBox="1"/>
          <p:nvPr/>
        </p:nvSpPr>
        <p:spPr>
          <a:xfrm>
            <a:off x="373372" y="730654"/>
            <a:ext cx="8411158" cy="5909310"/>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just"/>
            <a:r>
              <a:rPr lang="fr-FR" sz="1400" b="1" u="sng" cap="small" dirty="0" smtClean="0">
                <a:solidFill>
                  <a:schemeClr val="tx1">
                    <a:lumMod val="95000"/>
                    <a:lumOff val="5000"/>
                  </a:schemeClr>
                </a:solidFill>
                <a:latin typeface="Tw Cen MT" pitchFamily="34" charset="0"/>
              </a:rPr>
              <a:t>La gestion de l’espace, quelques pistes. </a:t>
            </a:r>
          </a:p>
          <a:p>
            <a:pPr algn="just"/>
            <a:r>
              <a:rPr lang="fr-FR" sz="1400" b="1" u="sng" dirty="0" smtClean="0">
                <a:solidFill>
                  <a:schemeClr val="tx1">
                    <a:lumMod val="95000"/>
                    <a:lumOff val="5000"/>
                  </a:schemeClr>
                </a:solidFill>
                <a:latin typeface="Tw Cen MT" pitchFamily="34" charset="0"/>
              </a:rPr>
              <a:t>La posture</a:t>
            </a:r>
            <a:r>
              <a:rPr lang="fr-FR" sz="1400" b="1" dirty="0" smtClean="0">
                <a:solidFill>
                  <a:schemeClr val="tx1">
                    <a:lumMod val="95000"/>
                    <a:lumOff val="5000"/>
                  </a:schemeClr>
                </a:solidFill>
                <a:latin typeface="Tw Cen MT" pitchFamily="34" charset="0"/>
              </a:rPr>
              <a:t> : </a:t>
            </a:r>
          </a:p>
          <a:p>
            <a:pPr marL="268288" algn="just"/>
            <a:r>
              <a:rPr lang="fr-FR" sz="1400" b="1" dirty="0">
                <a:solidFill>
                  <a:schemeClr val="tx1">
                    <a:lumMod val="95000"/>
                    <a:lumOff val="5000"/>
                  </a:schemeClr>
                </a:solidFill>
                <a:latin typeface="Tw Cen MT" pitchFamily="34" charset="0"/>
              </a:rPr>
              <a:t>• être face à l’auditoire</a:t>
            </a:r>
          </a:p>
          <a:p>
            <a:pPr marL="268288" algn="just"/>
            <a:r>
              <a:rPr lang="fr-FR" sz="1400" b="1" dirty="0">
                <a:solidFill>
                  <a:schemeClr val="tx1">
                    <a:lumMod val="95000"/>
                    <a:lumOff val="5000"/>
                  </a:schemeClr>
                </a:solidFill>
                <a:latin typeface="Tw Cen MT" pitchFamily="34" charset="0"/>
              </a:rPr>
              <a:t>• libérer ses bras et ses mains</a:t>
            </a:r>
          </a:p>
          <a:p>
            <a:pPr marL="268288" algn="just"/>
            <a:r>
              <a:rPr lang="fr-FR" sz="1400" b="1" dirty="0">
                <a:solidFill>
                  <a:schemeClr val="tx1">
                    <a:lumMod val="95000"/>
                    <a:lumOff val="5000"/>
                  </a:schemeClr>
                </a:solidFill>
                <a:latin typeface="Tw Cen MT" pitchFamily="34" charset="0"/>
              </a:rPr>
              <a:t>• reposer le corps sur les deux jambes</a:t>
            </a:r>
          </a:p>
          <a:p>
            <a:pPr marL="268288" algn="just"/>
            <a:r>
              <a:rPr lang="fr-FR" sz="1400" b="1" dirty="0">
                <a:solidFill>
                  <a:schemeClr val="tx1">
                    <a:lumMod val="95000"/>
                    <a:lumOff val="5000"/>
                  </a:schemeClr>
                </a:solidFill>
                <a:latin typeface="Tw Cen MT" pitchFamily="34" charset="0"/>
              </a:rPr>
              <a:t>• laisser son diaphragme libre</a:t>
            </a:r>
          </a:p>
          <a:p>
            <a:pPr marL="268288" algn="just"/>
            <a:r>
              <a:rPr lang="fr-FR" sz="1400" b="1" dirty="0">
                <a:solidFill>
                  <a:schemeClr val="tx1">
                    <a:lumMod val="95000"/>
                    <a:lumOff val="5000"/>
                  </a:schemeClr>
                </a:solidFill>
                <a:latin typeface="Tw Cen MT" pitchFamily="34" charset="0"/>
              </a:rPr>
              <a:t>• avoir le corps souple (débloquer les épaules et le torse</a:t>
            </a:r>
            <a:r>
              <a:rPr lang="fr-FR" sz="1400" b="1" dirty="0" smtClean="0">
                <a:solidFill>
                  <a:schemeClr val="tx1">
                    <a:lumMod val="95000"/>
                    <a:lumOff val="5000"/>
                  </a:schemeClr>
                </a:solidFill>
                <a:latin typeface="Tw Cen MT" pitchFamily="34" charset="0"/>
              </a:rPr>
              <a:t>)</a:t>
            </a:r>
            <a:endParaRPr lang="fr-FR" sz="1400" b="1" dirty="0">
              <a:solidFill>
                <a:schemeClr val="tx1">
                  <a:lumMod val="95000"/>
                  <a:lumOff val="5000"/>
                </a:schemeClr>
              </a:solidFill>
              <a:latin typeface="Tw Cen MT" pitchFamily="34" charset="0"/>
            </a:endParaRPr>
          </a:p>
          <a:p>
            <a:pPr marL="268288" algn="just"/>
            <a:r>
              <a:rPr lang="fr-FR" sz="1400" b="1" dirty="0">
                <a:solidFill>
                  <a:schemeClr val="tx1">
                    <a:lumMod val="95000"/>
                    <a:lumOff val="5000"/>
                  </a:schemeClr>
                </a:solidFill>
                <a:latin typeface="Tw Cen MT" pitchFamily="34" charset="0"/>
              </a:rPr>
              <a:t>• bien détacher la tête du cou</a:t>
            </a:r>
          </a:p>
          <a:p>
            <a:pPr marL="268288" algn="just"/>
            <a:r>
              <a:rPr lang="fr-FR" sz="1400" b="1" dirty="0">
                <a:solidFill>
                  <a:schemeClr val="tx1">
                    <a:lumMod val="95000"/>
                    <a:lumOff val="5000"/>
                  </a:schemeClr>
                </a:solidFill>
                <a:latin typeface="Tw Cen MT" pitchFamily="34" charset="0"/>
              </a:rPr>
              <a:t>• n’être ni trop statique, ni trop </a:t>
            </a:r>
            <a:r>
              <a:rPr lang="fr-FR" sz="1400" b="1" dirty="0" smtClean="0">
                <a:solidFill>
                  <a:schemeClr val="tx1">
                    <a:lumMod val="95000"/>
                    <a:lumOff val="5000"/>
                  </a:schemeClr>
                </a:solidFill>
                <a:latin typeface="Tw Cen MT" pitchFamily="34" charset="0"/>
              </a:rPr>
              <a:t>agité</a:t>
            </a:r>
          </a:p>
          <a:p>
            <a:pPr algn="just"/>
            <a:r>
              <a:rPr lang="fr-FR" sz="1400" b="1" u="sng" dirty="0" smtClean="0">
                <a:solidFill>
                  <a:schemeClr val="tx1">
                    <a:lumMod val="95000"/>
                    <a:lumOff val="5000"/>
                  </a:schemeClr>
                </a:solidFill>
                <a:latin typeface="Tw Cen MT" pitchFamily="34" charset="0"/>
              </a:rPr>
              <a:t>La voix</a:t>
            </a:r>
            <a:r>
              <a:rPr lang="fr-FR" sz="1400" b="1" dirty="0" smtClean="0">
                <a:solidFill>
                  <a:schemeClr val="tx1">
                    <a:lumMod val="95000"/>
                    <a:lumOff val="5000"/>
                  </a:schemeClr>
                </a:solidFill>
                <a:latin typeface="Tw Cen MT" pitchFamily="34" charset="0"/>
              </a:rPr>
              <a:t> (instrument de travail primordial) :</a:t>
            </a:r>
          </a:p>
          <a:p>
            <a:pPr marL="268288" algn="just" defTabSz="595313"/>
            <a:r>
              <a:rPr lang="fr-FR" sz="1400" b="1" dirty="0">
                <a:solidFill>
                  <a:schemeClr val="tx1">
                    <a:lumMod val="95000"/>
                    <a:lumOff val="5000"/>
                  </a:schemeClr>
                </a:solidFill>
                <a:latin typeface="Tw Cen MT" pitchFamily="34" charset="0"/>
              </a:rPr>
              <a:t>• c</a:t>
            </a:r>
            <a:r>
              <a:rPr lang="fr-FR" sz="1400" b="1" dirty="0" smtClean="0">
                <a:solidFill>
                  <a:schemeClr val="tx1">
                    <a:lumMod val="95000"/>
                    <a:lumOff val="5000"/>
                  </a:schemeClr>
                </a:solidFill>
                <a:latin typeface="Tw Cen MT" pitchFamily="34" charset="0"/>
              </a:rPr>
              <a:t>onnaitre sa tessiture (les voix graves sont mieux tolérées que les aigües)</a:t>
            </a:r>
            <a:endParaRPr lang="fr-FR" sz="1400" b="1" dirty="0">
              <a:solidFill>
                <a:schemeClr val="tx1">
                  <a:lumMod val="95000"/>
                  <a:lumOff val="5000"/>
                </a:schemeClr>
              </a:solidFill>
              <a:latin typeface="Tw Cen MT" pitchFamily="34" charset="0"/>
            </a:endParaRPr>
          </a:p>
          <a:p>
            <a:pPr marL="268288" algn="just" defTabSz="595313"/>
            <a:r>
              <a:rPr lang="fr-FR" sz="1400" b="1" dirty="0">
                <a:solidFill>
                  <a:schemeClr val="tx1">
                    <a:lumMod val="95000"/>
                    <a:lumOff val="5000"/>
                  </a:schemeClr>
                </a:solidFill>
                <a:latin typeface="Tw Cen MT" pitchFamily="34" charset="0"/>
              </a:rPr>
              <a:t>• </a:t>
            </a:r>
            <a:r>
              <a:rPr lang="fr-FR" sz="1400" b="1" dirty="0" smtClean="0">
                <a:solidFill>
                  <a:schemeClr val="tx1">
                    <a:lumMod val="95000"/>
                    <a:lumOff val="5000"/>
                  </a:schemeClr>
                </a:solidFill>
                <a:latin typeface="Tw Cen MT" pitchFamily="34" charset="0"/>
              </a:rPr>
              <a:t>placer sa voix : parler suffisamment fort pour être entendu par tous les élèves </a:t>
            </a:r>
          </a:p>
          <a:p>
            <a:pPr marL="268288" algn="just" defTabSz="595313"/>
            <a:r>
              <a:rPr lang="fr-FR" sz="1400" b="1" dirty="0" smtClean="0">
                <a:solidFill>
                  <a:schemeClr val="tx1">
                    <a:lumMod val="95000"/>
                    <a:lumOff val="5000"/>
                  </a:schemeClr>
                </a:solidFill>
                <a:latin typeface="Tw Cen MT" pitchFamily="34" charset="0"/>
              </a:rPr>
              <a:t>mais sans crier</a:t>
            </a:r>
            <a:endParaRPr lang="fr-FR" sz="1400" b="1" dirty="0">
              <a:solidFill>
                <a:schemeClr val="tx1">
                  <a:lumMod val="95000"/>
                  <a:lumOff val="5000"/>
                </a:schemeClr>
              </a:solidFill>
              <a:latin typeface="Tw Cen MT" pitchFamily="34" charset="0"/>
            </a:endParaRPr>
          </a:p>
          <a:p>
            <a:pPr marL="268288" algn="just" defTabSz="595313"/>
            <a:r>
              <a:rPr lang="fr-FR" sz="1400" b="1" dirty="0">
                <a:solidFill>
                  <a:schemeClr val="tx1">
                    <a:lumMod val="95000"/>
                    <a:lumOff val="5000"/>
                  </a:schemeClr>
                </a:solidFill>
                <a:latin typeface="Tw Cen MT" pitchFamily="34" charset="0"/>
              </a:rPr>
              <a:t>• </a:t>
            </a:r>
            <a:r>
              <a:rPr lang="fr-FR" sz="1400" b="1" dirty="0" smtClean="0">
                <a:solidFill>
                  <a:schemeClr val="tx1">
                    <a:lumMod val="95000"/>
                    <a:lumOff val="5000"/>
                  </a:schemeClr>
                </a:solidFill>
                <a:latin typeface="Tw Cen MT" pitchFamily="34" charset="0"/>
              </a:rPr>
              <a:t>travailler le débit (ni trop lent ni trop rapide)</a:t>
            </a:r>
          </a:p>
          <a:p>
            <a:pPr marL="268288" algn="just" defTabSz="595313"/>
            <a:r>
              <a:rPr lang="fr-FR" sz="1400" b="1" dirty="0">
                <a:solidFill>
                  <a:schemeClr val="tx1">
                    <a:lumMod val="95000"/>
                    <a:lumOff val="5000"/>
                  </a:schemeClr>
                </a:solidFill>
                <a:latin typeface="Tw Cen MT" pitchFamily="34" charset="0"/>
              </a:rPr>
              <a:t>• </a:t>
            </a:r>
            <a:r>
              <a:rPr lang="fr-FR" sz="1400" b="1" dirty="0" smtClean="0">
                <a:solidFill>
                  <a:schemeClr val="tx1">
                    <a:lumMod val="95000"/>
                    <a:lumOff val="5000"/>
                  </a:schemeClr>
                </a:solidFill>
                <a:latin typeface="Tw Cen MT" pitchFamily="34" charset="0"/>
              </a:rPr>
              <a:t>être attentif à l’articulation </a:t>
            </a:r>
          </a:p>
          <a:p>
            <a:pPr marL="1588" algn="just" defTabSz="595313"/>
            <a:r>
              <a:rPr lang="fr-FR" sz="1400" b="1" u="sng" dirty="0" smtClean="0">
                <a:solidFill>
                  <a:schemeClr val="tx1">
                    <a:lumMod val="95000"/>
                    <a:lumOff val="5000"/>
                  </a:schemeClr>
                </a:solidFill>
                <a:latin typeface="Tw Cen MT" pitchFamily="34" charset="0"/>
              </a:rPr>
              <a:t>Le déplacement et la gestuelle</a:t>
            </a:r>
          </a:p>
          <a:p>
            <a:pPr marL="268288" algn="just" defTabSz="595313"/>
            <a:r>
              <a:rPr lang="fr-FR" sz="1400" b="1" dirty="0" smtClean="0">
                <a:solidFill>
                  <a:schemeClr val="tx1">
                    <a:lumMod val="95000"/>
                    <a:lumOff val="5000"/>
                  </a:schemeClr>
                </a:solidFill>
                <a:latin typeface="Tw Cen MT" pitchFamily="34" charset="0"/>
              </a:rPr>
              <a:t>• Ne  </a:t>
            </a:r>
            <a:r>
              <a:rPr lang="fr-FR" sz="1400" b="1" dirty="0">
                <a:solidFill>
                  <a:schemeClr val="tx1">
                    <a:lumMod val="95000"/>
                    <a:lumOff val="5000"/>
                  </a:schemeClr>
                </a:solidFill>
                <a:latin typeface="Tw Cen MT" pitchFamily="34" charset="0"/>
              </a:rPr>
              <a:t>restez  pas  assis(e)  à  votre  bureau  </a:t>
            </a:r>
            <a:r>
              <a:rPr lang="fr-FR" sz="1400" b="1" dirty="0" smtClean="0">
                <a:solidFill>
                  <a:schemeClr val="tx1">
                    <a:lumMod val="95000"/>
                    <a:lumOff val="5000"/>
                  </a:schemeClr>
                </a:solidFill>
                <a:latin typeface="Tw Cen MT" pitchFamily="34" charset="0"/>
              </a:rPr>
              <a:t>: déplacez-vous  </a:t>
            </a:r>
            <a:r>
              <a:rPr lang="fr-FR" sz="1400" b="1" dirty="0">
                <a:solidFill>
                  <a:schemeClr val="tx1">
                    <a:lumMod val="95000"/>
                    <a:lumOff val="5000"/>
                  </a:schemeClr>
                </a:solidFill>
                <a:latin typeface="Tw Cen MT" pitchFamily="34" charset="0"/>
              </a:rPr>
              <a:t>dans  la  classe.  </a:t>
            </a:r>
            <a:endParaRPr lang="fr-FR" sz="1400" b="1" dirty="0" smtClean="0">
              <a:solidFill>
                <a:schemeClr val="tx1">
                  <a:lumMod val="95000"/>
                  <a:lumOff val="5000"/>
                </a:schemeClr>
              </a:solidFill>
              <a:latin typeface="Tw Cen MT" pitchFamily="34" charset="0"/>
            </a:endParaRPr>
          </a:p>
          <a:p>
            <a:pPr marL="268288" algn="just" defTabSz="595313"/>
            <a:r>
              <a:rPr lang="fr-FR" sz="1400" b="1" dirty="0" smtClean="0">
                <a:solidFill>
                  <a:schemeClr val="tx1">
                    <a:lumMod val="95000"/>
                    <a:lumOff val="5000"/>
                  </a:schemeClr>
                </a:solidFill>
                <a:latin typeface="Tw Cen MT" pitchFamily="34" charset="0"/>
              </a:rPr>
              <a:t>Cela  </a:t>
            </a:r>
            <a:r>
              <a:rPr lang="fr-FR" sz="1400" b="1" dirty="0">
                <a:solidFill>
                  <a:schemeClr val="tx1">
                    <a:lumMod val="95000"/>
                    <a:lumOff val="5000"/>
                  </a:schemeClr>
                </a:solidFill>
                <a:latin typeface="Tw Cen MT" pitchFamily="34" charset="0"/>
              </a:rPr>
              <a:t>vous  aidera  à  mieux  voir  </a:t>
            </a:r>
            <a:r>
              <a:rPr lang="fr-FR" sz="1400" b="1" dirty="0" smtClean="0">
                <a:solidFill>
                  <a:schemeClr val="tx1">
                    <a:lumMod val="95000"/>
                    <a:lumOff val="5000"/>
                  </a:schemeClr>
                </a:solidFill>
                <a:latin typeface="Tw Cen MT" pitchFamily="34" charset="0"/>
              </a:rPr>
              <a:t>ce qu’il  </a:t>
            </a:r>
            <a:r>
              <a:rPr lang="fr-FR" sz="1400" b="1" dirty="0">
                <a:solidFill>
                  <a:schemeClr val="tx1">
                    <a:lumMod val="95000"/>
                    <a:lumOff val="5000"/>
                  </a:schemeClr>
                </a:solidFill>
                <a:latin typeface="Tw Cen MT" pitchFamily="34" charset="0"/>
              </a:rPr>
              <a:t>s’y </a:t>
            </a:r>
            <a:r>
              <a:rPr lang="fr-FR" sz="1400" b="1" dirty="0" smtClean="0">
                <a:solidFill>
                  <a:schemeClr val="tx1">
                    <a:lumMod val="95000"/>
                    <a:lumOff val="5000"/>
                  </a:schemeClr>
                </a:solidFill>
                <a:latin typeface="Tw Cen MT" pitchFamily="34" charset="0"/>
              </a:rPr>
              <a:t>passe </a:t>
            </a:r>
            <a:r>
              <a:rPr lang="fr-FR" sz="1400" b="1" dirty="0">
                <a:solidFill>
                  <a:schemeClr val="tx1">
                    <a:lumMod val="95000"/>
                    <a:lumOff val="5000"/>
                  </a:schemeClr>
                </a:solidFill>
                <a:latin typeface="Tw Cen MT" pitchFamily="34" charset="0"/>
              </a:rPr>
              <a:t>et à maintenir l’attention </a:t>
            </a:r>
            <a:endParaRPr lang="fr-FR" sz="1400" b="1" dirty="0" smtClean="0">
              <a:solidFill>
                <a:schemeClr val="tx1">
                  <a:lumMod val="95000"/>
                  <a:lumOff val="5000"/>
                </a:schemeClr>
              </a:solidFill>
              <a:latin typeface="Tw Cen MT" pitchFamily="34" charset="0"/>
            </a:endParaRPr>
          </a:p>
          <a:p>
            <a:pPr marL="268288" algn="just" defTabSz="595313"/>
            <a:r>
              <a:rPr lang="fr-FR" sz="1400" b="1" dirty="0" smtClean="0">
                <a:solidFill>
                  <a:schemeClr val="tx1">
                    <a:lumMod val="95000"/>
                    <a:lumOff val="5000"/>
                  </a:schemeClr>
                </a:solidFill>
                <a:latin typeface="Tw Cen MT" pitchFamily="34" charset="0"/>
              </a:rPr>
              <a:t>des </a:t>
            </a:r>
            <a:r>
              <a:rPr lang="fr-FR" sz="1400" b="1" dirty="0">
                <a:solidFill>
                  <a:schemeClr val="tx1">
                    <a:lumMod val="95000"/>
                    <a:lumOff val="5000"/>
                  </a:schemeClr>
                </a:solidFill>
                <a:latin typeface="Tw Cen MT" pitchFamily="34" charset="0"/>
              </a:rPr>
              <a:t>élèves. </a:t>
            </a:r>
          </a:p>
          <a:p>
            <a:pPr marL="268288" algn="just" defTabSz="595313"/>
            <a:r>
              <a:rPr lang="fr-FR" sz="1400" b="1" dirty="0" smtClean="0">
                <a:solidFill>
                  <a:schemeClr val="tx1">
                    <a:lumMod val="95000"/>
                    <a:lumOff val="5000"/>
                  </a:schemeClr>
                </a:solidFill>
                <a:latin typeface="Tw Cen MT" pitchFamily="34" charset="0"/>
              </a:rPr>
              <a:t>• Pensez  </a:t>
            </a:r>
            <a:r>
              <a:rPr lang="fr-FR" sz="1400" b="1" dirty="0">
                <a:solidFill>
                  <a:schemeClr val="tx1">
                    <a:lumMod val="95000"/>
                    <a:lumOff val="5000"/>
                  </a:schemeClr>
                </a:solidFill>
                <a:latin typeface="Tw Cen MT" pitchFamily="34" charset="0"/>
              </a:rPr>
              <a:t>à  vous tourner  vers  toute  la  classe,  quel  </a:t>
            </a:r>
            <a:r>
              <a:rPr lang="fr-FR" sz="1400" b="1" dirty="0" smtClean="0">
                <a:solidFill>
                  <a:schemeClr val="tx1">
                    <a:lumMod val="95000"/>
                    <a:lumOff val="5000"/>
                  </a:schemeClr>
                </a:solidFill>
                <a:latin typeface="Tw Cen MT" pitchFamily="34" charset="0"/>
              </a:rPr>
              <a:t>que </a:t>
            </a:r>
            <a:r>
              <a:rPr lang="fr-FR" sz="1400" b="1" dirty="0">
                <a:solidFill>
                  <a:schemeClr val="tx1">
                    <a:lumMod val="95000"/>
                    <a:lumOff val="5000"/>
                  </a:schemeClr>
                </a:solidFill>
                <a:latin typeface="Tw Cen MT" pitchFamily="34" charset="0"/>
              </a:rPr>
              <a:t>soit  le  moment  </a:t>
            </a:r>
            <a:endParaRPr lang="fr-FR" sz="1400" b="1" dirty="0" smtClean="0">
              <a:solidFill>
                <a:schemeClr val="tx1">
                  <a:lumMod val="95000"/>
                  <a:lumOff val="5000"/>
                </a:schemeClr>
              </a:solidFill>
              <a:latin typeface="Tw Cen MT" pitchFamily="34" charset="0"/>
            </a:endParaRPr>
          </a:p>
          <a:p>
            <a:pPr marL="268288" algn="just" defTabSz="595313"/>
            <a:r>
              <a:rPr lang="fr-FR" sz="1400" b="1" dirty="0" smtClean="0">
                <a:solidFill>
                  <a:schemeClr val="tx1">
                    <a:lumMod val="95000"/>
                    <a:lumOff val="5000"/>
                  </a:schemeClr>
                </a:solidFill>
                <a:latin typeface="Tw Cen MT" pitchFamily="34" charset="0"/>
              </a:rPr>
              <a:t>et </a:t>
            </a:r>
            <a:r>
              <a:rPr lang="fr-FR" sz="1400" b="1" dirty="0">
                <a:solidFill>
                  <a:schemeClr val="tx1">
                    <a:lumMod val="95000"/>
                    <a:lumOff val="5000"/>
                  </a:schemeClr>
                </a:solidFill>
                <a:latin typeface="Tw Cen MT" pitchFamily="34" charset="0"/>
              </a:rPr>
              <a:t>ce </a:t>
            </a:r>
            <a:r>
              <a:rPr lang="fr-FR" sz="1400" b="1" dirty="0" smtClean="0">
                <a:solidFill>
                  <a:schemeClr val="tx1">
                    <a:lumMod val="95000"/>
                    <a:lumOff val="5000"/>
                  </a:schemeClr>
                </a:solidFill>
                <a:latin typeface="Tw Cen MT" pitchFamily="34" charset="0"/>
              </a:rPr>
              <a:t>que vous  </a:t>
            </a:r>
            <a:r>
              <a:rPr lang="fr-FR" sz="1400" b="1" dirty="0">
                <a:solidFill>
                  <a:schemeClr val="tx1">
                    <a:lumMod val="95000"/>
                    <a:lumOff val="5000"/>
                  </a:schemeClr>
                </a:solidFill>
                <a:latin typeface="Tw Cen MT" pitchFamily="34" charset="0"/>
              </a:rPr>
              <a:t>faites.  Utilisez  </a:t>
            </a:r>
            <a:r>
              <a:rPr lang="fr-FR" sz="1400" b="1" dirty="0" smtClean="0">
                <a:solidFill>
                  <a:schemeClr val="tx1">
                    <a:lumMod val="95000"/>
                    <a:lumOff val="5000"/>
                  </a:schemeClr>
                </a:solidFill>
                <a:latin typeface="Tw Cen MT" pitchFamily="34" charset="0"/>
              </a:rPr>
              <a:t>vos  </a:t>
            </a:r>
            <a:r>
              <a:rPr lang="fr-FR" sz="1400" b="1" dirty="0">
                <a:solidFill>
                  <a:schemeClr val="tx1">
                    <a:lumMod val="95000"/>
                    <a:lumOff val="5000"/>
                  </a:schemeClr>
                </a:solidFill>
                <a:latin typeface="Tw Cen MT" pitchFamily="34" charset="0"/>
              </a:rPr>
              <a:t>bras pour </a:t>
            </a:r>
            <a:r>
              <a:rPr lang="fr-FR" sz="1400" b="1" dirty="0" smtClean="0">
                <a:solidFill>
                  <a:schemeClr val="tx1">
                    <a:lumMod val="95000"/>
                    <a:lumOff val="5000"/>
                  </a:schemeClr>
                </a:solidFill>
                <a:latin typeface="Tw Cen MT" pitchFamily="34" charset="0"/>
              </a:rPr>
              <a:t>montrer  </a:t>
            </a:r>
            <a:r>
              <a:rPr lang="fr-FR" sz="1400" b="1" dirty="0">
                <a:solidFill>
                  <a:schemeClr val="tx1">
                    <a:lumMod val="95000"/>
                    <a:lumOff val="5000"/>
                  </a:schemeClr>
                </a:solidFill>
                <a:latin typeface="Tw Cen MT" pitchFamily="34" charset="0"/>
              </a:rPr>
              <a:t>que  vous  dirigez </a:t>
            </a:r>
            <a:endParaRPr lang="fr-FR" sz="1400" b="1" dirty="0" smtClean="0">
              <a:solidFill>
                <a:schemeClr val="tx1">
                  <a:lumMod val="95000"/>
                  <a:lumOff val="5000"/>
                </a:schemeClr>
              </a:solidFill>
              <a:latin typeface="Tw Cen MT" pitchFamily="34" charset="0"/>
            </a:endParaRPr>
          </a:p>
          <a:p>
            <a:pPr marL="268288" algn="just" defTabSz="595313"/>
            <a:r>
              <a:rPr lang="fr-FR" sz="1400" b="1" dirty="0" smtClean="0">
                <a:solidFill>
                  <a:schemeClr val="tx1">
                    <a:lumMod val="95000"/>
                    <a:lumOff val="5000"/>
                  </a:schemeClr>
                </a:solidFill>
                <a:latin typeface="Tw Cen MT" pitchFamily="34" charset="0"/>
              </a:rPr>
              <a:t>l'ensemble </a:t>
            </a:r>
            <a:r>
              <a:rPr lang="fr-FR" sz="1400" b="1" dirty="0">
                <a:solidFill>
                  <a:schemeClr val="tx1">
                    <a:lumMod val="95000"/>
                    <a:lumOff val="5000"/>
                  </a:schemeClr>
                </a:solidFill>
                <a:latin typeface="Tw Cen MT" pitchFamily="34" charset="0"/>
              </a:rPr>
              <a:t>des  élèves  et </a:t>
            </a:r>
            <a:r>
              <a:rPr lang="fr-FR" sz="1400" b="1" dirty="0" smtClean="0">
                <a:solidFill>
                  <a:schemeClr val="tx1">
                    <a:lumMod val="95000"/>
                    <a:lumOff val="5000"/>
                  </a:schemeClr>
                </a:solidFill>
                <a:latin typeface="Tw Cen MT" pitchFamily="34" charset="0"/>
              </a:rPr>
              <a:t>pour  </a:t>
            </a:r>
            <a:r>
              <a:rPr lang="fr-FR" sz="1400" b="1" dirty="0">
                <a:solidFill>
                  <a:schemeClr val="tx1">
                    <a:lumMod val="95000"/>
                    <a:lumOff val="5000"/>
                  </a:schemeClr>
                </a:solidFill>
                <a:latin typeface="Tw Cen MT" pitchFamily="34" charset="0"/>
              </a:rPr>
              <a:t>marquer les  grandes  phases  d'activités  </a:t>
            </a:r>
            <a:endParaRPr lang="fr-FR" sz="1400" b="1" dirty="0" smtClean="0">
              <a:solidFill>
                <a:schemeClr val="tx1">
                  <a:lumMod val="95000"/>
                  <a:lumOff val="5000"/>
                </a:schemeClr>
              </a:solidFill>
              <a:latin typeface="Tw Cen MT" pitchFamily="34" charset="0"/>
            </a:endParaRPr>
          </a:p>
          <a:p>
            <a:pPr marL="268288" algn="just" defTabSz="595313"/>
            <a:r>
              <a:rPr lang="fr-FR" sz="1400" b="1" dirty="0" smtClean="0">
                <a:solidFill>
                  <a:schemeClr val="tx1">
                    <a:lumMod val="95000"/>
                    <a:lumOff val="5000"/>
                  </a:schemeClr>
                </a:solidFill>
                <a:latin typeface="Tw Cen MT" pitchFamily="34" charset="0"/>
              </a:rPr>
              <a:t>(attitudes  </a:t>
            </a:r>
            <a:r>
              <a:rPr lang="fr-FR" sz="1400" b="1" dirty="0">
                <a:solidFill>
                  <a:schemeClr val="tx1">
                    <a:lumMod val="95000"/>
                    <a:lumOff val="5000"/>
                  </a:schemeClr>
                </a:solidFill>
                <a:latin typeface="Tw Cen MT" pitchFamily="34" charset="0"/>
              </a:rPr>
              <a:t>de chef </a:t>
            </a:r>
            <a:r>
              <a:rPr lang="fr-FR" sz="1400" b="1" dirty="0" smtClean="0">
                <a:solidFill>
                  <a:schemeClr val="tx1">
                    <a:lumMod val="95000"/>
                    <a:lumOff val="5000"/>
                  </a:schemeClr>
                </a:solidFill>
                <a:latin typeface="Tw Cen MT" pitchFamily="34" charset="0"/>
              </a:rPr>
              <a:t>d'orchestre</a:t>
            </a:r>
            <a:r>
              <a:rPr lang="fr-FR" sz="1400" b="1" dirty="0">
                <a:solidFill>
                  <a:schemeClr val="tx1">
                    <a:lumMod val="95000"/>
                    <a:lumOff val="5000"/>
                  </a:schemeClr>
                </a:solidFill>
                <a:latin typeface="Tw Cen MT" pitchFamily="34" charset="0"/>
              </a:rPr>
              <a:t>). </a:t>
            </a:r>
          </a:p>
          <a:p>
            <a:pPr marL="268288" algn="just" defTabSz="595313"/>
            <a:r>
              <a:rPr lang="fr-FR" sz="1400" b="1" dirty="0" smtClean="0">
                <a:solidFill>
                  <a:schemeClr val="tx1">
                    <a:lumMod val="95000"/>
                    <a:lumOff val="5000"/>
                  </a:schemeClr>
                </a:solidFill>
                <a:latin typeface="Tw Cen MT" pitchFamily="34" charset="0"/>
              </a:rPr>
              <a:t>• Pour  </a:t>
            </a:r>
            <a:r>
              <a:rPr lang="fr-FR" sz="1400" b="1" dirty="0">
                <a:solidFill>
                  <a:schemeClr val="tx1">
                    <a:lumMod val="95000"/>
                    <a:lumOff val="5000"/>
                  </a:schemeClr>
                </a:solidFill>
                <a:latin typeface="Tw Cen MT" pitchFamily="34" charset="0"/>
              </a:rPr>
              <a:t>mobiliser  l'attention  d'un  élève  ou  d'un  </a:t>
            </a:r>
            <a:r>
              <a:rPr lang="fr-FR" sz="1400" b="1" dirty="0" smtClean="0">
                <a:solidFill>
                  <a:schemeClr val="tx1">
                    <a:lumMod val="95000"/>
                    <a:lumOff val="5000"/>
                  </a:schemeClr>
                </a:solidFill>
                <a:latin typeface="Tw Cen MT" pitchFamily="34" charset="0"/>
              </a:rPr>
              <a:t>groupe</a:t>
            </a:r>
            <a:r>
              <a:rPr lang="fr-FR" sz="1400" b="1" dirty="0">
                <a:solidFill>
                  <a:schemeClr val="tx1">
                    <a:lumMod val="95000"/>
                    <a:lumOff val="5000"/>
                  </a:schemeClr>
                </a:solidFill>
                <a:latin typeface="Tw Cen MT" pitchFamily="34" charset="0"/>
              </a:rPr>
              <a:t>,  approchez  vous,  </a:t>
            </a:r>
            <a:endParaRPr lang="fr-FR" sz="1400" b="1" dirty="0" smtClean="0">
              <a:solidFill>
                <a:schemeClr val="tx1">
                  <a:lumMod val="95000"/>
                  <a:lumOff val="5000"/>
                </a:schemeClr>
              </a:solidFill>
              <a:latin typeface="Tw Cen MT" pitchFamily="34" charset="0"/>
            </a:endParaRPr>
          </a:p>
          <a:p>
            <a:pPr marL="268288" algn="just" defTabSz="595313"/>
            <a:r>
              <a:rPr lang="fr-FR" sz="1400" b="1" dirty="0" smtClean="0">
                <a:solidFill>
                  <a:schemeClr val="tx1">
                    <a:lumMod val="95000"/>
                    <a:lumOff val="5000"/>
                  </a:schemeClr>
                </a:solidFill>
                <a:latin typeface="Tw Cen MT" pitchFamily="34" charset="0"/>
              </a:rPr>
              <a:t>entrez  </a:t>
            </a:r>
            <a:r>
              <a:rPr lang="fr-FR" sz="1400" b="1" dirty="0">
                <a:solidFill>
                  <a:schemeClr val="tx1">
                    <a:lumMod val="95000"/>
                    <a:lumOff val="5000"/>
                  </a:schemeClr>
                </a:solidFill>
                <a:latin typeface="Tw Cen MT" pitchFamily="34" charset="0"/>
              </a:rPr>
              <a:t>sans  brusquerie  dans  la  </a:t>
            </a:r>
            <a:r>
              <a:rPr lang="fr-FR" sz="1400" b="1" dirty="0" smtClean="0">
                <a:solidFill>
                  <a:schemeClr val="tx1">
                    <a:lumMod val="95000"/>
                    <a:lumOff val="5000"/>
                  </a:schemeClr>
                </a:solidFill>
                <a:latin typeface="Tw Cen MT" pitchFamily="34" charset="0"/>
              </a:rPr>
              <a:t>sphère personnelle  </a:t>
            </a:r>
            <a:r>
              <a:rPr lang="fr-FR" sz="1400" b="1" dirty="0">
                <a:solidFill>
                  <a:schemeClr val="tx1">
                    <a:lumMod val="95000"/>
                    <a:lumOff val="5000"/>
                  </a:schemeClr>
                </a:solidFill>
                <a:latin typeface="Tw Cen MT" pitchFamily="34" charset="0"/>
              </a:rPr>
              <a:t>des  élèves.  </a:t>
            </a:r>
            <a:endParaRPr lang="fr-FR" sz="1400" b="1" dirty="0" smtClean="0">
              <a:solidFill>
                <a:schemeClr val="tx1">
                  <a:lumMod val="95000"/>
                  <a:lumOff val="5000"/>
                </a:schemeClr>
              </a:solidFill>
              <a:latin typeface="Tw Cen MT" pitchFamily="34" charset="0"/>
            </a:endParaRPr>
          </a:p>
          <a:p>
            <a:pPr marL="268288" algn="just" defTabSz="595313"/>
            <a:r>
              <a:rPr lang="fr-FR" sz="1400" b="1" dirty="0" smtClean="0">
                <a:solidFill>
                  <a:schemeClr val="tx1">
                    <a:lumMod val="95000"/>
                    <a:lumOff val="5000"/>
                  </a:schemeClr>
                </a:solidFill>
                <a:latin typeface="Tw Cen MT" pitchFamily="34" charset="0"/>
              </a:rPr>
              <a:t>Attention  </a:t>
            </a:r>
            <a:r>
              <a:rPr lang="fr-FR" sz="1400" b="1" dirty="0">
                <a:solidFill>
                  <a:schemeClr val="tx1">
                    <a:lumMod val="95000"/>
                    <a:lumOff val="5000"/>
                  </a:schemeClr>
                </a:solidFill>
                <a:latin typeface="Tw Cen MT" pitchFamily="34" charset="0"/>
              </a:rPr>
              <a:t>cependant  à  ne  </a:t>
            </a:r>
            <a:r>
              <a:rPr lang="fr-FR" sz="1400" b="1" dirty="0" smtClean="0">
                <a:solidFill>
                  <a:schemeClr val="tx1">
                    <a:lumMod val="95000"/>
                    <a:lumOff val="5000"/>
                  </a:schemeClr>
                </a:solidFill>
                <a:latin typeface="Tw Cen MT" pitchFamily="34" charset="0"/>
              </a:rPr>
              <a:t>pas  </a:t>
            </a:r>
            <a:r>
              <a:rPr lang="fr-FR" sz="1400" b="1" dirty="0">
                <a:solidFill>
                  <a:schemeClr val="tx1">
                    <a:lumMod val="95000"/>
                    <a:lumOff val="5000"/>
                  </a:schemeClr>
                </a:solidFill>
                <a:latin typeface="Tw Cen MT" pitchFamily="34" charset="0"/>
              </a:rPr>
              <a:t>s’engager  dans  des  dialogues/apartés  qui  </a:t>
            </a:r>
            <a:r>
              <a:rPr lang="fr-FR" sz="1400" b="1" dirty="0" smtClean="0">
                <a:solidFill>
                  <a:schemeClr val="tx1">
                    <a:lumMod val="95000"/>
                    <a:lumOff val="5000"/>
                  </a:schemeClr>
                </a:solidFill>
                <a:latin typeface="Tw Cen MT" pitchFamily="34" charset="0"/>
              </a:rPr>
              <a:t>excluent  </a:t>
            </a:r>
            <a:r>
              <a:rPr lang="fr-FR" sz="1400" b="1" dirty="0">
                <a:solidFill>
                  <a:schemeClr val="tx1">
                    <a:lumMod val="95000"/>
                    <a:lumOff val="5000"/>
                  </a:schemeClr>
                </a:solidFill>
                <a:latin typeface="Tw Cen MT" pitchFamily="34" charset="0"/>
              </a:rPr>
              <a:t>le </a:t>
            </a:r>
            <a:r>
              <a:rPr lang="fr-FR" sz="1400" b="1" dirty="0" smtClean="0">
                <a:solidFill>
                  <a:schemeClr val="tx1">
                    <a:lumMod val="95000"/>
                    <a:lumOff val="5000"/>
                  </a:schemeClr>
                </a:solidFill>
                <a:latin typeface="Tw Cen MT" pitchFamily="34" charset="0"/>
              </a:rPr>
              <a:t>reste </a:t>
            </a:r>
            <a:r>
              <a:rPr lang="fr-FR" sz="1400" b="1" dirty="0">
                <a:solidFill>
                  <a:schemeClr val="tx1">
                    <a:lumMod val="95000"/>
                    <a:lumOff val="5000"/>
                  </a:schemeClr>
                </a:solidFill>
                <a:latin typeface="Tw Cen MT" pitchFamily="34" charset="0"/>
              </a:rPr>
              <a:t>de la classe et incitent l’élève à trop </a:t>
            </a:r>
            <a:r>
              <a:rPr lang="fr-FR" sz="1400" b="1" dirty="0" smtClean="0">
                <a:solidFill>
                  <a:schemeClr val="tx1">
                    <a:lumMod val="95000"/>
                    <a:lumOff val="5000"/>
                  </a:schemeClr>
                </a:solidFill>
                <a:latin typeface="Tw Cen MT" pitchFamily="34" charset="0"/>
              </a:rPr>
              <a:t>baisser </a:t>
            </a:r>
            <a:r>
              <a:rPr lang="fr-FR" sz="1400" b="1" dirty="0">
                <a:solidFill>
                  <a:schemeClr val="tx1">
                    <a:lumMod val="95000"/>
                    <a:lumOff val="5000"/>
                  </a:schemeClr>
                </a:solidFill>
                <a:latin typeface="Tw Cen MT" pitchFamily="34" charset="0"/>
              </a:rPr>
              <a:t>la voix. </a:t>
            </a:r>
            <a:endParaRPr lang="fr-FR" sz="1400" b="1" dirty="0" smtClean="0">
              <a:solidFill>
                <a:schemeClr val="tx1">
                  <a:lumMod val="95000"/>
                  <a:lumOff val="5000"/>
                </a:schemeClr>
              </a:solidFill>
              <a:latin typeface="Tw Cen MT" pitchFamily="34" charset="0"/>
            </a:endParaRPr>
          </a:p>
        </p:txBody>
      </p:sp>
      <p:sp>
        <p:nvSpPr>
          <p:cNvPr id="2" name="ZoneTexte 1"/>
          <p:cNvSpPr txBox="1"/>
          <p:nvPr/>
        </p:nvSpPr>
        <p:spPr>
          <a:xfrm>
            <a:off x="0" y="132041"/>
            <a:ext cx="9144000" cy="769441"/>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4400" b="1" dirty="0" smtClean="0">
                <a:ln w="50800"/>
                <a:solidFill>
                  <a:schemeClr val="bg1">
                    <a:shade val="50000"/>
                  </a:schemeClr>
                </a:solidFill>
                <a:effectLst>
                  <a:glow>
                    <a:schemeClr val="bg1"/>
                  </a:glow>
                </a:effectLst>
                <a:latin typeface="John Handy LET" pitchFamily="2" charset="0"/>
              </a:rPr>
              <a:t>Dans la classe…</a:t>
            </a:r>
          </a:p>
        </p:txBody>
      </p:sp>
      <p:grpSp>
        <p:nvGrpSpPr>
          <p:cNvPr id="7" name="Groupe 6"/>
          <p:cNvGrpSpPr/>
          <p:nvPr/>
        </p:nvGrpSpPr>
        <p:grpSpPr>
          <a:xfrm>
            <a:off x="359470" y="1322735"/>
            <a:ext cx="8425060" cy="4248000"/>
            <a:chOff x="359470" y="901480"/>
            <a:chExt cx="8425060" cy="4248000"/>
          </a:xfrm>
        </p:grpSpPr>
        <p:sp>
          <p:nvSpPr>
            <p:cNvPr id="5" name="ZoneTexte 4"/>
            <p:cNvSpPr txBox="1"/>
            <p:nvPr/>
          </p:nvSpPr>
          <p:spPr>
            <a:xfrm>
              <a:off x="359470" y="901480"/>
              <a:ext cx="8425060" cy="4248000"/>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just"/>
              <a:r>
                <a:rPr lang="fr-FR" sz="1400" b="1" u="sng" cap="small" dirty="0" smtClean="0">
                  <a:solidFill>
                    <a:schemeClr val="tx1">
                      <a:lumMod val="95000"/>
                      <a:lumOff val="5000"/>
                    </a:schemeClr>
                  </a:solidFill>
                  <a:latin typeface="Tw Cen MT" pitchFamily="34" charset="0"/>
                </a:rPr>
                <a:t>Le bureau du professeur, un espace organisé</a:t>
              </a:r>
            </a:p>
            <a:p>
              <a:pPr algn="just"/>
              <a:endParaRPr lang="fr-FR" sz="1400" b="1" dirty="0">
                <a:solidFill>
                  <a:schemeClr val="tx1">
                    <a:lumMod val="95000"/>
                    <a:lumOff val="5000"/>
                  </a:schemeClr>
                </a:solidFill>
                <a:latin typeface="Tw Cen MT" pitchFamily="34" charset="0"/>
              </a:endParaRPr>
            </a:p>
            <a:p>
              <a:pPr algn="just"/>
              <a:endParaRPr lang="fr-FR" sz="1400" b="1" dirty="0" smtClean="0">
                <a:solidFill>
                  <a:schemeClr val="tx1">
                    <a:lumMod val="95000"/>
                    <a:lumOff val="5000"/>
                  </a:schemeClr>
                </a:solidFill>
                <a:latin typeface="Tw Cen MT" pitchFamily="34" charset="0"/>
              </a:endParaRPr>
            </a:p>
            <a:p>
              <a:pPr algn="just"/>
              <a:endParaRPr lang="fr-FR" sz="1400" b="1" dirty="0">
                <a:solidFill>
                  <a:schemeClr val="tx1">
                    <a:lumMod val="95000"/>
                    <a:lumOff val="5000"/>
                  </a:schemeClr>
                </a:solidFill>
                <a:latin typeface="Tw Cen MT" pitchFamily="34" charset="0"/>
              </a:endParaRPr>
            </a:p>
            <a:p>
              <a:pPr algn="just"/>
              <a:endParaRPr lang="fr-FR" sz="1400" b="1" dirty="0" smtClean="0">
                <a:solidFill>
                  <a:schemeClr val="tx1">
                    <a:lumMod val="95000"/>
                    <a:lumOff val="5000"/>
                  </a:schemeClr>
                </a:solidFill>
                <a:latin typeface="Tw Cen MT" pitchFamily="34" charset="0"/>
              </a:endParaRPr>
            </a:p>
            <a:p>
              <a:pPr algn="just"/>
              <a:endParaRPr lang="fr-FR" sz="1400" b="1" dirty="0">
                <a:solidFill>
                  <a:schemeClr val="tx1">
                    <a:lumMod val="95000"/>
                    <a:lumOff val="5000"/>
                  </a:schemeClr>
                </a:solidFill>
                <a:latin typeface="Tw Cen MT" pitchFamily="34" charset="0"/>
              </a:endParaRPr>
            </a:p>
            <a:p>
              <a:pPr algn="just"/>
              <a:endParaRPr lang="fr-FR" sz="1400" b="1" dirty="0" smtClean="0">
                <a:solidFill>
                  <a:schemeClr val="tx1">
                    <a:lumMod val="95000"/>
                    <a:lumOff val="5000"/>
                  </a:schemeClr>
                </a:solidFill>
                <a:latin typeface="Tw Cen MT" pitchFamily="34" charset="0"/>
              </a:endParaRPr>
            </a:p>
            <a:p>
              <a:pPr algn="just"/>
              <a:endParaRPr lang="fr-FR" sz="1400" b="1" dirty="0">
                <a:solidFill>
                  <a:schemeClr val="tx1">
                    <a:lumMod val="95000"/>
                    <a:lumOff val="5000"/>
                  </a:schemeClr>
                </a:solidFill>
                <a:latin typeface="Tw Cen MT" pitchFamily="34" charset="0"/>
              </a:endParaRPr>
            </a:p>
            <a:p>
              <a:pPr algn="just"/>
              <a:endParaRPr lang="fr-FR" sz="1400" b="1" dirty="0" smtClean="0">
                <a:solidFill>
                  <a:schemeClr val="tx1">
                    <a:lumMod val="95000"/>
                    <a:lumOff val="5000"/>
                  </a:schemeClr>
                </a:solidFill>
                <a:latin typeface="Tw Cen MT" pitchFamily="34" charset="0"/>
              </a:endParaRPr>
            </a:p>
            <a:p>
              <a:pPr algn="just"/>
              <a:endParaRPr lang="fr-FR" sz="1400" b="1" dirty="0">
                <a:solidFill>
                  <a:schemeClr val="tx1">
                    <a:lumMod val="95000"/>
                    <a:lumOff val="5000"/>
                  </a:schemeClr>
                </a:solidFill>
                <a:latin typeface="Tw Cen MT" pitchFamily="34" charset="0"/>
              </a:endParaRPr>
            </a:p>
            <a:p>
              <a:pPr algn="just"/>
              <a:endParaRPr lang="fr-FR" sz="1400" b="1" dirty="0" smtClean="0">
                <a:solidFill>
                  <a:schemeClr val="tx1">
                    <a:lumMod val="95000"/>
                    <a:lumOff val="5000"/>
                  </a:schemeClr>
                </a:solidFill>
                <a:latin typeface="Tw Cen MT" pitchFamily="34" charset="0"/>
              </a:endParaRPr>
            </a:p>
            <a:p>
              <a:pPr algn="just"/>
              <a:endParaRPr lang="fr-FR" sz="1400" b="1" dirty="0">
                <a:solidFill>
                  <a:schemeClr val="tx1">
                    <a:lumMod val="95000"/>
                    <a:lumOff val="5000"/>
                  </a:schemeClr>
                </a:solidFill>
                <a:latin typeface="Tw Cen MT" pitchFamily="34" charset="0"/>
              </a:endParaRPr>
            </a:p>
            <a:p>
              <a:pPr algn="just"/>
              <a:endParaRPr lang="fr-FR" sz="1400" b="1" dirty="0" smtClean="0">
                <a:solidFill>
                  <a:schemeClr val="tx1">
                    <a:lumMod val="95000"/>
                    <a:lumOff val="5000"/>
                  </a:schemeClr>
                </a:solidFill>
                <a:latin typeface="Tw Cen MT" pitchFamily="34" charset="0"/>
              </a:endParaRPr>
            </a:p>
            <a:p>
              <a:pPr algn="just"/>
              <a:endParaRPr lang="fr-FR" sz="1400" b="1" dirty="0">
                <a:solidFill>
                  <a:schemeClr val="tx1">
                    <a:lumMod val="95000"/>
                    <a:lumOff val="5000"/>
                  </a:schemeClr>
                </a:solidFill>
                <a:latin typeface="Tw Cen MT" pitchFamily="34" charset="0"/>
              </a:endParaRPr>
            </a:p>
            <a:p>
              <a:pPr algn="just"/>
              <a:endParaRPr lang="fr-FR" sz="1400" b="1" dirty="0" smtClean="0">
                <a:solidFill>
                  <a:schemeClr val="tx1">
                    <a:lumMod val="95000"/>
                    <a:lumOff val="5000"/>
                  </a:schemeClr>
                </a:solidFill>
                <a:latin typeface="Tw Cen MT" pitchFamily="34" charset="0"/>
              </a:endParaRPr>
            </a:p>
            <a:p>
              <a:pPr algn="just"/>
              <a:endParaRPr lang="fr-FR" sz="1400" b="1" dirty="0">
                <a:solidFill>
                  <a:schemeClr val="tx1">
                    <a:lumMod val="95000"/>
                    <a:lumOff val="5000"/>
                  </a:schemeClr>
                </a:solidFill>
                <a:latin typeface="Tw Cen MT" pitchFamily="34" charset="0"/>
              </a:endParaRPr>
            </a:p>
            <a:p>
              <a:pPr algn="just"/>
              <a:endParaRPr lang="fr-FR" sz="1400" b="1" dirty="0" smtClean="0">
                <a:solidFill>
                  <a:schemeClr val="tx1">
                    <a:lumMod val="95000"/>
                    <a:lumOff val="5000"/>
                  </a:schemeClr>
                </a:solidFill>
                <a:latin typeface="Tw Cen MT" pitchFamily="34" charset="0"/>
              </a:endParaRPr>
            </a:p>
            <a:p>
              <a:pPr algn="just"/>
              <a:endParaRPr lang="fr-FR" sz="1400" b="1" dirty="0" smtClean="0">
                <a:solidFill>
                  <a:schemeClr val="tx1">
                    <a:lumMod val="95000"/>
                    <a:lumOff val="5000"/>
                  </a:schemeClr>
                </a:solidFill>
                <a:latin typeface="Tw Cen MT" pitchFamily="34" charset="0"/>
              </a:endParaRPr>
            </a:p>
            <a:p>
              <a:pPr algn="just"/>
              <a:endParaRPr lang="fr-FR" sz="1400" b="1" dirty="0">
                <a:solidFill>
                  <a:schemeClr val="tx1">
                    <a:lumMod val="95000"/>
                    <a:lumOff val="5000"/>
                  </a:schemeClr>
                </a:solidFill>
                <a:latin typeface="Tw Cen MT" pitchFamily="34" charset="0"/>
              </a:endParaRPr>
            </a:p>
          </p:txBody>
        </p:sp>
        <p:pic>
          <p:nvPicPr>
            <p:cNvPr id="6" name="Picture 2" descr="bureau"/>
            <p:cNvPicPr>
              <a:picLocks noChangeAspect="1" noChangeArrowheads="1"/>
            </p:cNvPicPr>
            <p:nvPr/>
          </p:nvPicPr>
          <p:blipFill rotWithShape="1">
            <a:blip r:embed="rId3">
              <a:extLst>
                <a:ext uri="{28A0092B-C50C-407E-A947-70E740481C1C}">
                  <a14:useLocalDpi xmlns:a14="http://schemas.microsoft.com/office/drawing/2010/main" val="0"/>
                </a:ext>
              </a:extLst>
            </a:blip>
            <a:srcRect t="32151" b="4898"/>
            <a:stretch/>
          </p:blipFill>
          <p:spPr bwMode="auto">
            <a:xfrm>
              <a:off x="800100" y="1322735"/>
              <a:ext cx="7543800" cy="36426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9" name="Légende encadrée 1 8"/>
          <p:cNvSpPr/>
          <p:nvPr/>
        </p:nvSpPr>
        <p:spPr>
          <a:xfrm>
            <a:off x="7295924" y="1008000"/>
            <a:ext cx="1712817" cy="655967"/>
          </a:xfrm>
          <a:prstGeom prst="borderCallout1">
            <a:avLst>
              <a:gd name="adj1" fmla="val 25015"/>
              <a:gd name="adj2" fmla="val -5334"/>
              <a:gd name="adj3" fmla="val 169630"/>
              <a:gd name="adj4" fmla="val -4978"/>
            </a:avLst>
          </a:prstGeom>
          <a:ln w="190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b="1" dirty="0" smtClean="0">
                <a:latin typeface="Tw Cen MT" pitchFamily="34" charset="0"/>
              </a:rPr>
              <a:t>Le cahier de texte de l’enseignant</a:t>
            </a:r>
            <a:endParaRPr lang="fr-FR" sz="1400" b="1" dirty="0">
              <a:latin typeface="Tw Cen MT" pitchFamily="34" charset="0"/>
            </a:endParaRPr>
          </a:p>
        </p:txBody>
      </p:sp>
      <p:sp>
        <p:nvSpPr>
          <p:cNvPr id="11" name="Légende encadrée 1 10"/>
          <p:cNvSpPr/>
          <p:nvPr/>
        </p:nvSpPr>
        <p:spPr>
          <a:xfrm>
            <a:off x="5400603" y="5819740"/>
            <a:ext cx="1712817" cy="655967"/>
          </a:xfrm>
          <a:prstGeom prst="borderCallout1">
            <a:avLst>
              <a:gd name="adj1" fmla="val -10233"/>
              <a:gd name="adj2" fmla="val 45755"/>
              <a:gd name="adj3" fmla="val -467838"/>
              <a:gd name="adj4" fmla="val 43610"/>
            </a:avLst>
          </a:prstGeom>
          <a:ln w="190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b="1" dirty="0" smtClean="0">
                <a:latin typeface="Tw Cen MT" pitchFamily="34" charset="0"/>
              </a:rPr>
              <a:t>Le carnet d’appel</a:t>
            </a:r>
          </a:p>
          <a:p>
            <a:pPr algn="ctr"/>
            <a:r>
              <a:rPr lang="fr-FR" sz="1400" b="1" dirty="0" smtClean="0">
                <a:latin typeface="Tw Cen MT" pitchFamily="34" charset="0"/>
              </a:rPr>
              <a:t>et la trousse</a:t>
            </a:r>
            <a:endParaRPr lang="fr-FR" sz="1400" b="1" dirty="0">
              <a:latin typeface="Tw Cen MT" pitchFamily="34" charset="0"/>
            </a:endParaRPr>
          </a:p>
        </p:txBody>
      </p:sp>
      <p:sp>
        <p:nvSpPr>
          <p:cNvPr id="12" name="Légende encadrée 1 11"/>
          <p:cNvSpPr/>
          <p:nvPr/>
        </p:nvSpPr>
        <p:spPr>
          <a:xfrm>
            <a:off x="6192760" y="1008000"/>
            <a:ext cx="934563" cy="655967"/>
          </a:xfrm>
          <a:prstGeom prst="borderCallout1">
            <a:avLst>
              <a:gd name="adj1" fmla="val 18750"/>
              <a:gd name="adj2" fmla="val -8333"/>
              <a:gd name="adj3" fmla="val 273003"/>
              <a:gd name="adj4" fmla="val -56949"/>
            </a:avLst>
          </a:prstGeom>
          <a:ln w="190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b="1" dirty="0" smtClean="0">
                <a:latin typeface="Tw Cen MT" pitchFamily="34" charset="0"/>
              </a:rPr>
              <a:t>Le carnet « pense bête »</a:t>
            </a:r>
            <a:endParaRPr lang="fr-FR" sz="1400" b="1" dirty="0">
              <a:latin typeface="Tw Cen MT" pitchFamily="34" charset="0"/>
            </a:endParaRPr>
          </a:p>
        </p:txBody>
      </p:sp>
      <p:sp>
        <p:nvSpPr>
          <p:cNvPr id="13" name="Légende encadrée 1 12"/>
          <p:cNvSpPr/>
          <p:nvPr/>
        </p:nvSpPr>
        <p:spPr>
          <a:xfrm>
            <a:off x="4150747" y="1008000"/>
            <a:ext cx="1712817" cy="655967"/>
          </a:xfrm>
          <a:prstGeom prst="borderCallout1">
            <a:avLst>
              <a:gd name="adj1" fmla="val 18750"/>
              <a:gd name="adj2" fmla="val -4734"/>
              <a:gd name="adj3" fmla="val 171196"/>
              <a:gd name="adj4" fmla="val -4378"/>
            </a:avLst>
          </a:prstGeom>
          <a:ln w="190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b="1" dirty="0" smtClean="0">
                <a:latin typeface="Tw Cen MT" pitchFamily="34" charset="0"/>
              </a:rPr>
              <a:t>Le plan de classe (utile en début d’année)</a:t>
            </a:r>
            <a:endParaRPr lang="fr-FR" sz="1400" b="1" dirty="0">
              <a:latin typeface="Tw Cen MT" pitchFamily="34" charset="0"/>
            </a:endParaRPr>
          </a:p>
        </p:txBody>
      </p:sp>
      <p:sp>
        <p:nvSpPr>
          <p:cNvPr id="14" name="Légende encadrée 1 13"/>
          <p:cNvSpPr/>
          <p:nvPr/>
        </p:nvSpPr>
        <p:spPr>
          <a:xfrm>
            <a:off x="3308241" y="5819739"/>
            <a:ext cx="1712817" cy="655967"/>
          </a:xfrm>
          <a:prstGeom prst="borderCallout1">
            <a:avLst>
              <a:gd name="adj1" fmla="val -11272"/>
              <a:gd name="adj2" fmla="val 63184"/>
              <a:gd name="adj3" fmla="val -198589"/>
              <a:gd name="adj4" fmla="val 63947"/>
            </a:avLst>
          </a:prstGeom>
          <a:ln w="190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b="1" dirty="0" smtClean="0">
                <a:latin typeface="Tw Cen MT" pitchFamily="34" charset="0"/>
              </a:rPr>
              <a:t>Les documents du cours</a:t>
            </a:r>
            <a:endParaRPr lang="fr-FR" sz="1400" b="1" dirty="0">
              <a:latin typeface="Tw Cen MT" pitchFamily="34" charset="0"/>
            </a:endParaRPr>
          </a:p>
        </p:txBody>
      </p:sp>
      <p:sp>
        <p:nvSpPr>
          <p:cNvPr id="15" name="Légende encadrée 1 14"/>
          <p:cNvSpPr/>
          <p:nvPr/>
        </p:nvSpPr>
        <p:spPr>
          <a:xfrm>
            <a:off x="359469" y="5819737"/>
            <a:ext cx="1712817" cy="655967"/>
          </a:xfrm>
          <a:prstGeom prst="borderCallout1">
            <a:avLst>
              <a:gd name="adj1" fmla="val -10592"/>
              <a:gd name="adj2" fmla="val 51096"/>
              <a:gd name="adj3" fmla="val -206480"/>
              <a:gd name="adj4" fmla="val 50852"/>
            </a:avLst>
          </a:prstGeom>
          <a:ln w="190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b="1" dirty="0" smtClean="0">
                <a:latin typeface="Tw Cen MT" pitchFamily="34" charset="0"/>
              </a:rPr>
              <a:t>La montre (pas de téléphone portable)</a:t>
            </a:r>
            <a:endParaRPr lang="fr-FR" sz="1400" b="1" dirty="0">
              <a:latin typeface="Tw Cen MT" pitchFamily="34" charset="0"/>
            </a:endParaRPr>
          </a:p>
        </p:txBody>
      </p:sp>
      <p:sp>
        <p:nvSpPr>
          <p:cNvPr id="16" name="Légende encadrée 1 15"/>
          <p:cNvSpPr/>
          <p:nvPr/>
        </p:nvSpPr>
        <p:spPr>
          <a:xfrm>
            <a:off x="7323960" y="5623902"/>
            <a:ext cx="1712817" cy="1084463"/>
          </a:xfrm>
          <a:prstGeom prst="borderCallout1">
            <a:avLst>
              <a:gd name="adj1" fmla="val 19697"/>
              <a:gd name="adj2" fmla="val -5334"/>
              <a:gd name="adj3" fmla="val -111747"/>
              <a:gd name="adj4" fmla="val -5578"/>
            </a:avLst>
          </a:prstGeom>
          <a:ln w="190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b="1" dirty="0" smtClean="0">
                <a:latin typeface="Tw Cen MT" pitchFamily="34" charset="0"/>
              </a:rPr>
              <a:t>Pour les heures dites « chaudes » : les documents permettant d’exclure un élève.</a:t>
            </a:r>
            <a:endParaRPr lang="fr-FR" sz="1400" b="1" dirty="0">
              <a:latin typeface="Tw Cen MT" pitchFamily="34" charset="0"/>
            </a:endParaRPr>
          </a:p>
        </p:txBody>
      </p:sp>
      <p:sp>
        <p:nvSpPr>
          <p:cNvPr id="17" name="Légende encadrée 1 16"/>
          <p:cNvSpPr/>
          <p:nvPr/>
        </p:nvSpPr>
        <p:spPr>
          <a:xfrm>
            <a:off x="359470" y="3383260"/>
            <a:ext cx="1712817" cy="655967"/>
          </a:xfrm>
          <a:prstGeom prst="borderCallout1">
            <a:avLst>
              <a:gd name="adj1" fmla="val 45642"/>
              <a:gd name="adj2" fmla="val 104187"/>
              <a:gd name="adj3" fmla="val -80233"/>
              <a:gd name="adj4" fmla="val 104238"/>
            </a:avLst>
          </a:prstGeom>
          <a:ln w="190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b="1" dirty="0" smtClean="0">
                <a:latin typeface="Tw Cen MT" pitchFamily="34" charset="0"/>
              </a:rPr>
              <a:t>Le cahier de notes (liste des élèves)</a:t>
            </a:r>
            <a:endParaRPr lang="fr-FR" sz="1400" b="1" dirty="0">
              <a:latin typeface="Tw Cen MT" pitchFamily="34" charset="0"/>
            </a:endParaRPr>
          </a:p>
        </p:txBody>
      </p:sp>
      <p:graphicFrame>
        <p:nvGraphicFramePr>
          <p:cNvPr id="18" name="Tableau 17"/>
          <p:cNvGraphicFramePr>
            <a:graphicFrameLocks noGrp="1"/>
          </p:cNvGraphicFramePr>
          <p:nvPr>
            <p:extLst>
              <p:ext uri="{D42A27DB-BD31-4B8C-83A1-F6EECF244321}">
                <p14:modId xmlns:p14="http://schemas.microsoft.com/office/powerpoint/2010/main" val="2318332068"/>
              </p:ext>
            </p:extLst>
          </p:nvPr>
        </p:nvGraphicFramePr>
        <p:xfrm>
          <a:off x="1524000" y="5023953"/>
          <a:ext cx="6096000" cy="828040"/>
        </p:xfrm>
        <a:graphic>
          <a:graphicData uri="http://schemas.openxmlformats.org/drawingml/2006/table">
            <a:tbl>
              <a:tblPr firstRow="1" bandRow="1">
                <a:tableStyleId>{5C22544A-7EE6-4342-B048-85BDC9FD1C3A}</a:tableStyleId>
              </a:tblPr>
              <a:tblGrid>
                <a:gridCol w="2106265"/>
                <a:gridCol w="2106265"/>
                <a:gridCol w="1883470"/>
              </a:tblGrid>
              <a:tr h="370840">
                <a:tc>
                  <a:txBody>
                    <a:bodyPr/>
                    <a:lstStyle/>
                    <a:p>
                      <a:pPr algn="ctr"/>
                      <a:r>
                        <a:rPr lang="fr-FR" sz="1200" b="1" dirty="0" smtClean="0">
                          <a:latin typeface="Tw Cen MT" pitchFamily="34" charset="0"/>
                        </a:rPr>
                        <a:t>Perturbateurs</a:t>
                      </a:r>
                      <a:endParaRPr lang="fr-FR" sz="1200" b="1" dirty="0">
                        <a:latin typeface="Tw Cen MT" pitchFamily="34" charset="0"/>
                      </a:endParaRPr>
                    </a:p>
                  </a:txBody>
                  <a:tcPr anchor="ctr">
                    <a:solidFill>
                      <a:srgbClr val="663300"/>
                    </a:solidFill>
                  </a:tcPr>
                </a:tc>
                <a:tc>
                  <a:txBody>
                    <a:bodyPr/>
                    <a:lstStyle/>
                    <a:p>
                      <a:pPr algn="ctr"/>
                      <a:r>
                        <a:rPr lang="fr-FR" sz="1200" b="1" dirty="0" smtClean="0">
                          <a:latin typeface="Tw Cen MT" pitchFamily="34" charset="0"/>
                        </a:rPr>
                        <a:t>Moyennement perturbateurs</a:t>
                      </a:r>
                      <a:endParaRPr lang="fr-FR" sz="1200" b="1" dirty="0">
                        <a:latin typeface="Tw Cen MT" pitchFamily="34" charset="0"/>
                      </a:endParaRPr>
                    </a:p>
                  </a:txBody>
                  <a:tcPr anchor="ctr">
                    <a:solidFill>
                      <a:srgbClr val="663300"/>
                    </a:solidFill>
                  </a:tcPr>
                </a:tc>
                <a:tc>
                  <a:txBody>
                    <a:bodyPr/>
                    <a:lstStyle/>
                    <a:p>
                      <a:pPr algn="ctr"/>
                      <a:r>
                        <a:rPr lang="fr-FR" sz="1200" b="1" dirty="0" smtClean="0">
                          <a:latin typeface="Tw Cen MT" pitchFamily="34" charset="0"/>
                        </a:rPr>
                        <a:t>Calmes</a:t>
                      </a:r>
                      <a:endParaRPr lang="fr-FR" sz="1200" b="1" dirty="0">
                        <a:latin typeface="Tw Cen MT" pitchFamily="34" charset="0"/>
                      </a:endParaRPr>
                    </a:p>
                  </a:txBody>
                  <a:tcPr anchor="ctr">
                    <a:solidFill>
                      <a:srgbClr val="663300"/>
                    </a:solidFill>
                  </a:tcPr>
                </a:tc>
              </a:tr>
              <a:tr h="370840">
                <a:tc>
                  <a:txBody>
                    <a:bodyPr/>
                    <a:lstStyle/>
                    <a:p>
                      <a:pPr algn="ctr"/>
                      <a:r>
                        <a:rPr lang="fr-FR" sz="1200" b="1" dirty="0" smtClean="0">
                          <a:latin typeface="Tw Cen MT" pitchFamily="34" charset="0"/>
                        </a:rPr>
                        <a:t>Comportement, bavardage mise au travail laborieuse…</a:t>
                      </a:r>
                      <a:endParaRPr lang="fr-FR" sz="1200" b="1" dirty="0">
                        <a:latin typeface="Tw Cen MT" pitchFamily="34" charset="0"/>
                      </a:endParaRPr>
                    </a:p>
                  </a:txBody>
                  <a:tcPr anchor="ctr">
                    <a:solidFill>
                      <a:schemeClr val="bg2">
                        <a:lumMod val="90000"/>
                      </a:schemeClr>
                    </a:solidFill>
                  </a:tcPr>
                </a:tc>
                <a:tc>
                  <a:txBody>
                    <a:bodyPr/>
                    <a:lstStyle/>
                    <a:p>
                      <a:pPr algn="ctr"/>
                      <a:endParaRPr lang="fr-FR" sz="1200" b="1" dirty="0">
                        <a:latin typeface="Tw Cen MT" pitchFamily="34" charset="0"/>
                      </a:endParaRPr>
                    </a:p>
                  </a:txBody>
                  <a:tcPr anchor="ctr">
                    <a:solidFill>
                      <a:schemeClr val="bg2">
                        <a:lumMod val="90000"/>
                      </a:schemeClr>
                    </a:solidFill>
                  </a:tcPr>
                </a:tc>
                <a:tc>
                  <a:txBody>
                    <a:bodyPr/>
                    <a:lstStyle/>
                    <a:p>
                      <a:pPr algn="ctr"/>
                      <a:r>
                        <a:rPr lang="fr-FR" sz="1200" b="1" dirty="0" smtClean="0">
                          <a:latin typeface="Tw Cen MT" pitchFamily="34" charset="0"/>
                        </a:rPr>
                        <a:t>Elève tampon</a:t>
                      </a:r>
                      <a:endParaRPr lang="fr-FR" sz="1200" b="1" dirty="0">
                        <a:latin typeface="Tw Cen MT" pitchFamily="34" charset="0"/>
                      </a:endParaRPr>
                    </a:p>
                  </a:txBody>
                  <a:tcPr anchor="ctr">
                    <a:solidFill>
                      <a:schemeClr val="bg2">
                        <a:lumMod val="90000"/>
                      </a:schemeClr>
                    </a:solidFill>
                  </a:tcPr>
                </a:tc>
              </a:tr>
            </a:tbl>
          </a:graphicData>
        </a:graphic>
      </p:graphicFrame>
      <p:sp>
        <p:nvSpPr>
          <p:cNvPr id="19" name="Pensées 18"/>
          <p:cNvSpPr/>
          <p:nvPr/>
        </p:nvSpPr>
        <p:spPr>
          <a:xfrm>
            <a:off x="4347435" y="4284001"/>
            <a:ext cx="2042013" cy="756000"/>
          </a:xfrm>
          <a:prstGeom prst="cloudCallout">
            <a:avLst>
              <a:gd name="adj1" fmla="val -94407"/>
              <a:gd name="adj2" fmla="val 66905"/>
            </a:avLst>
          </a:prstGeom>
          <a:solidFill>
            <a:srgbClr val="663300"/>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100" b="1" dirty="0" smtClean="0">
                <a:latin typeface="Tw Cen MT" pitchFamily="34" charset="0"/>
              </a:rPr>
              <a:t>Vous connaitrez très vite le prénom de ces élèves </a:t>
            </a:r>
            <a:endParaRPr lang="fr-FR" sz="1100" b="1" dirty="0">
              <a:latin typeface="Tw Cen MT" pitchFamily="34" charset="0"/>
            </a:endParaRPr>
          </a:p>
        </p:txBody>
      </p:sp>
      <p:sp>
        <p:nvSpPr>
          <p:cNvPr id="20" name="Rectangle à coins arrondis 19"/>
          <p:cNvSpPr/>
          <p:nvPr/>
        </p:nvSpPr>
        <p:spPr>
          <a:xfrm>
            <a:off x="7740767" y="5048965"/>
            <a:ext cx="823129" cy="756001"/>
          </a:xfrm>
          <a:prstGeom prst="roundRect">
            <a:avLst>
              <a:gd name="adj" fmla="val 10000"/>
            </a:avLst>
          </a:prstGeom>
          <a:blipFill rotWithShape="1">
            <a:blip r:embed="rId4"/>
            <a:stretch>
              <a:fillRect/>
            </a:stretch>
          </a:blipFill>
          <a:ln>
            <a:solidFill>
              <a:schemeClr val="tx1"/>
            </a:solidFill>
          </a:ln>
        </p:spPr>
        <p:style>
          <a:lnRef idx="0">
            <a:schemeClr val="lt1">
              <a:hueOff val="0"/>
              <a:satOff val="0"/>
              <a:lumOff val="0"/>
              <a:alphaOff val="0"/>
            </a:schemeClr>
          </a:lnRef>
          <a:fillRef idx="1">
            <a:scrgbClr r="0" g="0" b="0"/>
          </a:fillRef>
          <a:effectRef idx="2">
            <a:schemeClr val="accent2">
              <a:tint val="50000"/>
              <a:hueOff val="3752156"/>
              <a:satOff val="-3355"/>
              <a:lumOff val="10"/>
              <a:alphaOff val="0"/>
            </a:schemeClr>
          </a:effectRef>
          <a:fontRef idx="minor">
            <a:schemeClr val="lt1">
              <a:hueOff val="0"/>
              <a:satOff val="0"/>
              <a:lumOff val="0"/>
              <a:alphaOff val="0"/>
            </a:schemeClr>
          </a:fontRef>
        </p:style>
      </p:sp>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3090" t="16666" r="23718" b="10602"/>
          <a:stretch/>
        </p:blipFill>
        <p:spPr bwMode="auto">
          <a:xfrm>
            <a:off x="2172245" y="753410"/>
            <a:ext cx="4799510" cy="5915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descr="http://webpages.scu.edu/ftp/atacosta/nonverbalcuepics.jpg"/>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157" t="15326" r="38932" b="15053"/>
          <a:stretch/>
        </p:blipFill>
        <p:spPr bwMode="auto">
          <a:xfrm>
            <a:off x="5532765" y="1008000"/>
            <a:ext cx="2340164" cy="1758766"/>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8" descr="Résultat de recherche d'images pour &quo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108" name="Picture 12" descr="http://www.echosciences-grenoble.fr/sites/default/files/sitra/la-voix-600x385.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867974" y="3007747"/>
            <a:ext cx="1564759" cy="1004054"/>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ttp://carrefour-education.qc.ca/files/images/grand%20monde%20du%20pr%C3%A9scolaire/GMP_causerie_clr.gif"/>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2847" y="4200752"/>
            <a:ext cx="1755766" cy="1755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1651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animEffect transition="in" filter="fade">
                                      <p:cBhvr>
                                        <p:cTn id="37" dur="1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fltVal val="0"/>
                                          </p:val>
                                        </p:tav>
                                        <p:tav tm="100000">
                                          <p:val>
                                            <p:strVal val="#ppt_w"/>
                                          </p:val>
                                        </p:tav>
                                      </p:tavLst>
                                    </p:anim>
                                    <p:anim calcmode="lin" valueType="num">
                                      <p:cBhvr>
                                        <p:cTn id="43" dur="1000" fill="hold"/>
                                        <p:tgtEl>
                                          <p:spTgt spid="13"/>
                                        </p:tgtEl>
                                        <p:attrNameLst>
                                          <p:attrName>ppt_h</p:attrName>
                                        </p:attrNameLst>
                                      </p:cBhvr>
                                      <p:tavLst>
                                        <p:tav tm="0">
                                          <p:val>
                                            <p:fltVal val="0"/>
                                          </p:val>
                                        </p:tav>
                                        <p:tav tm="100000">
                                          <p:val>
                                            <p:strVal val="#ppt_h"/>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Effect transition="in" filter="fade">
                                      <p:cBhvr>
                                        <p:cTn id="51" dur="1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1000" fill="hold"/>
                                        <p:tgtEl>
                                          <p:spTgt spid="15"/>
                                        </p:tgtEl>
                                        <p:attrNameLst>
                                          <p:attrName>ppt_w</p:attrName>
                                        </p:attrNameLst>
                                      </p:cBhvr>
                                      <p:tavLst>
                                        <p:tav tm="0">
                                          <p:val>
                                            <p:fltVal val="0"/>
                                          </p:val>
                                        </p:tav>
                                        <p:tav tm="100000">
                                          <p:val>
                                            <p:strVal val="#ppt_w"/>
                                          </p:val>
                                        </p:tav>
                                      </p:tavLst>
                                    </p:anim>
                                    <p:anim calcmode="lin" valueType="num">
                                      <p:cBhvr>
                                        <p:cTn id="57" dur="1000" fill="hold"/>
                                        <p:tgtEl>
                                          <p:spTgt spid="15"/>
                                        </p:tgtEl>
                                        <p:attrNameLst>
                                          <p:attrName>ppt_h</p:attrName>
                                        </p:attrNameLst>
                                      </p:cBhvr>
                                      <p:tavLst>
                                        <p:tav tm="0">
                                          <p:val>
                                            <p:fltVal val="0"/>
                                          </p:val>
                                        </p:tav>
                                        <p:tav tm="100000">
                                          <p:val>
                                            <p:strVal val="#ppt_h"/>
                                          </p:val>
                                        </p:tav>
                                      </p:tavLst>
                                    </p:anim>
                                    <p:animEffect transition="in" filter="fade">
                                      <p:cBhvr>
                                        <p:cTn id="58" dur="1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fltVal val="0"/>
                                          </p:val>
                                        </p:tav>
                                        <p:tav tm="100000">
                                          <p:val>
                                            <p:strVal val="#ppt_w"/>
                                          </p:val>
                                        </p:tav>
                                      </p:tavLst>
                                    </p:anim>
                                    <p:anim calcmode="lin" valueType="num">
                                      <p:cBhvr>
                                        <p:cTn id="64" dur="1000" fill="hold"/>
                                        <p:tgtEl>
                                          <p:spTgt spid="12"/>
                                        </p:tgtEl>
                                        <p:attrNameLst>
                                          <p:attrName>ppt_h</p:attrName>
                                        </p:attrNameLst>
                                      </p:cBhvr>
                                      <p:tavLst>
                                        <p:tav tm="0">
                                          <p:val>
                                            <p:fltVal val="0"/>
                                          </p:val>
                                        </p:tav>
                                        <p:tav tm="100000">
                                          <p:val>
                                            <p:strVal val="#ppt_h"/>
                                          </p:val>
                                        </p:tav>
                                      </p:tavLst>
                                    </p:anim>
                                    <p:animEffect transition="in" filter="fade">
                                      <p:cBhvr>
                                        <p:cTn id="65" dur="10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1000" fill="hold"/>
                                        <p:tgtEl>
                                          <p:spTgt spid="16"/>
                                        </p:tgtEl>
                                        <p:attrNameLst>
                                          <p:attrName>ppt_w</p:attrName>
                                        </p:attrNameLst>
                                      </p:cBhvr>
                                      <p:tavLst>
                                        <p:tav tm="0">
                                          <p:val>
                                            <p:fltVal val="0"/>
                                          </p:val>
                                        </p:tav>
                                        <p:tav tm="100000">
                                          <p:val>
                                            <p:strVal val="#ppt_w"/>
                                          </p:val>
                                        </p:tav>
                                      </p:tavLst>
                                    </p:anim>
                                    <p:anim calcmode="lin" valueType="num">
                                      <p:cBhvr>
                                        <p:cTn id="71" dur="1000" fill="hold"/>
                                        <p:tgtEl>
                                          <p:spTgt spid="16"/>
                                        </p:tgtEl>
                                        <p:attrNameLst>
                                          <p:attrName>ppt_h</p:attrName>
                                        </p:attrNameLst>
                                      </p:cBhvr>
                                      <p:tavLst>
                                        <p:tav tm="0">
                                          <p:val>
                                            <p:fltVal val="0"/>
                                          </p:val>
                                        </p:tav>
                                        <p:tav tm="100000">
                                          <p:val>
                                            <p:strVal val="#ppt_h"/>
                                          </p:val>
                                        </p:tav>
                                      </p:tavLst>
                                    </p:anim>
                                    <p:animEffect transition="in" filter="fade">
                                      <p:cBhvr>
                                        <p:cTn id="72" dur="1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7"/>
                                        </p:tgtEl>
                                      </p:cBhvr>
                                    </p:animEffect>
                                    <p:set>
                                      <p:cBhvr>
                                        <p:cTn id="77" dur="1" fill="hold">
                                          <p:stCondLst>
                                            <p:cond delay="499"/>
                                          </p:stCondLst>
                                        </p:cTn>
                                        <p:tgtEl>
                                          <p:spTgt spid="7"/>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9"/>
                                        </p:tgtEl>
                                      </p:cBhvr>
                                    </p:animEffect>
                                    <p:set>
                                      <p:cBhvr>
                                        <p:cTn id="80" dur="1" fill="hold">
                                          <p:stCondLst>
                                            <p:cond delay="499"/>
                                          </p:stCondLst>
                                        </p:cTn>
                                        <p:tgtEl>
                                          <p:spTgt spid="9"/>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7"/>
                                        </p:tgtEl>
                                      </p:cBhvr>
                                    </p:animEffect>
                                    <p:set>
                                      <p:cBhvr>
                                        <p:cTn id="86" dur="1" fill="hold">
                                          <p:stCondLst>
                                            <p:cond delay="499"/>
                                          </p:stCondLst>
                                        </p:cTn>
                                        <p:tgtEl>
                                          <p:spTgt spid="17"/>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3"/>
                                        </p:tgtEl>
                                      </p:cBhvr>
                                    </p:animEffect>
                                    <p:set>
                                      <p:cBhvr>
                                        <p:cTn id="89" dur="1" fill="hold">
                                          <p:stCondLst>
                                            <p:cond delay="499"/>
                                          </p:stCondLst>
                                        </p:cTn>
                                        <p:tgtEl>
                                          <p:spTgt spid="13"/>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5"/>
                                        </p:tgtEl>
                                      </p:cBhvr>
                                    </p:animEffect>
                                    <p:set>
                                      <p:cBhvr>
                                        <p:cTn id="95" dur="1" fill="hold">
                                          <p:stCondLst>
                                            <p:cond delay="499"/>
                                          </p:stCondLst>
                                        </p:cTn>
                                        <p:tgtEl>
                                          <p:spTgt spid="15"/>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12"/>
                                        </p:tgtEl>
                                      </p:cBhvr>
                                    </p:animEffect>
                                    <p:set>
                                      <p:cBhvr>
                                        <p:cTn id="98" dur="1" fill="hold">
                                          <p:stCondLst>
                                            <p:cond delay="499"/>
                                          </p:stCondLst>
                                        </p:cTn>
                                        <p:tgtEl>
                                          <p:spTgt spid="12"/>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16"/>
                                        </p:tgtEl>
                                      </p:cBhvr>
                                    </p:animEffect>
                                    <p:set>
                                      <p:cBhvr>
                                        <p:cTn id="101" dur="1" fill="hold">
                                          <p:stCondLst>
                                            <p:cond delay="499"/>
                                          </p:stCondLst>
                                        </p:cTn>
                                        <p:tgtEl>
                                          <p:spTgt spid="16"/>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4">
                                            <p:bg/>
                                          </p:spTgt>
                                        </p:tgtEl>
                                        <p:attrNameLst>
                                          <p:attrName>style.visibility</p:attrName>
                                        </p:attrNameLst>
                                      </p:cBhvr>
                                      <p:to>
                                        <p:strVal val="visible"/>
                                      </p:to>
                                    </p:set>
                                    <p:animEffect transition="in" filter="wipe(left)">
                                      <p:cBhvr>
                                        <p:cTn id="106" dur="500"/>
                                        <p:tgtEl>
                                          <p:spTgt spid="4">
                                            <p:bg/>
                                          </p:spTgt>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4">
                                            <p:txEl>
                                              <p:pRg st="0" end="0"/>
                                            </p:txEl>
                                          </p:spTgt>
                                        </p:tgtEl>
                                        <p:attrNameLst>
                                          <p:attrName>style.visibility</p:attrName>
                                        </p:attrNameLst>
                                      </p:cBhvr>
                                      <p:to>
                                        <p:strVal val="visible"/>
                                      </p:to>
                                    </p:set>
                                    <p:animEffect transition="in" filter="wipe(left)">
                                      <p:cBhvr>
                                        <p:cTn id="109" dur="500"/>
                                        <p:tgtEl>
                                          <p:spTgt spid="4">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4">
                                            <p:txEl>
                                              <p:pRg st="1" end="1"/>
                                            </p:txEl>
                                          </p:spTgt>
                                        </p:tgtEl>
                                        <p:attrNameLst>
                                          <p:attrName>style.visibility</p:attrName>
                                        </p:attrNameLst>
                                      </p:cBhvr>
                                      <p:to>
                                        <p:strVal val="visible"/>
                                      </p:to>
                                    </p:set>
                                    <p:animEffect transition="in" filter="wipe(left)">
                                      <p:cBhvr>
                                        <p:cTn id="114" dur="500"/>
                                        <p:tgtEl>
                                          <p:spTgt spid="4">
                                            <p:txEl>
                                              <p:pRg st="1" end="1"/>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
                                            <p:txEl>
                                              <p:pRg st="2" end="2"/>
                                            </p:txEl>
                                          </p:spTgt>
                                        </p:tgtEl>
                                        <p:attrNameLst>
                                          <p:attrName>style.visibility</p:attrName>
                                        </p:attrNameLst>
                                      </p:cBhvr>
                                      <p:to>
                                        <p:strVal val="visible"/>
                                      </p:to>
                                    </p:set>
                                    <p:animEffect transition="in" filter="wipe(left)">
                                      <p:cBhvr>
                                        <p:cTn id="119" dur="500"/>
                                        <p:tgtEl>
                                          <p:spTgt spid="4">
                                            <p:txEl>
                                              <p:pRg st="2" end="2"/>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4">
                                            <p:txEl>
                                              <p:pRg st="3" end="3"/>
                                            </p:txEl>
                                          </p:spTgt>
                                        </p:tgtEl>
                                        <p:attrNameLst>
                                          <p:attrName>style.visibility</p:attrName>
                                        </p:attrNameLst>
                                      </p:cBhvr>
                                      <p:to>
                                        <p:strVal val="visible"/>
                                      </p:to>
                                    </p:set>
                                    <p:animEffect transition="in" filter="wipe(left)">
                                      <p:cBhvr>
                                        <p:cTn id="124" dur="500"/>
                                        <p:tgtEl>
                                          <p:spTgt spid="4">
                                            <p:txEl>
                                              <p:pRg st="3" end="3"/>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4">
                                            <p:txEl>
                                              <p:pRg st="4" end="4"/>
                                            </p:txEl>
                                          </p:spTgt>
                                        </p:tgtEl>
                                        <p:attrNameLst>
                                          <p:attrName>style.visibility</p:attrName>
                                        </p:attrNameLst>
                                      </p:cBhvr>
                                      <p:to>
                                        <p:strVal val="visible"/>
                                      </p:to>
                                    </p:set>
                                    <p:animEffect transition="in" filter="wipe(left)">
                                      <p:cBhvr>
                                        <p:cTn id="129" dur="500"/>
                                        <p:tgtEl>
                                          <p:spTgt spid="4">
                                            <p:txEl>
                                              <p:pRg st="4" end="4"/>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4">
                                            <p:txEl>
                                              <p:pRg st="5" end="5"/>
                                            </p:txEl>
                                          </p:spTgt>
                                        </p:tgtEl>
                                        <p:attrNameLst>
                                          <p:attrName>style.visibility</p:attrName>
                                        </p:attrNameLst>
                                      </p:cBhvr>
                                      <p:to>
                                        <p:strVal val="visible"/>
                                      </p:to>
                                    </p:set>
                                    <p:animEffect transition="in" filter="wipe(left)">
                                      <p:cBhvr>
                                        <p:cTn id="134" dur="500"/>
                                        <p:tgtEl>
                                          <p:spTgt spid="4">
                                            <p:txEl>
                                              <p:pRg st="5" end="5"/>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4">
                                            <p:txEl>
                                              <p:pRg st="6" end="6"/>
                                            </p:txEl>
                                          </p:spTgt>
                                        </p:tgtEl>
                                        <p:attrNameLst>
                                          <p:attrName>style.visibility</p:attrName>
                                        </p:attrNameLst>
                                      </p:cBhvr>
                                      <p:to>
                                        <p:strVal val="visible"/>
                                      </p:to>
                                    </p:set>
                                    <p:animEffect transition="in" filter="wipe(left)">
                                      <p:cBhvr>
                                        <p:cTn id="139" dur="500"/>
                                        <p:tgtEl>
                                          <p:spTgt spid="4">
                                            <p:txEl>
                                              <p:pRg st="6" end="6"/>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4">
                                            <p:txEl>
                                              <p:pRg st="8" end="8"/>
                                            </p:txEl>
                                          </p:spTgt>
                                        </p:tgtEl>
                                        <p:attrNameLst>
                                          <p:attrName>style.visibility</p:attrName>
                                        </p:attrNameLst>
                                      </p:cBhvr>
                                      <p:to>
                                        <p:strVal val="visible"/>
                                      </p:to>
                                    </p:set>
                                    <p:animEffect transition="in" filter="wipe(left)">
                                      <p:cBhvr>
                                        <p:cTn id="144" dur="500"/>
                                        <p:tgtEl>
                                          <p:spTgt spid="4">
                                            <p:txEl>
                                              <p:pRg st="8" end="8"/>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4">
                                            <p:txEl>
                                              <p:pRg st="9" end="9"/>
                                            </p:txEl>
                                          </p:spTgt>
                                        </p:tgtEl>
                                        <p:attrNameLst>
                                          <p:attrName>style.visibility</p:attrName>
                                        </p:attrNameLst>
                                      </p:cBhvr>
                                      <p:to>
                                        <p:strVal val="visible"/>
                                      </p:to>
                                    </p:set>
                                    <p:animEffect transition="in" filter="wipe(left)">
                                      <p:cBhvr>
                                        <p:cTn id="149" dur="500"/>
                                        <p:tgtEl>
                                          <p:spTgt spid="4">
                                            <p:txEl>
                                              <p:pRg st="9" end="9"/>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4">
                                            <p:txEl>
                                              <p:pRg st="10" end="10"/>
                                            </p:txEl>
                                          </p:spTgt>
                                        </p:tgtEl>
                                        <p:attrNameLst>
                                          <p:attrName>style.visibility</p:attrName>
                                        </p:attrNameLst>
                                      </p:cBhvr>
                                      <p:to>
                                        <p:strVal val="visible"/>
                                      </p:to>
                                    </p:set>
                                    <p:animEffect transition="in" filter="wipe(left)">
                                      <p:cBhvr>
                                        <p:cTn id="154" dur="500"/>
                                        <p:tgtEl>
                                          <p:spTgt spid="4">
                                            <p:txEl>
                                              <p:pRg st="10" end="10"/>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4">
                                            <p:txEl>
                                              <p:pRg st="11" end="11"/>
                                            </p:txEl>
                                          </p:spTgt>
                                        </p:tgtEl>
                                        <p:attrNameLst>
                                          <p:attrName>style.visibility</p:attrName>
                                        </p:attrNameLst>
                                      </p:cBhvr>
                                      <p:to>
                                        <p:strVal val="visible"/>
                                      </p:to>
                                    </p:set>
                                    <p:animEffect transition="in" filter="wipe(left)">
                                      <p:cBhvr>
                                        <p:cTn id="159" dur="500"/>
                                        <p:tgtEl>
                                          <p:spTgt spid="4">
                                            <p:txEl>
                                              <p:pRg st="11" end="11"/>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4">
                                            <p:txEl>
                                              <p:pRg st="13" end="13"/>
                                            </p:txEl>
                                          </p:spTgt>
                                        </p:tgtEl>
                                        <p:attrNameLst>
                                          <p:attrName>style.visibility</p:attrName>
                                        </p:attrNameLst>
                                      </p:cBhvr>
                                      <p:to>
                                        <p:strVal val="visible"/>
                                      </p:to>
                                    </p:set>
                                    <p:animEffect transition="in" filter="wipe(left)">
                                      <p:cBhvr>
                                        <p:cTn id="164" dur="500"/>
                                        <p:tgtEl>
                                          <p:spTgt spid="4">
                                            <p:txEl>
                                              <p:pRg st="13" end="13"/>
                                            </p:txEl>
                                          </p:spTgt>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0" nodeType="clickEffect">
                                  <p:stCondLst>
                                    <p:cond delay="0"/>
                                  </p:stCondLst>
                                  <p:childTnLst>
                                    <p:set>
                                      <p:cBhvr>
                                        <p:cTn id="168" dur="1" fill="hold">
                                          <p:stCondLst>
                                            <p:cond delay="0"/>
                                          </p:stCondLst>
                                        </p:cTn>
                                        <p:tgtEl>
                                          <p:spTgt spid="4">
                                            <p:txEl>
                                              <p:pRg st="14" end="14"/>
                                            </p:txEl>
                                          </p:spTgt>
                                        </p:tgtEl>
                                        <p:attrNameLst>
                                          <p:attrName>style.visibility</p:attrName>
                                        </p:attrNameLst>
                                      </p:cBhvr>
                                      <p:to>
                                        <p:strVal val="visible"/>
                                      </p:to>
                                    </p:set>
                                    <p:animEffect transition="in" filter="wipe(left)">
                                      <p:cBhvr>
                                        <p:cTn id="169" dur="500"/>
                                        <p:tgtEl>
                                          <p:spTgt spid="4">
                                            <p:txEl>
                                              <p:pRg st="14" end="14"/>
                                            </p:txEl>
                                          </p:spTgt>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childTnLst>
                                    <p:set>
                                      <p:cBhvr>
                                        <p:cTn id="173" dur="1" fill="hold">
                                          <p:stCondLst>
                                            <p:cond delay="0"/>
                                          </p:stCondLst>
                                        </p:cTn>
                                        <p:tgtEl>
                                          <p:spTgt spid="4">
                                            <p:txEl>
                                              <p:pRg st="15" end="15"/>
                                            </p:txEl>
                                          </p:spTgt>
                                        </p:tgtEl>
                                        <p:attrNameLst>
                                          <p:attrName>style.visibility</p:attrName>
                                        </p:attrNameLst>
                                      </p:cBhvr>
                                      <p:to>
                                        <p:strVal val="visible"/>
                                      </p:to>
                                    </p:set>
                                    <p:animEffect transition="in" filter="wipe(left)">
                                      <p:cBhvr>
                                        <p:cTn id="174" dur="500"/>
                                        <p:tgtEl>
                                          <p:spTgt spid="4">
                                            <p:txEl>
                                              <p:pRg st="15" end="15"/>
                                            </p:txEl>
                                          </p:spTgt>
                                        </p:tgtEl>
                                      </p:cBhvr>
                                    </p:animEffect>
                                  </p:childTnLst>
                                </p:cTn>
                              </p:par>
                            </p:childTnLst>
                          </p:cTn>
                        </p:par>
                        <p:par>
                          <p:cTn id="175" fill="hold">
                            <p:stCondLst>
                              <p:cond delay="500"/>
                            </p:stCondLst>
                            <p:childTnLst>
                              <p:par>
                                <p:cTn id="176" presetID="53" presetClass="entr" presetSubtype="16" fill="hold" nodeType="afterEffect">
                                  <p:stCondLst>
                                    <p:cond delay="0"/>
                                  </p:stCondLst>
                                  <p:childTnLst>
                                    <p:set>
                                      <p:cBhvr>
                                        <p:cTn id="177" dur="1" fill="hold">
                                          <p:stCondLst>
                                            <p:cond delay="0"/>
                                          </p:stCondLst>
                                        </p:cTn>
                                        <p:tgtEl>
                                          <p:spTgt spid="18"/>
                                        </p:tgtEl>
                                        <p:attrNameLst>
                                          <p:attrName>style.visibility</p:attrName>
                                        </p:attrNameLst>
                                      </p:cBhvr>
                                      <p:to>
                                        <p:strVal val="visible"/>
                                      </p:to>
                                    </p:set>
                                    <p:anim calcmode="lin" valueType="num">
                                      <p:cBhvr>
                                        <p:cTn id="178" dur="1000" fill="hold"/>
                                        <p:tgtEl>
                                          <p:spTgt spid="18"/>
                                        </p:tgtEl>
                                        <p:attrNameLst>
                                          <p:attrName>ppt_w</p:attrName>
                                        </p:attrNameLst>
                                      </p:cBhvr>
                                      <p:tavLst>
                                        <p:tav tm="0">
                                          <p:val>
                                            <p:fltVal val="0"/>
                                          </p:val>
                                        </p:tav>
                                        <p:tav tm="100000">
                                          <p:val>
                                            <p:strVal val="#ppt_w"/>
                                          </p:val>
                                        </p:tav>
                                      </p:tavLst>
                                    </p:anim>
                                    <p:anim calcmode="lin" valueType="num">
                                      <p:cBhvr>
                                        <p:cTn id="179" dur="1000" fill="hold"/>
                                        <p:tgtEl>
                                          <p:spTgt spid="18"/>
                                        </p:tgtEl>
                                        <p:attrNameLst>
                                          <p:attrName>ppt_h</p:attrName>
                                        </p:attrNameLst>
                                      </p:cBhvr>
                                      <p:tavLst>
                                        <p:tav tm="0">
                                          <p:val>
                                            <p:fltVal val="0"/>
                                          </p:val>
                                        </p:tav>
                                        <p:tav tm="100000">
                                          <p:val>
                                            <p:strVal val="#ppt_h"/>
                                          </p:val>
                                        </p:tav>
                                      </p:tavLst>
                                    </p:anim>
                                    <p:animEffect transition="in" filter="fade">
                                      <p:cBhvr>
                                        <p:cTn id="180" dur="1000"/>
                                        <p:tgtEl>
                                          <p:spTgt spid="18"/>
                                        </p:tgtEl>
                                      </p:cBhvr>
                                    </p:animEffect>
                                  </p:childTnLst>
                                </p:cTn>
                              </p:par>
                            </p:childTnLst>
                          </p:cTn>
                        </p:par>
                      </p:childTnLst>
                    </p:cTn>
                  </p:par>
                  <p:par>
                    <p:cTn id="181" fill="hold">
                      <p:stCondLst>
                        <p:cond delay="indefinite"/>
                      </p:stCondLst>
                      <p:childTnLst>
                        <p:par>
                          <p:cTn id="182" fill="hold">
                            <p:stCondLst>
                              <p:cond delay="0"/>
                            </p:stCondLst>
                            <p:childTnLst>
                              <p:par>
                                <p:cTn id="183" presetID="53" presetClass="entr" presetSubtype="16" fill="hold" grpId="0" nodeType="clickEffect">
                                  <p:stCondLst>
                                    <p:cond delay="0"/>
                                  </p:stCondLst>
                                  <p:childTnLst>
                                    <p:set>
                                      <p:cBhvr>
                                        <p:cTn id="184" dur="1" fill="hold">
                                          <p:stCondLst>
                                            <p:cond delay="0"/>
                                          </p:stCondLst>
                                        </p:cTn>
                                        <p:tgtEl>
                                          <p:spTgt spid="19"/>
                                        </p:tgtEl>
                                        <p:attrNameLst>
                                          <p:attrName>style.visibility</p:attrName>
                                        </p:attrNameLst>
                                      </p:cBhvr>
                                      <p:to>
                                        <p:strVal val="visible"/>
                                      </p:to>
                                    </p:set>
                                    <p:anim calcmode="lin" valueType="num">
                                      <p:cBhvr>
                                        <p:cTn id="185" dur="500" fill="hold"/>
                                        <p:tgtEl>
                                          <p:spTgt spid="19"/>
                                        </p:tgtEl>
                                        <p:attrNameLst>
                                          <p:attrName>ppt_w</p:attrName>
                                        </p:attrNameLst>
                                      </p:cBhvr>
                                      <p:tavLst>
                                        <p:tav tm="0">
                                          <p:val>
                                            <p:fltVal val="0"/>
                                          </p:val>
                                        </p:tav>
                                        <p:tav tm="100000">
                                          <p:val>
                                            <p:strVal val="#ppt_w"/>
                                          </p:val>
                                        </p:tav>
                                      </p:tavLst>
                                    </p:anim>
                                    <p:anim calcmode="lin" valueType="num">
                                      <p:cBhvr>
                                        <p:cTn id="186" dur="500" fill="hold"/>
                                        <p:tgtEl>
                                          <p:spTgt spid="19"/>
                                        </p:tgtEl>
                                        <p:attrNameLst>
                                          <p:attrName>ppt_h</p:attrName>
                                        </p:attrNameLst>
                                      </p:cBhvr>
                                      <p:tavLst>
                                        <p:tav tm="0">
                                          <p:val>
                                            <p:fltVal val="0"/>
                                          </p:val>
                                        </p:tav>
                                        <p:tav tm="100000">
                                          <p:val>
                                            <p:strVal val="#ppt_h"/>
                                          </p:val>
                                        </p:tav>
                                      </p:tavLst>
                                    </p:anim>
                                    <p:animEffect transition="in" filter="fade">
                                      <p:cBhvr>
                                        <p:cTn id="187" dur="500"/>
                                        <p:tgtEl>
                                          <p:spTgt spid="19"/>
                                        </p:tgtEl>
                                      </p:cBhvr>
                                    </p:animEffect>
                                  </p:childTnLst>
                                </p:cTn>
                              </p:par>
                            </p:childTnLst>
                          </p:cTn>
                        </p:par>
                        <p:par>
                          <p:cTn id="188" fill="hold">
                            <p:stCondLst>
                              <p:cond delay="500"/>
                            </p:stCondLst>
                            <p:childTnLst>
                              <p:par>
                                <p:cTn id="189" presetID="31" presetClass="entr" presetSubtype="0" fill="hold" nodeType="afterEffect">
                                  <p:stCondLst>
                                    <p:cond delay="0"/>
                                  </p:stCondLst>
                                  <p:childTnLst>
                                    <p:set>
                                      <p:cBhvr>
                                        <p:cTn id="190" dur="1" fill="hold">
                                          <p:stCondLst>
                                            <p:cond delay="0"/>
                                          </p:stCondLst>
                                        </p:cTn>
                                        <p:tgtEl>
                                          <p:spTgt spid="20"/>
                                        </p:tgtEl>
                                        <p:attrNameLst>
                                          <p:attrName>style.visibility</p:attrName>
                                        </p:attrNameLst>
                                      </p:cBhvr>
                                      <p:to>
                                        <p:strVal val="visible"/>
                                      </p:to>
                                    </p:set>
                                    <p:anim calcmode="lin" valueType="num">
                                      <p:cBhvr>
                                        <p:cTn id="191" dur="1000" fill="hold"/>
                                        <p:tgtEl>
                                          <p:spTgt spid="20"/>
                                        </p:tgtEl>
                                        <p:attrNameLst>
                                          <p:attrName>ppt_w</p:attrName>
                                        </p:attrNameLst>
                                      </p:cBhvr>
                                      <p:tavLst>
                                        <p:tav tm="0">
                                          <p:val>
                                            <p:fltVal val="0"/>
                                          </p:val>
                                        </p:tav>
                                        <p:tav tm="100000">
                                          <p:val>
                                            <p:strVal val="#ppt_w"/>
                                          </p:val>
                                        </p:tav>
                                      </p:tavLst>
                                    </p:anim>
                                    <p:anim calcmode="lin" valueType="num">
                                      <p:cBhvr>
                                        <p:cTn id="192" dur="1000" fill="hold"/>
                                        <p:tgtEl>
                                          <p:spTgt spid="20"/>
                                        </p:tgtEl>
                                        <p:attrNameLst>
                                          <p:attrName>ppt_h</p:attrName>
                                        </p:attrNameLst>
                                      </p:cBhvr>
                                      <p:tavLst>
                                        <p:tav tm="0">
                                          <p:val>
                                            <p:fltVal val="0"/>
                                          </p:val>
                                        </p:tav>
                                        <p:tav tm="100000">
                                          <p:val>
                                            <p:strVal val="#ppt_h"/>
                                          </p:val>
                                        </p:tav>
                                      </p:tavLst>
                                    </p:anim>
                                    <p:anim calcmode="lin" valueType="num">
                                      <p:cBhvr>
                                        <p:cTn id="193" dur="1000" fill="hold"/>
                                        <p:tgtEl>
                                          <p:spTgt spid="20"/>
                                        </p:tgtEl>
                                        <p:attrNameLst>
                                          <p:attrName>style.rotation</p:attrName>
                                        </p:attrNameLst>
                                      </p:cBhvr>
                                      <p:tavLst>
                                        <p:tav tm="0">
                                          <p:val>
                                            <p:fltVal val="90"/>
                                          </p:val>
                                        </p:tav>
                                        <p:tav tm="100000">
                                          <p:val>
                                            <p:fltVal val="0"/>
                                          </p:val>
                                        </p:tav>
                                      </p:tavLst>
                                    </p:anim>
                                    <p:animEffect transition="in" filter="fade">
                                      <p:cBhvr>
                                        <p:cTn id="194" dur="1000"/>
                                        <p:tgtEl>
                                          <p:spTgt spid="20"/>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grpId="0" nodeType="clickEffect">
                                  <p:stCondLst>
                                    <p:cond delay="0"/>
                                  </p:stCondLst>
                                  <p:childTnLst>
                                    <p:set>
                                      <p:cBhvr>
                                        <p:cTn id="198" dur="1" fill="hold">
                                          <p:stCondLst>
                                            <p:cond delay="0"/>
                                          </p:stCondLst>
                                        </p:cTn>
                                        <p:tgtEl>
                                          <p:spTgt spid="4">
                                            <p:txEl>
                                              <p:pRg st="20" end="20"/>
                                            </p:txEl>
                                          </p:spTgt>
                                        </p:tgtEl>
                                        <p:attrNameLst>
                                          <p:attrName>style.visibility</p:attrName>
                                        </p:attrNameLst>
                                      </p:cBhvr>
                                      <p:to>
                                        <p:strVal val="visible"/>
                                      </p:to>
                                    </p:set>
                                    <p:animEffect transition="in" filter="wipe(left)">
                                      <p:cBhvr>
                                        <p:cTn id="199" dur="500"/>
                                        <p:tgtEl>
                                          <p:spTgt spid="4">
                                            <p:txEl>
                                              <p:pRg st="20" end="20"/>
                                            </p:txEl>
                                          </p:spTgt>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grpId="0" nodeType="clickEffect">
                                  <p:stCondLst>
                                    <p:cond delay="0"/>
                                  </p:stCondLst>
                                  <p:childTnLst>
                                    <p:set>
                                      <p:cBhvr>
                                        <p:cTn id="203" dur="1" fill="hold">
                                          <p:stCondLst>
                                            <p:cond delay="0"/>
                                          </p:stCondLst>
                                        </p:cTn>
                                        <p:tgtEl>
                                          <p:spTgt spid="4">
                                            <p:txEl>
                                              <p:pRg st="21" end="21"/>
                                            </p:txEl>
                                          </p:spTgt>
                                        </p:tgtEl>
                                        <p:attrNameLst>
                                          <p:attrName>style.visibility</p:attrName>
                                        </p:attrNameLst>
                                      </p:cBhvr>
                                      <p:to>
                                        <p:strVal val="visible"/>
                                      </p:to>
                                    </p:set>
                                    <p:animEffect transition="in" filter="wipe(left)">
                                      <p:cBhvr>
                                        <p:cTn id="204" dur="500"/>
                                        <p:tgtEl>
                                          <p:spTgt spid="4">
                                            <p:txEl>
                                              <p:pRg st="21" end="21"/>
                                            </p:txEl>
                                          </p:spTgt>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grpId="0" nodeType="clickEffect">
                                  <p:stCondLst>
                                    <p:cond delay="0"/>
                                  </p:stCondLst>
                                  <p:childTnLst>
                                    <p:set>
                                      <p:cBhvr>
                                        <p:cTn id="208" dur="1" fill="hold">
                                          <p:stCondLst>
                                            <p:cond delay="0"/>
                                          </p:stCondLst>
                                        </p:cTn>
                                        <p:tgtEl>
                                          <p:spTgt spid="4">
                                            <p:txEl>
                                              <p:pRg st="22" end="22"/>
                                            </p:txEl>
                                          </p:spTgt>
                                        </p:tgtEl>
                                        <p:attrNameLst>
                                          <p:attrName>style.visibility</p:attrName>
                                        </p:attrNameLst>
                                      </p:cBhvr>
                                      <p:to>
                                        <p:strVal val="visible"/>
                                      </p:to>
                                    </p:set>
                                    <p:animEffect transition="in" filter="wipe(left)">
                                      <p:cBhvr>
                                        <p:cTn id="209" dur="500"/>
                                        <p:tgtEl>
                                          <p:spTgt spid="4">
                                            <p:txEl>
                                              <p:pRg st="22" end="22"/>
                                            </p:txEl>
                                          </p:spTgt>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8" fill="hold" grpId="0" nodeType="clickEffect">
                                  <p:stCondLst>
                                    <p:cond delay="0"/>
                                  </p:stCondLst>
                                  <p:childTnLst>
                                    <p:set>
                                      <p:cBhvr>
                                        <p:cTn id="213" dur="1" fill="hold">
                                          <p:stCondLst>
                                            <p:cond delay="0"/>
                                          </p:stCondLst>
                                        </p:cTn>
                                        <p:tgtEl>
                                          <p:spTgt spid="4">
                                            <p:txEl>
                                              <p:pRg st="23" end="23"/>
                                            </p:txEl>
                                          </p:spTgt>
                                        </p:tgtEl>
                                        <p:attrNameLst>
                                          <p:attrName>style.visibility</p:attrName>
                                        </p:attrNameLst>
                                      </p:cBhvr>
                                      <p:to>
                                        <p:strVal val="visible"/>
                                      </p:to>
                                    </p:set>
                                    <p:animEffect transition="in" filter="wipe(left)">
                                      <p:cBhvr>
                                        <p:cTn id="214" dur="500"/>
                                        <p:tgtEl>
                                          <p:spTgt spid="4">
                                            <p:txEl>
                                              <p:pRg st="23" end="23"/>
                                            </p:txEl>
                                          </p:spTgt>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4">
                                            <p:txEl>
                                              <p:pRg st="0" end="0"/>
                                            </p:txEl>
                                          </p:spTgt>
                                        </p:tgtEl>
                                      </p:cBhvr>
                                    </p:animEffect>
                                    <p:set>
                                      <p:cBhvr>
                                        <p:cTn id="219" dur="1" fill="hold">
                                          <p:stCondLst>
                                            <p:cond delay="499"/>
                                          </p:stCondLst>
                                        </p:cTn>
                                        <p:tgtEl>
                                          <p:spTgt spid="4">
                                            <p:txEl>
                                              <p:pRg st="0" end="0"/>
                                            </p:txEl>
                                          </p:spTgt>
                                        </p:tgtEl>
                                        <p:attrNameLst>
                                          <p:attrName>style.visibility</p:attrName>
                                        </p:attrNameLst>
                                      </p:cBhvr>
                                      <p:to>
                                        <p:strVal val="hidden"/>
                                      </p:to>
                                    </p:set>
                                  </p:childTnLst>
                                </p:cTn>
                              </p:par>
                              <p:par>
                                <p:cTn id="220" presetID="10" presetClass="exit" presetSubtype="0" fill="hold" grpId="1" nodeType="withEffect">
                                  <p:stCondLst>
                                    <p:cond delay="0"/>
                                  </p:stCondLst>
                                  <p:childTnLst>
                                    <p:animEffect transition="out" filter="fade">
                                      <p:cBhvr>
                                        <p:cTn id="221" dur="500"/>
                                        <p:tgtEl>
                                          <p:spTgt spid="4">
                                            <p:txEl>
                                              <p:pRg st="1" end="1"/>
                                            </p:txEl>
                                          </p:spTgt>
                                        </p:tgtEl>
                                      </p:cBhvr>
                                    </p:animEffect>
                                    <p:set>
                                      <p:cBhvr>
                                        <p:cTn id="222" dur="1" fill="hold">
                                          <p:stCondLst>
                                            <p:cond delay="499"/>
                                          </p:stCondLst>
                                        </p:cTn>
                                        <p:tgtEl>
                                          <p:spTgt spid="4">
                                            <p:txEl>
                                              <p:pRg st="1" end="1"/>
                                            </p:txEl>
                                          </p:spTgt>
                                        </p:tgtEl>
                                        <p:attrNameLst>
                                          <p:attrName>style.visibility</p:attrName>
                                        </p:attrNameLst>
                                      </p:cBhvr>
                                      <p:to>
                                        <p:strVal val="hidden"/>
                                      </p:to>
                                    </p:set>
                                  </p:childTnLst>
                                </p:cTn>
                              </p:par>
                              <p:par>
                                <p:cTn id="223" presetID="10" presetClass="exit" presetSubtype="0" fill="hold" grpId="1" nodeType="withEffect">
                                  <p:stCondLst>
                                    <p:cond delay="0"/>
                                  </p:stCondLst>
                                  <p:childTnLst>
                                    <p:animEffect transition="out" filter="fade">
                                      <p:cBhvr>
                                        <p:cTn id="224" dur="500"/>
                                        <p:tgtEl>
                                          <p:spTgt spid="4">
                                            <p:txEl>
                                              <p:pRg st="2" end="2"/>
                                            </p:txEl>
                                          </p:spTgt>
                                        </p:tgtEl>
                                      </p:cBhvr>
                                    </p:animEffect>
                                    <p:set>
                                      <p:cBhvr>
                                        <p:cTn id="225" dur="1" fill="hold">
                                          <p:stCondLst>
                                            <p:cond delay="499"/>
                                          </p:stCondLst>
                                        </p:cTn>
                                        <p:tgtEl>
                                          <p:spTgt spid="4">
                                            <p:txEl>
                                              <p:pRg st="2" end="2"/>
                                            </p:txEl>
                                          </p:spTgt>
                                        </p:tgtEl>
                                        <p:attrNameLst>
                                          <p:attrName>style.visibility</p:attrName>
                                        </p:attrNameLst>
                                      </p:cBhvr>
                                      <p:to>
                                        <p:strVal val="hidden"/>
                                      </p:to>
                                    </p:set>
                                  </p:childTnLst>
                                </p:cTn>
                              </p:par>
                              <p:par>
                                <p:cTn id="226" presetID="10" presetClass="exit" presetSubtype="0" fill="hold" grpId="1" nodeType="withEffect">
                                  <p:stCondLst>
                                    <p:cond delay="0"/>
                                  </p:stCondLst>
                                  <p:childTnLst>
                                    <p:animEffect transition="out" filter="fade">
                                      <p:cBhvr>
                                        <p:cTn id="227" dur="500"/>
                                        <p:tgtEl>
                                          <p:spTgt spid="4">
                                            <p:txEl>
                                              <p:pRg st="3" end="3"/>
                                            </p:txEl>
                                          </p:spTgt>
                                        </p:tgtEl>
                                      </p:cBhvr>
                                    </p:animEffect>
                                    <p:set>
                                      <p:cBhvr>
                                        <p:cTn id="228" dur="1" fill="hold">
                                          <p:stCondLst>
                                            <p:cond delay="499"/>
                                          </p:stCondLst>
                                        </p:cTn>
                                        <p:tgtEl>
                                          <p:spTgt spid="4">
                                            <p:txEl>
                                              <p:pRg st="3" end="3"/>
                                            </p:txEl>
                                          </p:spTgt>
                                        </p:tgtEl>
                                        <p:attrNameLst>
                                          <p:attrName>style.visibility</p:attrName>
                                        </p:attrNameLst>
                                      </p:cBhvr>
                                      <p:to>
                                        <p:strVal val="hidden"/>
                                      </p:to>
                                    </p:set>
                                  </p:childTnLst>
                                </p:cTn>
                              </p:par>
                              <p:par>
                                <p:cTn id="229" presetID="10" presetClass="exit" presetSubtype="0" fill="hold" grpId="1" nodeType="withEffect">
                                  <p:stCondLst>
                                    <p:cond delay="0"/>
                                  </p:stCondLst>
                                  <p:childTnLst>
                                    <p:animEffect transition="out" filter="fade">
                                      <p:cBhvr>
                                        <p:cTn id="230" dur="500"/>
                                        <p:tgtEl>
                                          <p:spTgt spid="4">
                                            <p:txEl>
                                              <p:pRg st="4" end="4"/>
                                            </p:txEl>
                                          </p:spTgt>
                                        </p:tgtEl>
                                      </p:cBhvr>
                                    </p:animEffect>
                                    <p:set>
                                      <p:cBhvr>
                                        <p:cTn id="231" dur="1" fill="hold">
                                          <p:stCondLst>
                                            <p:cond delay="499"/>
                                          </p:stCondLst>
                                        </p:cTn>
                                        <p:tgtEl>
                                          <p:spTgt spid="4">
                                            <p:txEl>
                                              <p:pRg st="4" end="4"/>
                                            </p:txEl>
                                          </p:spTgt>
                                        </p:tgtEl>
                                        <p:attrNameLst>
                                          <p:attrName>style.visibility</p:attrName>
                                        </p:attrNameLst>
                                      </p:cBhvr>
                                      <p:to>
                                        <p:strVal val="hidden"/>
                                      </p:to>
                                    </p:set>
                                  </p:childTnLst>
                                </p:cTn>
                              </p:par>
                              <p:par>
                                <p:cTn id="232" presetID="10" presetClass="exit" presetSubtype="0" fill="hold" grpId="1" nodeType="withEffect">
                                  <p:stCondLst>
                                    <p:cond delay="0"/>
                                  </p:stCondLst>
                                  <p:childTnLst>
                                    <p:animEffect transition="out" filter="fade">
                                      <p:cBhvr>
                                        <p:cTn id="233" dur="500"/>
                                        <p:tgtEl>
                                          <p:spTgt spid="4">
                                            <p:txEl>
                                              <p:pRg st="5" end="5"/>
                                            </p:txEl>
                                          </p:spTgt>
                                        </p:tgtEl>
                                      </p:cBhvr>
                                    </p:animEffect>
                                    <p:set>
                                      <p:cBhvr>
                                        <p:cTn id="234" dur="1" fill="hold">
                                          <p:stCondLst>
                                            <p:cond delay="499"/>
                                          </p:stCondLst>
                                        </p:cTn>
                                        <p:tgtEl>
                                          <p:spTgt spid="4">
                                            <p:txEl>
                                              <p:pRg st="5" end="5"/>
                                            </p:txEl>
                                          </p:spTgt>
                                        </p:tgtEl>
                                        <p:attrNameLst>
                                          <p:attrName>style.visibility</p:attrName>
                                        </p:attrNameLst>
                                      </p:cBhvr>
                                      <p:to>
                                        <p:strVal val="hidden"/>
                                      </p:to>
                                    </p:set>
                                  </p:childTnLst>
                                </p:cTn>
                              </p:par>
                              <p:par>
                                <p:cTn id="235" presetID="10" presetClass="exit" presetSubtype="0" fill="hold" grpId="1" nodeType="withEffect">
                                  <p:stCondLst>
                                    <p:cond delay="0"/>
                                  </p:stCondLst>
                                  <p:childTnLst>
                                    <p:animEffect transition="out" filter="fade">
                                      <p:cBhvr>
                                        <p:cTn id="236" dur="500"/>
                                        <p:tgtEl>
                                          <p:spTgt spid="4">
                                            <p:txEl>
                                              <p:pRg st="6" end="6"/>
                                            </p:txEl>
                                          </p:spTgt>
                                        </p:tgtEl>
                                      </p:cBhvr>
                                    </p:animEffect>
                                    <p:set>
                                      <p:cBhvr>
                                        <p:cTn id="237" dur="1" fill="hold">
                                          <p:stCondLst>
                                            <p:cond delay="499"/>
                                          </p:stCondLst>
                                        </p:cTn>
                                        <p:tgtEl>
                                          <p:spTgt spid="4">
                                            <p:txEl>
                                              <p:pRg st="6" end="6"/>
                                            </p:txEl>
                                          </p:spTgt>
                                        </p:tgtEl>
                                        <p:attrNameLst>
                                          <p:attrName>style.visibility</p:attrName>
                                        </p:attrNameLst>
                                      </p:cBhvr>
                                      <p:to>
                                        <p:strVal val="hidden"/>
                                      </p:to>
                                    </p:set>
                                  </p:childTnLst>
                                </p:cTn>
                              </p:par>
                              <p:par>
                                <p:cTn id="238" presetID="10" presetClass="exit" presetSubtype="0" fill="hold" grpId="1" nodeType="withEffect">
                                  <p:stCondLst>
                                    <p:cond delay="0"/>
                                  </p:stCondLst>
                                  <p:childTnLst>
                                    <p:animEffect transition="out" filter="fade">
                                      <p:cBhvr>
                                        <p:cTn id="239" dur="500"/>
                                        <p:tgtEl>
                                          <p:spTgt spid="4">
                                            <p:txEl>
                                              <p:pRg st="8" end="8"/>
                                            </p:txEl>
                                          </p:spTgt>
                                        </p:tgtEl>
                                      </p:cBhvr>
                                    </p:animEffect>
                                    <p:set>
                                      <p:cBhvr>
                                        <p:cTn id="240" dur="1" fill="hold">
                                          <p:stCondLst>
                                            <p:cond delay="499"/>
                                          </p:stCondLst>
                                        </p:cTn>
                                        <p:tgtEl>
                                          <p:spTgt spid="4">
                                            <p:txEl>
                                              <p:pRg st="8" end="8"/>
                                            </p:txEl>
                                          </p:spTgt>
                                        </p:tgtEl>
                                        <p:attrNameLst>
                                          <p:attrName>style.visibility</p:attrName>
                                        </p:attrNameLst>
                                      </p:cBhvr>
                                      <p:to>
                                        <p:strVal val="hidden"/>
                                      </p:to>
                                    </p:set>
                                  </p:childTnLst>
                                </p:cTn>
                              </p:par>
                              <p:par>
                                <p:cTn id="241" presetID="10" presetClass="exit" presetSubtype="0" fill="hold" grpId="1" nodeType="withEffect">
                                  <p:stCondLst>
                                    <p:cond delay="0"/>
                                  </p:stCondLst>
                                  <p:childTnLst>
                                    <p:animEffect transition="out" filter="fade">
                                      <p:cBhvr>
                                        <p:cTn id="242" dur="500"/>
                                        <p:tgtEl>
                                          <p:spTgt spid="4">
                                            <p:txEl>
                                              <p:pRg st="9" end="9"/>
                                            </p:txEl>
                                          </p:spTgt>
                                        </p:tgtEl>
                                      </p:cBhvr>
                                    </p:animEffect>
                                    <p:set>
                                      <p:cBhvr>
                                        <p:cTn id="243" dur="1" fill="hold">
                                          <p:stCondLst>
                                            <p:cond delay="499"/>
                                          </p:stCondLst>
                                        </p:cTn>
                                        <p:tgtEl>
                                          <p:spTgt spid="4">
                                            <p:txEl>
                                              <p:pRg st="9" end="9"/>
                                            </p:txEl>
                                          </p:spTgt>
                                        </p:tgtEl>
                                        <p:attrNameLst>
                                          <p:attrName>style.visibility</p:attrName>
                                        </p:attrNameLst>
                                      </p:cBhvr>
                                      <p:to>
                                        <p:strVal val="hidden"/>
                                      </p:to>
                                    </p:set>
                                  </p:childTnLst>
                                </p:cTn>
                              </p:par>
                              <p:par>
                                <p:cTn id="244" presetID="10" presetClass="exit" presetSubtype="0" fill="hold" grpId="1" nodeType="withEffect">
                                  <p:stCondLst>
                                    <p:cond delay="0"/>
                                  </p:stCondLst>
                                  <p:childTnLst>
                                    <p:animEffect transition="out" filter="fade">
                                      <p:cBhvr>
                                        <p:cTn id="245" dur="500"/>
                                        <p:tgtEl>
                                          <p:spTgt spid="4">
                                            <p:txEl>
                                              <p:pRg st="10" end="10"/>
                                            </p:txEl>
                                          </p:spTgt>
                                        </p:tgtEl>
                                      </p:cBhvr>
                                    </p:animEffect>
                                    <p:set>
                                      <p:cBhvr>
                                        <p:cTn id="246" dur="1" fill="hold">
                                          <p:stCondLst>
                                            <p:cond delay="499"/>
                                          </p:stCondLst>
                                        </p:cTn>
                                        <p:tgtEl>
                                          <p:spTgt spid="4">
                                            <p:txEl>
                                              <p:pRg st="10" end="10"/>
                                            </p:txEl>
                                          </p:spTgt>
                                        </p:tgtEl>
                                        <p:attrNameLst>
                                          <p:attrName>style.visibility</p:attrName>
                                        </p:attrNameLst>
                                      </p:cBhvr>
                                      <p:to>
                                        <p:strVal val="hidden"/>
                                      </p:to>
                                    </p:set>
                                  </p:childTnLst>
                                </p:cTn>
                              </p:par>
                              <p:par>
                                <p:cTn id="247" presetID="10" presetClass="exit" presetSubtype="0" fill="hold" grpId="1" nodeType="withEffect">
                                  <p:stCondLst>
                                    <p:cond delay="0"/>
                                  </p:stCondLst>
                                  <p:childTnLst>
                                    <p:animEffect transition="out" filter="fade">
                                      <p:cBhvr>
                                        <p:cTn id="248" dur="500"/>
                                        <p:tgtEl>
                                          <p:spTgt spid="4">
                                            <p:txEl>
                                              <p:pRg st="11" end="11"/>
                                            </p:txEl>
                                          </p:spTgt>
                                        </p:tgtEl>
                                      </p:cBhvr>
                                    </p:animEffect>
                                    <p:set>
                                      <p:cBhvr>
                                        <p:cTn id="249" dur="1" fill="hold">
                                          <p:stCondLst>
                                            <p:cond delay="499"/>
                                          </p:stCondLst>
                                        </p:cTn>
                                        <p:tgtEl>
                                          <p:spTgt spid="4">
                                            <p:txEl>
                                              <p:pRg st="11" end="11"/>
                                            </p:txEl>
                                          </p:spTgt>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500"/>
                                        <p:tgtEl>
                                          <p:spTgt spid="4">
                                            <p:txEl>
                                              <p:pRg st="13" end="13"/>
                                            </p:txEl>
                                          </p:spTgt>
                                        </p:tgtEl>
                                      </p:cBhvr>
                                    </p:animEffect>
                                    <p:set>
                                      <p:cBhvr>
                                        <p:cTn id="252" dur="1" fill="hold">
                                          <p:stCondLst>
                                            <p:cond delay="499"/>
                                          </p:stCondLst>
                                        </p:cTn>
                                        <p:tgtEl>
                                          <p:spTgt spid="4">
                                            <p:txEl>
                                              <p:pRg st="13" end="13"/>
                                            </p:txEl>
                                          </p:spTgt>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500"/>
                                        <p:tgtEl>
                                          <p:spTgt spid="4">
                                            <p:txEl>
                                              <p:pRg st="14" end="14"/>
                                            </p:txEl>
                                          </p:spTgt>
                                        </p:tgtEl>
                                      </p:cBhvr>
                                    </p:animEffect>
                                    <p:set>
                                      <p:cBhvr>
                                        <p:cTn id="255" dur="1" fill="hold">
                                          <p:stCondLst>
                                            <p:cond delay="499"/>
                                          </p:stCondLst>
                                        </p:cTn>
                                        <p:tgtEl>
                                          <p:spTgt spid="4">
                                            <p:txEl>
                                              <p:pRg st="14" end="14"/>
                                            </p:txEl>
                                          </p:spTgt>
                                        </p:tgtEl>
                                        <p:attrNameLst>
                                          <p:attrName>style.visibility</p:attrName>
                                        </p:attrNameLst>
                                      </p:cBhvr>
                                      <p:to>
                                        <p:strVal val="hidden"/>
                                      </p:to>
                                    </p:set>
                                  </p:childTnLst>
                                </p:cTn>
                              </p:par>
                              <p:par>
                                <p:cTn id="256" presetID="10" presetClass="exit" presetSubtype="0" fill="hold" grpId="1" nodeType="withEffect">
                                  <p:stCondLst>
                                    <p:cond delay="0"/>
                                  </p:stCondLst>
                                  <p:childTnLst>
                                    <p:animEffect transition="out" filter="fade">
                                      <p:cBhvr>
                                        <p:cTn id="257" dur="500"/>
                                        <p:tgtEl>
                                          <p:spTgt spid="4">
                                            <p:txEl>
                                              <p:pRg st="15" end="15"/>
                                            </p:txEl>
                                          </p:spTgt>
                                        </p:tgtEl>
                                      </p:cBhvr>
                                    </p:animEffect>
                                    <p:set>
                                      <p:cBhvr>
                                        <p:cTn id="258" dur="1" fill="hold">
                                          <p:stCondLst>
                                            <p:cond delay="499"/>
                                          </p:stCondLst>
                                        </p:cTn>
                                        <p:tgtEl>
                                          <p:spTgt spid="4">
                                            <p:txEl>
                                              <p:pRg st="15" end="15"/>
                                            </p:txEl>
                                          </p:spTgt>
                                        </p:tgtEl>
                                        <p:attrNameLst>
                                          <p:attrName>style.visibility</p:attrName>
                                        </p:attrNameLst>
                                      </p:cBhvr>
                                      <p:to>
                                        <p:strVal val="hidden"/>
                                      </p:to>
                                    </p:set>
                                  </p:childTnLst>
                                </p:cTn>
                              </p:par>
                              <p:par>
                                <p:cTn id="259" presetID="10" presetClass="exit" presetSubtype="0" fill="hold" grpId="1" nodeType="withEffect">
                                  <p:stCondLst>
                                    <p:cond delay="0"/>
                                  </p:stCondLst>
                                  <p:childTnLst>
                                    <p:animEffect transition="out" filter="fade">
                                      <p:cBhvr>
                                        <p:cTn id="260" dur="500"/>
                                        <p:tgtEl>
                                          <p:spTgt spid="4">
                                            <p:txEl>
                                              <p:pRg st="20" end="20"/>
                                            </p:txEl>
                                          </p:spTgt>
                                        </p:tgtEl>
                                      </p:cBhvr>
                                    </p:animEffect>
                                    <p:set>
                                      <p:cBhvr>
                                        <p:cTn id="261" dur="1" fill="hold">
                                          <p:stCondLst>
                                            <p:cond delay="499"/>
                                          </p:stCondLst>
                                        </p:cTn>
                                        <p:tgtEl>
                                          <p:spTgt spid="4">
                                            <p:txEl>
                                              <p:pRg st="20" end="20"/>
                                            </p:txEl>
                                          </p:spTgt>
                                        </p:tgtEl>
                                        <p:attrNameLst>
                                          <p:attrName>style.visibility</p:attrName>
                                        </p:attrNameLst>
                                      </p:cBhvr>
                                      <p:to>
                                        <p:strVal val="hidden"/>
                                      </p:to>
                                    </p:set>
                                  </p:childTnLst>
                                </p:cTn>
                              </p:par>
                              <p:par>
                                <p:cTn id="262" presetID="10" presetClass="exit" presetSubtype="0" fill="hold" grpId="1" nodeType="withEffect">
                                  <p:stCondLst>
                                    <p:cond delay="0"/>
                                  </p:stCondLst>
                                  <p:childTnLst>
                                    <p:animEffect transition="out" filter="fade">
                                      <p:cBhvr>
                                        <p:cTn id="263" dur="500"/>
                                        <p:tgtEl>
                                          <p:spTgt spid="4">
                                            <p:txEl>
                                              <p:pRg st="21" end="21"/>
                                            </p:txEl>
                                          </p:spTgt>
                                        </p:tgtEl>
                                      </p:cBhvr>
                                    </p:animEffect>
                                    <p:set>
                                      <p:cBhvr>
                                        <p:cTn id="264" dur="1" fill="hold">
                                          <p:stCondLst>
                                            <p:cond delay="499"/>
                                          </p:stCondLst>
                                        </p:cTn>
                                        <p:tgtEl>
                                          <p:spTgt spid="4">
                                            <p:txEl>
                                              <p:pRg st="21" end="21"/>
                                            </p:txEl>
                                          </p:spTgt>
                                        </p:tgtEl>
                                        <p:attrNameLst>
                                          <p:attrName>style.visibility</p:attrName>
                                        </p:attrNameLst>
                                      </p:cBhvr>
                                      <p:to>
                                        <p:strVal val="hidden"/>
                                      </p:to>
                                    </p:set>
                                  </p:childTnLst>
                                </p:cTn>
                              </p:par>
                              <p:par>
                                <p:cTn id="265" presetID="10" presetClass="exit" presetSubtype="0" fill="hold" grpId="1" nodeType="withEffect">
                                  <p:stCondLst>
                                    <p:cond delay="0"/>
                                  </p:stCondLst>
                                  <p:childTnLst>
                                    <p:animEffect transition="out" filter="fade">
                                      <p:cBhvr>
                                        <p:cTn id="266" dur="500"/>
                                        <p:tgtEl>
                                          <p:spTgt spid="4">
                                            <p:txEl>
                                              <p:pRg st="22" end="22"/>
                                            </p:txEl>
                                          </p:spTgt>
                                        </p:tgtEl>
                                      </p:cBhvr>
                                    </p:animEffect>
                                    <p:set>
                                      <p:cBhvr>
                                        <p:cTn id="267" dur="1" fill="hold">
                                          <p:stCondLst>
                                            <p:cond delay="499"/>
                                          </p:stCondLst>
                                        </p:cTn>
                                        <p:tgtEl>
                                          <p:spTgt spid="4">
                                            <p:txEl>
                                              <p:pRg st="22" end="22"/>
                                            </p:txEl>
                                          </p:spTgt>
                                        </p:tgtEl>
                                        <p:attrNameLst>
                                          <p:attrName>style.visibility</p:attrName>
                                        </p:attrNameLst>
                                      </p:cBhvr>
                                      <p:to>
                                        <p:strVal val="hidden"/>
                                      </p:to>
                                    </p:set>
                                  </p:childTnLst>
                                </p:cTn>
                              </p:par>
                              <p:par>
                                <p:cTn id="268" presetID="10" presetClass="exit" presetSubtype="0" fill="hold" grpId="1" nodeType="withEffect">
                                  <p:stCondLst>
                                    <p:cond delay="0"/>
                                  </p:stCondLst>
                                  <p:childTnLst>
                                    <p:animEffect transition="out" filter="fade">
                                      <p:cBhvr>
                                        <p:cTn id="269" dur="500"/>
                                        <p:tgtEl>
                                          <p:spTgt spid="4">
                                            <p:txEl>
                                              <p:pRg st="23" end="23"/>
                                            </p:txEl>
                                          </p:spTgt>
                                        </p:tgtEl>
                                      </p:cBhvr>
                                    </p:animEffect>
                                    <p:set>
                                      <p:cBhvr>
                                        <p:cTn id="270" dur="1" fill="hold">
                                          <p:stCondLst>
                                            <p:cond delay="499"/>
                                          </p:stCondLst>
                                        </p:cTn>
                                        <p:tgtEl>
                                          <p:spTgt spid="4">
                                            <p:txEl>
                                              <p:pRg st="23" end="23"/>
                                            </p:txEl>
                                          </p:spTgt>
                                        </p:tgtEl>
                                        <p:attrNameLst>
                                          <p:attrName>style.visibility</p:attrName>
                                        </p:attrNameLst>
                                      </p:cBhvr>
                                      <p:to>
                                        <p:strVal val="hidden"/>
                                      </p:to>
                                    </p:set>
                                  </p:childTnLst>
                                </p:cTn>
                              </p:par>
                              <p:par>
                                <p:cTn id="271" presetID="10" presetClass="exit" presetSubtype="0" fill="hold" grpId="1" nodeType="withEffect">
                                  <p:stCondLst>
                                    <p:cond delay="0"/>
                                  </p:stCondLst>
                                  <p:childTnLst>
                                    <p:animEffect transition="out" filter="fade">
                                      <p:cBhvr>
                                        <p:cTn id="272" dur="500"/>
                                        <p:tgtEl>
                                          <p:spTgt spid="4">
                                            <p:bg/>
                                          </p:spTgt>
                                        </p:tgtEl>
                                      </p:cBhvr>
                                    </p:animEffect>
                                    <p:set>
                                      <p:cBhvr>
                                        <p:cTn id="273" dur="1" fill="hold">
                                          <p:stCondLst>
                                            <p:cond delay="499"/>
                                          </p:stCondLst>
                                        </p:cTn>
                                        <p:tgtEl>
                                          <p:spTgt spid="4">
                                            <p:bg/>
                                          </p:spTgt>
                                        </p:tgtEl>
                                        <p:attrNameLst>
                                          <p:attrName>style.visibility</p:attrName>
                                        </p:attrNameLst>
                                      </p:cBhvr>
                                      <p:to>
                                        <p:strVal val="hidden"/>
                                      </p:to>
                                    </p:set>
                                  </p:childTnLst>
                                </p:cTn>
                              </p:par>
                              <p:par>
                                <p:cTn id="274" presetID="10" presetClass="exit" presetSubtype="0" fill="hold" grpId="1" nodeType="withEffect">
                                  <p:stCondLst>
                                    <p:cond delay="0"/>
                                  </p:stCondLst>
                                  <p:childTnLst>
                                    <p:animEffect transition="out" filter="fade">
                                      <p:cBhvr>
                                        <p:cTn id="275" dur="500"/>
                                        <p:tgtEl>
                                          <p:spTgt spid="19"/>
                                        </p:tgtEl>
                                      </p:cBhvr>
                                    </p:animEffect>
                                    <p:set>
                                      <p:cBhvr>
                                        <p:cTn id="276" dur="1" fill="hold">
                                          <p:stCondLst>
                                            <p:cond delay="499"/>
                                          </p:stCondLst>
                                        </p:cTn>
                                        <p:tgtEl>
                                          <p:spTgt spid="19"/>
                                        </p:tgtEl>
                                        <p:attrNameLst>
                                          <p:attrName>style.visibility</p:attrName>
                                        </p:attrNameLst>
                                      </p:cBhvr>
                                      <p:to>
                                        <p:strVal val="hidden"/>
                                      </p:to>
                                    </p:set>
                                  </p:childTnLst>
                                </p:cTn>
                              </p:par>
                              <p:par>
                                <p:cTn id="277" presetID="10" presetClass="exit" presetSubtype="0" fill="hold" nodeType="withEffect">
                                  <p:stCondLst>
                                    <p:cond delay="0"/>
                                  </p:stCondLst>
                                  <p:childTnLst>
                                    <p:animEffect transition="out" filter="fade">
                                      <p:cBhvr>
                                        <p:cTn id="278" dur="500"/>
                                        <p:tgtEl>
                                          <p:spTgt spid="18"/>
                                        </p:tgtEl>
                                      </p:cBhvr>
                                    </p:animEffect>
                                    <p:set>
                                      <p:cBhvr>
                                        <p:cTn id="279" dur="1" fill="hold">
                                          <p:stCondLst>
                                            <p:cond delay="499"/>
                                          </p:stCondLst>
                                        </p:cTn>
                                        <p:tgtEl>
                                          <p:spTgt spid="18"/>
                                        </p:tgtEl>
                                        <p:attrNameLst>
                                          <p:attrName>style.visibility</p:attrName>
                                        </p:attrNameLst>
                                      </p:cBhvr>
                                      <p:to>
                                        <p:strVal val="hidden"/>
                                      </p:to>
                                    </p:set>
                                  </p:childTnLst>
                                </p:cTn>
                              </p:par>
                              <p:par>
                                <p:cTn id="280" presetID="10" presetClass="exit" presetSubtype="0" fill="hold" nodeType="withEffect">
                                  <p:stCondLst>
                                    <p:cond delay="0"/>
                                  </p:stCondLst>
                                  <p:childTnLst>
                                    <p:animEffect transition="out" filter="fade">
                                      <p:cBhvr>
                                        <p:cTn id="281" dur="500"/>
                                        <p:tgtEl>
                                          <p:spTgt spid="20"/>
                                        </p:tgtEl>
                                      </p:cBhvr>
                                    </p:animEffect>
                                    <p:set>
                                      <p:cBhvr>
                                        <p:cTn id="282" dur="1" fill="hold">
                                          <p:stCondLst>
                                            <p:cond delay="499"/>
                                          </p:stCondLst>
                                        </p:cTn>
                                        <p:tgtEl>
                                          <p:spTgt spid="20"/>
                                        </p:tgtEl>
                                        <p:attrNameLst>
                                          <p:attrName>style.visibility</p:attrName>
                                        </p:attrNameLst>
                                      </p:cBhvr>
                                      <p:to>
                                        <p:strVal val="hidden"/>
                                      </p:to>
                                    </p:set>
                                  </p:childTnLst>
                                </p:cTn>
                              </p:par>
                            </p:childTnLst>
                          </p:cTn>
                        </p:par>
                      </p:childTnLst>
                    </p:cTn>
                  </p:par>
                  <p:par>
                    <p:cTn id="283" fill="hold">
                      <p:stCondLst>
                        <p:cond delay="indefinite"/>
                      </p:stCondLst>
                      <p:childTnLst>
                        <p:par>
                          <p:cTn id="284" fill="hold">
                            <p:stCondLst>
                              <p:cond delay="0"/>
                            </p:stCondLst>
                            <p:childTnLst>
                              <p:par>
                                <p:cTn id="285" presetID="21" presetClass="entr" presetSubtype="1" fill="hold" nodeType="clickEffect">
                                  <p:stCondLst>
                                    <p:cond delay="0"/>
                                  </p:stCondLst>
                                  <p:childTnLst>
                                    <p:set>
                                      <p:cBhvr>
                                        <p:cTn id="286" dur="1" fill="hold">
                                          <p:stCondLst>
                                            <p:cond delay="0"/>
                                          </p:stCondLst>
                                        </p:cTn>
                                        <p:tgtEl>
                                          <p:spTgt spid="4098"/>
                                        </p:tgtEl>
                                        <p:attrNameLst>
                                          <p:attrName>style.visibility</p:attrName>
                                        </p:attrNameLst>
                                      </p:cBhvr>
                                      <p:to>
                                        <p:strVal val="visible"/>
                                      </p:to>
                                    </p:set>
                                    <p:animEffect transition="in" filter="wheel(1)">
                                      <p:cBhvr>
                                        <p:cTn id="287" dur="2000"/>
                                        <p:tgtEl>
                                          <p:spTgt spid="4098"/>
                                        </p:tgtEl>
                                      </p:cBhvr>
                                    </p:animEffect>
                                  </p:childTnLst>
                                </p:cTn>
                              </p:par>
                            </p:childTnLst>
                          </p:cTn>
                        </p:par>
                      </p:childTnLst>
                    </p:cTn>
                  </p:par>
                  <p:par>
                    <p:cTn id="288" fill="hold">
                      <p:stCondLst>
                        <p:cond delay="indefinite"/>
                      </p:stCondLst>
                      <p:childTnLst>
                        <p:par>
                          <p:cTn id="289" fill="hold">
                            <p:stCondLst>
                              <p:cond delay="0"/>
                            </p:stCondLst>
                            <p:childTnLst>
                              <p:par>
                                <p:cTn id="290" presetID="10" presetClass="exit" presetSubtype="0" fill="hold" nodeType="clickEffect">
                                  <p:stCondLst>
                                    <p:cond delay="0"/>
                                  </p:stCondLst>
                                  <p:childTnLst>
                                    <p:animEffect transition="out" filter="fade">
                                      <p:cBhvr>
                                        <p:cTn id="291" dur="500"/>
                                        <p:tgtEl>
                                          <p:spTgt spid="4098"/>
                                        </p:tgtEl>
                                      </p:cBhvr>
                                    </p:animEffect>
                                    <p:set>
                                      <p:cBhvr>
                                        <p:cTn id="292" dur="1" fill="hold">
                                          <p:stCondLst>
                                            <p:cond delay="499"/>
                                          </p:stCondLst>
                                        </p:cTn>
                                        <p:tgtEl>
                                          <p:spTgt spid="4098"/>
                                        </p:tgtEl>
                                        <p:attrNameLst>
                                          <p:attrName>style.visibility</p:attrName>
                                        </p:attrNameLst>
                                      </p:cBhvr>
                                      <p:to>
                                        <p:strVal val="hidden"/>
                                      </p:to>
                                    </p:set>
                                  </p:childTnLst>
                                </p:cTn>
                              </p:par>
                            </p:childTnLst>
                          </p:cTn>
                        </p:par>
                      </p:childTnLst>
                    </p:cTn>
                  </p:par>
                  <p:par>
                    <p:cTn id="293" fill="hold">
                      <p:stCondLst>
                        <p:cond delay="indefinite"/>
                      </p:stCondLst>
                      <p:childTnLst>
                        <p:par>
                          <p:cTn id="294" fill="hold">
                            <p:stCondLst>
                              <p:cond delay="0"/>
                            </p:stCondLst>
                            <p:childTnLst>
                              <p:par>
                                <p:cTn id="295" presetID="22" presetClass="entr" presetSubtype="8" fill="hold" grpId="0" nodeType="clickEffect">
                                  <p:stCondLst>
                                    <p:cond delay="0"/>
                                  </p:stCondLst>
                                  <p:childTnLst>
                                    <p:set>
                                      <p:cBhvr>
                                        <p:cTn id="296" dur="1" fill="hold">
                                          <p:stCondLst>
                                            <p:cond delay="0"/>
                                          </p:stCondLst>
                                        </p:cTn>
                                        <p:tgtEl>
                                          <p:spTgt spid="8">
                                            <p:bg/>
                                          </p:spTgt>
                                        </p:tgtEl>
                                        <p:attrNameLst>
                                          <p:attrName>style.visibility</p:attrName>
                                        </p:attrNameLst>
                                      </p:cBhvr>
                                      <p:to>
                                        <p:strVal val="visible"/>
                                      </p:to>
                                    </p:set>
                                    <p:animEffect transition="in" filter="wipe(left)">
                                      <p:cBhvr>
                                        <p:cTn id="297" dur="500"/>
                                        <p:tgtEl>
                                          <p:spTgt spid="8">
                                            <p:bg/>
                                          </p:spTgt>
                                        </p:tgtEl>
                                      </p:cBhvr>
                                    </p:animEffect>
                                  </p:childTnLst>
                                </p:cTn>
                              </p:par>
                              <p:par>
                                <p:cTn id="298" presetID="22" presetClass="entr" presetSubtype="8" fill="hold" grpId="0" nodeType="withEffect">
                                  <p:stCondLst>
                                    <p:cond delay="0"/>
                                  </p:stCondLst>
                                  <p:childTnLst>
                                    <p:set>
                                      <p:cBhvr>
                                        <p:cTn id="299" dur="1" fill="hold">
                                          <p:stCondLst>
                                            <p:cond delay="0"/>
                                          </p:stCondLst>
                                        </p:cTn>
                                        <p:tgtEl>
                                          <p:spTgt spid="8">
                                            <p:txEl>
                                              <p:pRg st="0" end="0"/>
                                            </p:txEl>
                                          </p:spTgt>
                                        </p:tgtEl>
                                        <p:attrNameLst>
                                          <p:attrName>style.visibility</p:attrName>
                                        </p:attrNameLst>
                                      </p:cBhvr>
                                      <p:to>
                                        <p:strVal val="visible"/>
                                      </p:to>
                                    </p:set>
                                    <p:animEffect transition="in" filter="wipe(left)">
                                      <p:cBhvr>
                                        <p:cTn id="300" dur="500"/>
                                        <p:tgtEl>
                                          <p:spTgt spid="8">
                                            <p:txEl>
                                              <p:pRg st="0" end="0"/>
                                            </p:txEl>
                                          </p:spTgt>
                                        </p:tgtEl>
                                      </p:cBhvr>
                                    </p:animEffect>
                                  </p:childTnLst>
                                </p:cTn>
                              </p:par>
                            </p:childTnLst>
                          </p:cTn>
                        </p:par>
                      </p:childTnLst>
                    </p:cTn>
                  </p:par>
                  <p:par>
                    <p:cTn id="301" fill="hold">
                      <p:stCondLst>
                        <p:cond delay="indefinite"/>
                      </p:stCondLst>
                      <p:childTnLst>
                        <p:par>
                          <p:cTn id="302" fill="hold">
                            <p:stCondLst>
                              <p:cond delay="0"/>
                            </p:stCondLst>
                            <p:childTnLst>
                              <p:par>
                                <p:cTn id="303" presetID="22" presetClass="entr" presetSubtype="8" fill="hold" grpId="0" nodeType="clickEffect">
                                  <p:stCondLst>
                                    <p:cond delay="0"/>
                                  </p:stCondLst>
                                  <p:childTnLst>
                                    <p:set>
                                      <p:cBhvr>
                                        <p:cTn id="304" dur="1" fill="hold">
                                          <p:stCondLst>
                                            <p:cond delay="0"/>
                                          </p:stCondLst>
                                        </p:cTn>
                                        <p:tgtEl>
                                          <p:spTgt spid="8">
                                            <p:txEl>
                                              <p:pRg st="1" end="1"/>
                                            </p:txEl>
                                          </p:spTgt>
                                        </p:tgtEl>
                                        <p:attrNameLst>
                                          <p:attrName>style.visibility</p:attrName>
                                        </p:attrNameLst>
                                      </p:cBhvr>
                                      <p:to>
                                        <p:strVal val="visible"/>
                                      </p:to>
                                    </p:set>
                                    <p:animEffect transition="in" filter="wipe(left)">
                                      <p:cBhvr>
                                        <p:cTn id="305" dur="500"/>
                                        <p:tgtEl>
                                          <p:spTgt spid="8">
                                            <p:txEl>
                                              <p:pRg st="1" end="1"/>
                                            </p:txEl>
                                          </p:spTgt>
                                        </p:tgtEl>
                                      </p:cBhvr>
                                    </p:animEffect>
                                  </p:childTnLst>
                                </p:cTn>
                              </p:par>
                            </p:childTnLst>
                          </p:cTn>
                        </p:par>
                        <p:par>
                          <p:cTn id="306" fill="hold">
                            <p:stCondLst>
                              <p:cond delay="500"/>
                            </p:stCondLst>
                            <p:childTnLst>
                              <p:par>
                                <p:cTn id="307" presetID="53" presetClass="entr" presetSubtype="16" fill="hold" nodeType="afterEffect">
                                  <p:stCondLst>
                                    <p:cond delay="0"/>
                                  </p:stCondLst>
                                  <p:childTnLst>
                                    <p:set>
                                      <p:cBhvr>
                                        <p:cTn id="308" dur="1" fill="hold">
                                          <p:stCondLst>
                                            <p:cond delay="0"/>
                                          </p:stCondLst>
                                        </p:cTn>
                                        <p:tgtEl>
                                          <p:spTgt spid="4102"/>
                                        </p:tgtEl>
                                        <p:attrNameLst>
                                          <p:attrName>style.visibility</p:attrName>
                                        </p:attrNameLst>
                                      </p:cBhvr>
                                      <p:to>
                                        <p:strVal val="visible"/>
                                      </p:to>
                                    </p:set>
                                    <p:anim calcmode="lin" valueType="num">
                                      <p:cBhvr>
                                        <p:cTn id="309" dur="1000" fill="hold"/>
                                        <p:tgtEl>
                                          <p:spTgt spid="4102"/>
                                        </p:tgtEl>
                                        <p:attrNameLst>
                                          <p:attrName>ppt_w</p:attrName>
                                        </p:attrNameLst>
                                      </p:cBhvr>
                                      <p:tavLst>
                                        <p:tav tm="0">
                                          <p:val>
                                            <p:fltVal val="0"/>
                                          </p:val>
                                        </p:tav>
                                        <p:tav tm="100000">
                                          <p:val>
                                            <p:strVal val="#ppt_w"/>
                                          </p:val>
                                        </p:tav>
                                      </p:tavLst>
                                    </p:anim>
                                    <p:anim calcmode="lin" valueType="num">
                                      <p:cBhvr>
                                        <p:cTn id="310" dur="1000" fill="hold"/>
                                        <p:tgtEl>
                                          <p:spTgt spid="4102"/>
                                        </p:tgtEl>
                                        <p:attrNameLst>
                                          <p:attrName>ppt_h</p:attrName>
                                        </p:attrNameLst>
                                      </p:cBhvr>
                                      <p:tavLst>
                                        <p:tav tm="0">
                                          <p:val>
                                            <p:fltVal val="0"/>
                                          </p:val>
                                        </p:tav>
                                        <p:tav tm="100000">
                                          <p:val>
                                            <p:strVal val="#ppt_h"/>
                                          </p:val>
                                        </p:tav>
                                      </p:tavLst>
                                    </p:anim>
                                    <p:animEffect transition="in" filter="fade">
                                      <p:cBhvr>
                                        <p:cTn id="311" dur="1000"/>
                                        <p:tgtEl>
                                          <p:spTgt spid="4102"/>
                                        </p:tgtEl>
                                      </p:cBhvr>
                                    </p:animEffect>
                                  </p:childTnLst>
                                </p:cTn>
                              </p:par>
                            </p:childTnLst>
                          </p:cTn>
                        </p:par>
                      </p:childTnLst>
                    </p:cTn>
                  </p:par>
                  <p:par>
                    <p:cTn id="312" fill="hold">
                      <p:stCondLst>
                        <p:cond delay="indefinite"/>
                      </p:stCondLst>
                      <p:childTnLst>
                        <p:par>
                          <p:cTn id="313" fill="hold">
                            <p:stCondLst>
                              <p:cond delay="0"/>
                            </p:stCondLst>
                            <p:childTnLst>
                              <p:par>
                                <p:cTn id="314" presetID="22" presetClass="entr" presetSubtype="8" fill="hold" grpId="0" nodeType="clickEffect">
                                  <p:stCondLst>
                                    <p:cond delay="0"/>
                                  </p:stCondLst>
                                  <p:childTnLst>
                                    <p:set>
                                      <p:cBhvr>
                                        <p:cTn id="315" dur="1" fill="hold">
                                          <p:stCondLst>
                                            <p:cond delay="0"/>
                                          </p:stCondLst>
                                        </p:cTn>
                                        <p:tgtEl>
                                          <p:spTgt spid="8">
                                            <p:txEl>
                                              <p:pRg st="2" end="2"/>
                                            </p:txEl>
                                          </p:spTgt>
                                        </p:tgtEl>
                                        <p:attrNameLst>
                                          <p:attrName>style.visibility</p:attrName>
                                        </p:attrNameLst>
                                      </p:cBhvr>
                                      <p:to>
                                        <p:strVal val="visible"/>
                                      </p:to>
                                    </p:set>
                                    <p:animEffect transition="in" filter="wipe(left)">
                                      <p:cBhvr>
                                        <p:cTn id="316" dur="500"/>
                                        <p:tgtEl>
                                          <p:spTgt spid="8">
                                            <p:txEl>
                                              <p:pRg st="2" end="2"/>
                                            </p:txEl>
                                          </p:spTgt>
                                        </p:tgtEl>
                                      </p:cBhvr>
                                    </p:animEffect>
                                  </p:childTnLst>
                                </p:cTn>
                              </p:par>
                            </p:childTnLst>
                          </p:cTn>
                        </p:par>
                        <p:par>
                          <p:cTn id="317" fill="hold">
                            <p:stCondLst>
                              <p:cond delay="500"/>
                            </p:stCondLst>
                            <p:childTnLst>
                              <p:par>
                                <p:cTn id="318" presetID="22" presetClass="entr" presetSubtype="8" fill="hold" grpId="0" nodeType="afterEffect">
                                  <p:stCondLst>
                                    <p:cond delay="0"/>
                                  </p:stCondLst>
                                  <p:childTnLst>
                                    <p:set>
                                      <p:cBhvr>
                                        <p:cTn id="319" dur="1" fill="hold">
                                          <p:stCondLst>
                                            <p:cond delay="0"/>
                                          </p:stCondLst>
                                        </p:cTn>
                                        <p:tgtEl>
                                          <p:spTgt spid="8">
                                            <p:txEl>
                                              <p:pRg st="3" end="3"/>
                                            </p:txEl>
                                          </p:spTgt>
                                        </p:tgtEl>
                                        <p:attrNameLst>
                                          <p:attrName>style.visibility</p:attrName>
                                        </p:attrNameLst>
                                      </p:cBhvr>
                                      <p:to>
                                        <p:strVal val="visible"/>
                                      </p:to>
                                    </p:set>
                                    <p:animEffect transition="in" filter="wipe(left)">
                                      <p:cBhvr>
                                        <p:cTn id="320" dur="500"/>
                                        <p:tgtEl>
                                          <p:spTgt spid="8">
                                            <p:txEl>
                                              <p:pRg st="3" end="3"/>
                                            </p:txEl>
                                          </p:spTgt>
                                        </p:tgtEl>
                                      </p:cBhvr>
                                    </p:animEffect>
                                  </p:childTnLst>
                                </p:cTn>
                              </p:par>
                            </p:childTnLst>
                          </p:cTn>
                        </p:par>
                        <p:par>
                          <p:cTn id="321" fill="hold">
                            <p:stCondLst>
                              <p:cond delay="1000"/>
                            </p:stCondLst>
                            <p:childTnLst>
                              <p:par>
                                <p:cTn id="322" presetID="22" presetClass="entr" presetSubtype="8" fill="hold" grpId="0" nodeType="afterEffect">
                                  <p:stCondLst>
                                    <p:cond delay="0"/>
                                  </p:stCondLst>
                                  <p:childTnLst>
                                    <p:set>
                                      <p:cBhvr>
                                        <p:cTn id="323" dur="1" fill="hold">
                                          <p:stCondLst>
                                            <p:cond delay="0"/>
                                          </p:stCondLst>
                                        </p:cTn>
                                        <p:tgtEl>
                                          <p:spTgt spid="8">
                                            <p:txEl>
                                              <p:pRg st="4" end="4"/>
                                            </p:txEl>
                                          </p:spTgt>
                                        </p:tgtEl>
                                        <p:attrNameLst>
                                          <p:attrName>style.visibility</p:attrName>
                                        </p:attrNameLst>
                                      </p:cBhvr>
                                      <p:to>
                                        <p:strVal val="visible"/>
                                      </p:to>
                                    </p:set>
                                    <p:animEffect transition="in" filter="wipe(left)">
                                      <p:cBhvr>
                                        <p:cTn id="324" dur="500"/>
                                        <p:tgtEl>
                                          <p:spTgt spid="8">
                                            <p:txEl>
                                              <p:pRg st="4" end="4"/>
                                            </p:txEl>
                                          </p:spTgt>
                                        </p:tgtEl>
                                      </p:cBhvr>
                                    </p:animEffect>
                                  </p:childTnLst>
                                </p:cTn>
                              </p:par>
                            </p:childTnLst>
                          </p:cTn>
                        </p:par>
                        <p:par>
                          <p:cTn id="325" fill="hold">
                            <p:stCondLst>
                              <p:cond delay="1500"/>
                            </p:stCondLst>
                            <p:childTnLst>
                              <p:par>
                                <p:cTn id="326" presetID="22" presetClass="entr" presetSubtype="8" fill="hold" grpId="0" nodeType="afterEffect">
                                  <p:stCondLst>
                                    <p:cond delay="0"/>
                                  </p:stCondLst>
                                  <p:childTnLst>
                                    <p:set>
                                      <p:cBhvr>
                                        <p:cTn id="327" dur="1" fill="hold">
                                          <p:stCondLst>
                                            <p:cond delay="0"/>
                                          </p:stCondLst>
                                        </p:cTn>
                                        <p:tgtEl>
                                          <p:spTgt spid="8">
                                            <p:txEl>
                                              <p:pRg st="5" end="5"/>
                                            </p:txEl>
                                          </p:spTgt>
                                        </p:tgtEl>
                                        <p:attrNameLst>
                                          <p:attrName>style.visibility</p:attrName>
                                        </p:attrNameLst>
                                      </p:cBhvr>
                                      <p:to>
                                        <p:strVal val="visible"/>
                                      </p:to>
                                    </p:set>
                                    <p:animEffect transition="in" filter="wipe(left)">
                                      <p:cBhvr>
                                        <p:cTn id="328" dur="500"/>
                                        <p:tgtEl>
                                          <p:spTgt spid="8">
                                            <p:txEl>
                                              <p:pRg st="5" end="5"/>
                                            </p:txEl>
                                          </p:spTgt>
                                        </p:tgtEl>
                                      </p:cBhvr>
                                    </p:animEffect>
                                  </p:childTnLst>
                                </p:cTn>
                              </p:par>
                            </p:childTnLst>
                          </p:cTn>
                        </p:par>
                        <p:par>
                          <p:cTn id="329" fill="hold">
                            <p:stCondLst>
                              <p:cond delay="2000"/>
                            </p:stCondLst>
                            <p:childTnLst>
                              <p:par>
                                <p:cTn id="330" presetID="22" presetClass="entr" presetSubtype="8" fill="hold" grpId="0" nodeType="afterEffect">
                                  <p:stCondLst>
                                    <p:cond delay="0"/>
                                  </p:stCondLst>
                                  <p:childTnLst>
                                    <p:set>
                                      <p:cBhvr>
                                        <p:cTn id="331" dur="1" fill="hold">
                                          <p:stCondLst>
                                            <p:cond delay="0"/>
                                          </p:stCondLst>
                                        </p:cTn>
                                        <p:tgtEl>
                                          <p:spTgt spid="8">
                                            <p:txEl>
                                              <p:pRg st="6" end="6"/>
                                            </p:txEl>
                                          </p:spTgt>
                                        </p:tgtEl>
                                        <p:attrNameLst>
                                          <p:attrName>style.visibility</p:attrName>
                                        </p:attrNameLst>
                                      </p:cBhvr>
                                      <p:to>
                                        <p:strVal val="visible"/>
                                      </p:to>
                                    </p:set>
                                    <p:animEffect transition="in" filter="wipe(left)">
                                      <p:cBhvr>
                                        <p:cTn id="332" dur="500"/>
                                        <p:tgtEl>
                                          <p:spTgt spid="8">
                                            <p:txEl>
                                              <p:pRg st="6" end="6"/>
                                            </p:txEl>
                                          </p:spTgt>
                                        </p:tgtEl>
                                      </p:cBhvr>
                                    </p:animEffect>
                                  </p:childTnLst>
                                </p:cTn>
                              </p:par>
                            </p:childTnLst>
                          </p:cTn>
                        </p:par>
                        <p:par>
                          <p:cTn id="333" fill="hold">
                            <p:stCondLst>
                              <p:cond delay="2500"/>
                            </p:stCondLst>
                            <p:childTnLst>
                              <p:par>
                                <p:cTn id="334" presetID="22" presetClass="entr" presetSubtype="8" fill="hold" grpId="0" nodeType="afterEffect">
                                  <p:stCondLst>
                                    <p:cond delay="0"/>
                                  </p:stCondLst>
                                  <p:childTnLst>
                                    <p:set>
                                      <p:cBhvr>
                                        <p:cTn id="335" dur="1" fill="hold">
                                          <p:stCondLst>
                                            <p:cond delay="0"/>
                                          </p:stCondLst>
                                        </p:cTn>
                                        <p:tgtEl>
                                          <p:spTgt spid="8">
                                            <p:txEl>
                                              <p:pRg st="7" end="7"/>
                                            </p:txEl>
                                          </p:spTgt>
                                        </p:tgtEl>
                                        <p:attrNameLst>
                                          <p:attrName>style.visibility</p:attrName>
                                        </p:attrNameLst>
                                      </p:cBhvr>
                                      <p:to>
                                        <p:strVal val="visible"/>
                                      </p:to>
                                    </p:set>
                                    <p:animEffect transition="in" filter="wipe(left)">
                                      <p:cBhvr>
                                        <p:cTn id="336" dur="500"/>
                                        <p:tgtEl>
                                          <p:spTgt spid="8">
                                            <p:txEl>
                                              <p:pRg st="7" end="7"/>
                                            </p:txEl>
                                          </p:spTgt>
                                        </p:tgtEl>
                                      </p:cBhvr>
                                    </p:animEffect>
                                  </p:childTnLst>
                                </p:cTn>
                              </p:par>
                            </p:childTnLst>
                          </p:cTn>
                        </p:par>
                        <p:par>
                          <p:cTn id="337" fill="hold">
                            <p:stCondLst>
                              <p:cond delay="3000"/>
                            </p:stCondLst>
                            <p:childTnLst>
                              <p:par>
                                <p:cTn id="338" presetID="22" presetClass="entr" presetSubtype="8" fill="hold" grpId="0" nodeType="afterEffect">
                                  <p:stCondLst>
                                    <p:cond delay="0"/>
                                  </p:stCondLst>
                                  <p:childTnLst>
                                    <p:set>
                                      <p:cBhvr>
                                        <p:cTn id="339" dur="1" fill="hold">
                                          <p:stCondLst>
                                            <p:cond delay="0"/>
                                          </p:stCondLst>
                                        </p:cTn>
                                        <p:tgtEl>
                                          <p:spTgt spid="8">
                                            <p:txEl>
                                              <p:pRg st="8" end="8"/>
                                            </p:txEl>
                                          </p:spTgt>
                                        </p:tgtEl>
                                        <p:attrNameLst>
                                          <p:attrName>style.visibility</p:attrName>
                                        </p:attrNameLst>
                                      </p:cBhvr>
                                      <p:to>
                                        <p:strVal val="visible"/>
                                      </p:to>
                                    </p:set>
                                    <p:animEffect transition="in" filter="wipe(left)">
                                      <p:cBhvr>
                                        <p:cTn id="340" dur="500"/>
                                        <p:tgtEl>
                                          <p:spTgt spid="8">
                                            <p:txEl>
                                              <p:pRg st="8" end="8"/>
                                            </p:txEl>
                                          </p:spTgt>
                                        </p:tgtEl>
                                      </p:cBhvr>
                                    </p:animEffect>
                                  </p:childTnLst>
                                </p:cTn>
                              </p:par>
                            </p:childTnLst>
                          </p:cTn>
                        </p:par>
                      </p:childTnLst>
                    </p:cTn>
                  </p:par>
                  <p:par>
                    <p:cTn id="341" fill="hold">
                      <p:stCondLst>
                        <p:cond delay="indefinite"/>
                      </p:stCondLst>
                      <p:childTnLst>
                        <p:par>
                          <p:cTn id="342" fill="hold">
                            <p:stCondLst>
                              <p:cond delay="0"/>
                            </p:stCondLst>
                            <p:childTnLst>
                              <p:par>
                                <p:cTn id="343" presetID="22" presetClass="entr" presetSubtype="8" fill="hold" grpId="0" nodeType="clickEffect">
                                  <p:stCondLst>
                                    <p:cond delay="0"/>
                                  </p:stCondLst>
                                  <p:childTnLst>
                                    <p:set>
                                      <p:cBhvr>
                                        <p:cTn id="344" dur="1" fill="hold">
                                          <p:stCondLst>
                                            <p:cond delay="0"/>
                                          </p:stCondLst>
                                        </p:cTn>
                                        <p:tgtEl>
                                          <p:spTgt spid="8">
                                            <p:txEl>
                                              <p:pRg st="9" end="9"/>
                                            </p:txEl>
                                          </p:spTgt>
                                        </p:tgtEl>
                                        <p:attrNameLst>
                                          <p:attrName>style.visibility</p:attrName>
                                        </p:attrNameLst>
                                      </p:cBhvr>
                                      <p:to>
                                        <p:strVal val="visible"/>
                                      </p:to>
                                    </p:set>
                                    <p:animEffect transition="in" filter="wipe(left)">
                                      <p:cBhvr>
                                        <p:cTn id="345" dur="500"/>
                                        <p:tgtEl>
                                          <p:spTgt spid="8">
                                            <p:txEl>
                                              <p:pRg st="9" end="9"/>
                                            </p:txEl>
                                          </p:spTgt>
                                        </p:tgtEl>
                                      </p:cBhvr>
                                    </p:animEffect>
                                  </p:childTnLst>
                                </p:cTn>
                              </p:par>
                            </p:childTnLst>
                          </p:cTn>
                        </p:par>
                        <p:par>
                          <p:cTn id="346" fill="hold">
                            <p:stCondLst>
                              <p:cond delay="500"/>
                            </p:stCondLst>
                            <p:childTnLst>
                              <p:par>
                                <p:cTn id="347" presetID="53" presetClass="entr" presetSubtype="16" fill="hold" nodeType="afterEffect">
                                  <p:stCondLst>
                                    <p:cond delay="0"/>
                                  </p:stCondLst>
                                  <p:childTnLst>
                                    <p:set>
                                      <p:cBhvr>
                                        <p:cTn id="348" dur="1" fill="hold">
                                          <p:stCondLst>
                                            <p:cond delay="0"/>
                                          </p:stCondLst>
                                        </p:cTn>
                                        <p:tgtEl>
                                          <p:spTgt spid="4108"/>
                                        </p:tgtEl>
                                        <p:attrNameLst>
                                          <p:attrName>style.visibility</p:attrName>
                                        </p:attrNameLst>
                                      </p:cBhvr>
                                      <p:to>
                                        <p:strVal val="visible"/>
                                      </p:to>
                                    </p:set>
                                    <p:anim calcmode="lin" valueType="num">
                                      <p:cBhvr>
                                        <p:cTn id="349" dur="1000" fill="hold"/>
                                        <p:tgtEl>
                                          <p:spTgt spid="4108"/>
                                        </p:tgtEl>
                                        <p:attrNameLst>
                                          <p:attrName>ppt_w</p:attrName>
                                        </p:attrNameLst>
                                      </p:cBhvr>
                                      <p:tavLst>
                                        <p:tav tm="0">
                                          <p:val>
                                            <p:fltVal val="0"/>
                                          </p:val>
                                        </p:tav>
                                        <p:tav tm="100000">
                                          <p:val>
                                            <p:strVal val="#ppt_w"/>
                                          </p:val>
                                        </p:tav>
                                      </p:tavLst>
                                    </p:anim>
                                    <p:anim calcmode="lin" valueType="num">
                                      <p:cBhvr>
                                        <p:cTn id="350" dur="1000" fill="hold"/>
                                        <p:tgtEl>
                                          <p:spTgt spid="4108"/>
                                        </p:tgtEl>
                                        <p:attrNameLst>
                                          <p:attrName>ppt_h</p:attrName>
                                        </p:attrNameLst>
                                      </p:cBhvr>
                                      <p:tavLst>
                                        <p:tav tm="0">
                                          <p:val>
                                            <p:fltVal val="0"/>
                                          </p:val>
                                        </p:tav>
                                        <p:tav tm="100000">
                                          <p:val>
                                            <p:strVal val="#ppt_h"/>
                                          </p:val>
                                        </p:tav>
                                      </p:tavLst>
                                    </p:anim>
                                    <p:animEffect transition="in" filter="fade">
                                      <p:cBhvr>
                                        <p:cTn id="351" dur="1000"/>
                                        <p:tgtEl>
                                          <p:spTgt spid="4108"/>
                                        </p:tgtEl>
                                      </p:cBhvr>
                                    </p:animEffect>
                                  </p:childTnLst>
                                </p:cTn>
                              </p:par>
                            </p:childTnLst>
                          </p:cTn>
                        </p:par>
                      </p:childTnLst>
                    </p:cTn>
                  </p:par>
                  <p:par>
                    <p:cTn id="352" fill="hold">
                      <p:stCondLst>
                        <p:cond delay="indefinite"/>
                      </p:stCondLst>
                      <p:childTnLst>
                        <p:par>
                          <p:cTn id="353" fill="hold">
                            <p:stCondLst>
                              <p:cond delay="0"/>
                            </p:stCondLst>
                            <p:childTnLst>
                              <p:par>
                                <p:cTn id="354" presetID="22" presetClass="entr" presetSubtype="8" fill="hold" grpId="0" nodeType="clickEffect">
                                  <p:stCondLst>
                                    <p:cond delay="0"/>
                                  </p:stCondLst>
                                  <p:childTnLst>
                                    <p:set>
                                      <p:cBhvr>
                                        <p:cTn id="355" dur="1" fill="hold">
                                          <p:stCondLst>
                                            <p:cond delay="0"/>
                                          </p:stCondLst>
                                        </p:cTn>
                                        <p:tgtEl>
                                          <p:spTgt spid="8">
                                            <p:txEl>
                                              <p:pRg st="10" end="10"/>
                                            </p:txEl>
                                          </p:spTgt>
                                        </p:tgtEl>
                                        <p:attrNameLst>
                                          <p:attrName>style.visibility</p:attrName>
                                        </p:attrNameLst>
                                      </p:cBhvr>
                                      <p:to>
                                        <p:strVal val="visible"/>
                                      </p:to>
                                    </p:set>
                                    <p:animEffect transition="in" filter="wipe(left)">
                                      <p:cBhvr>
                                        <p:cTn id="356" dur="500"/>
                                        <p:tgtEl>
                                          <p:spTgt spid="8">
                                            <p:txEl>
                                              <p:pRg st="10" end="10"/>
                                            </p:txEl>
                                          </p:spTgt>
                                        </p:tgtEl>
                                      </p:cBhvr>
                                    </p:animEffect>
                                  </p:childTnLst>
                                </p:cTn>
                              </p:par>
                            </p:childTnLst>
                          </p:cTn>
                        </p:par>
                        <p:par>
                          <p:cTn id="357" fill="hold">
                            <p:stCondLst>
                              <p:cond delay="500"/>
                            </p:stCondLst>
                            <p:childTnLst>
                              <p:par>
                                <p:cTn id="358" presetID="22" presetClass="entr" presetSubtype="8" fill="hold" grpId="0" nodeType="afterEffect">
                                  <p:stCondLst>
                                    <p:cond delay="0"/>
                                  </p:stCondLst>
                                  <p:childTnLst>
                                    <p:set>
                                      <p:cBhvr>
                                        <p:cTn id="359" dur="1" fill="hold">
                                          <p:stCondLst>
                                            <p:cond delay="0"/>
                                          </p:stCondLst>
                                        </p:cTn>
                                        <p:tgtEl>
                                          <p:spTgt spid="8">
                                            <p:txEl>
                                              <p:pRg st="11" end="11"/>
                                            </p:txEl>
                                          </p:spTgt>
                                        </p:tgtEl>
                                        <p:attrNameLst>
                                          <p:attrName>style.visibility</p:attrName>
                                        </p:attrNameLst>
                                      </p:cBhvr>
                                      <p:to>
                                        <p:strVal val="visible"/>
                                      </p:to>
                                    </p:set>
                                    <p:animEffect transition="in" filter="wipe(left)">
                                      <p:cBhvr>
                                        <p:cTn id="360" dur="500"/>
                                        <p:tgtEl>
                                          <p:spTgt spid="8">
                                            <p:txEl>
                                              <p:pRg st="11" end="11"/>
                                            </p:txEl>
                                          </p:spTgt>
                                        </p:tgtEl>
                                      </p:cBhvr>
                                    </p:animEffect>
                                  </p:childTnLst>
                                </p:cTn>
                              </p:par>
                            </p:childTnLst>
                          </p:cTn>
                        </p:par>
                        <p:par>
                          <p:cTn id="361" fill="hold">
                            <p:stCondLst>
                              <p:cond delay="1000"/>
                            </p:stCondLst>
                            <p:childTnLst>
                              <p:par>
                                <p:cTn id="362" presetID="22" presetClass="entr" presetSubtype="8" fill="hold" grpId="0" nodeType="afterEffect">
                                  <p:stCondLst>
                                    <p:cond delay="0"/>
                                  </p:stCondLst>
                                  <p:childTnLst>
                                    <p:set>
                                      <p:cBhvr>
                                        <p:cTn id="363" dur="1" fill="hold">
                                          <p:stCondLst>
                                            <p:cond delay="0"/>
                                          </p:stCondLst>
                                        </p:cTn>
                                        <p:tgtEl>
                                          <p:spTgt spid="8">
                                            <p:txEl>
                                              <p:pRg st="12" end="12"/>
                                            </p:txEl>
                                          </p:spTgt>
                                        </p:tgtEl>
                                        <p:attrNameLst>
                                          <p:attrName>style.visibility</p:attrName>
                                        </p:attrNameLst>
                                      </p:cBhvr>
                                      <p:to>
                                        <p:strVal val="visible"/>
                                      </p:to>
                                    </p:set>
                                    <p:animEffect transition="in" filter="wipe(left)">
                                      <p:cBhvr>
                                        <p:cTn id="364" dur="500"/>
                                        <p:tgtEl>
                                          <p:spTgt spid="8">
                                            <p:txEl>
                                              <p:pRg st="12" end="12"/>
                                            </p:txEl>
                                          </p:spTgt>
                                        </p:tgtEl>
                                      </p:cBhvr>
                                    </p:animEffect>
                                  </p:childTnLst>
                                </p:cTn>
                              </p:par>
                            </p:childTnLst>
                          </p:cTn>
                        </p:par>
                        <p:par>
                          <p:cTn id="365" fill="hold">
                            <p:stCondLst>
                              <p:cond delay="1500"/>
                            </p:stCondLst>
                            <p:childTnLst>
                              <p:par>
                                <p:cTn id="366" presetID="22" presetClass="entr" presetSubtype="8" fill="hold" grpId="0" nodeType="afterEffect">
                                  <p:stCondLst>
                                    <p:cond delay="0"/>
                                  </p:stCondLst>
                                  <p:childTnLst>
                                    <p:set>
                                      <p:cBhvr>
                                        <p:cTn id="367" dur="1" fill="hold">
                                          <p:stCondLst>
                                            <p:cond delay="0"/>
                                          </p:stCondLst>
                                        </p:cTn>
                                        <p:tgtEl>
                                          <p:spTgt spid="8">
                                            <p:txEl>
                                              <p:pRg st="13" end="13"/>
                                            </p:txEl>
                                          </p:spTgt>
                                        </p:tgtEl>
                                        <p:attrNameLst>
                                          <p:attrName>style.visibility</p:attrName>
                                        </p:attrNameLst>
                                      </p:cBhvr>
                                      <p:to>
                                        <p:strVal val="visible"/>
                                      </p:to>
                                    </p:set>
                                    <p:animEffect transition="in" filter="wipe(left)">
                                      <p:cBhvr>
                                        <p:cTn id="368" dur="500"/>
                                        <p:tgtEl>
                                          <p:spTgt spid="8">
                                            <p:txEl>
                                              <p:pRg st="13" end="13"/>
                                            </p:txEl>
                                          </p:spTgt>
                                        </p:tgtEl>
                                      </p:cBhvr>
                                    </p:animEffect>
                                  </p:childTnLst>
                                </p:cTn>
                              </p:par>
                            </p:childTnLst>
                          </p:cTn>
                        </p:par>
                        <p:par>
                          <p:cTn id="369" fill="hold">
                            <p:stCondLst>
                              <p:cond delay="2000"/>
                            </p:stCondLst>
                            <p:childTnLst>
                              <p:par>
                                <p:cTn id="370" presetID="22" presetClass="entr" presetSubtype="8" fill="hold" grpId="0" nodeType="afterEffect">
                                  <p:stCondLst>
                                    <p:cond delay="0"/>
                                  </p:stCondLst>
                                  <p:childTnLst>
                                    <p:set>
                                      <p:cBhvr>
                                        <p:cTn id="371" dur="1" fill="hold">
                                          <p:stCondLst>
                                            <p:cond delay="0"/>
                                          </p:stCondLst>
                                        </p:cTn>
                                        <p:tgtEl>
                                          <p:spTgt spid="8">
                                            <p:txEl>
                                              <p:pRg st="14" end="14"/>
                                            </p:txEl>
                                          </p:spTgt>
                                        </p:tgtEl>
                                        <p:attrNameLst>
                                          <p:attrName>style.visibility</p:attrName>
                                        </p:attrNameLst>
                                      </p:cBhvr>
                                      <p:to>
                                        <p:strVal val="visible"/>
                                      </p:to>
                                    </p:set>
                                    <p:animEffect transition="in" filter="wipe(left)">
                                      <p:cBhvr>
                                        <p:cTn id="372" dur="500"/>
                                        <p:tgtEl>
                                          <p:spTgt spid="8">
                                            <p:txEl>
                                              <p:pRg st="14" end="14"/>
                                            </p:txEl>
                                          </p:spTgt>
                                        </p:tgtEl>
                                      </p:cBhvr>
                                    </p:animEffect>
                                  </p:childTnLst>
                                </p:cTn>
                              </p:par>
                            </p:childTnLst>
                          </p:cTn>
                        </p:par>
                      </p:childTnLst>
                    </p:cTn>
                  </p:par>
                  <p:par>
                    <p:cTn id="373" fill="hold">
                      <p:stCondLst>
                        <p:cond delay="indefinite"/>
                      </p:stCondLst>
                      <p:childTnLst>
                        <p:par>
                          <p:cTn id="374" fill="hold">
                            <p:stCondLst>
                              <p:cond delay="0"/>
                            </p:stCondLst>
                            <p:childTnLst>
                              <p:par>
                                <p:cTn id="375" presetID="22" presetClass="entr" presetSubtype="8" fill="hold" grpId="0" nodeType="clickEffect">
                                  <p:stCondLst>
                                    <p:cond delay="0"/>
                                  </p:stCondLst>
                                  <p:childTnLst>
                                    <p:set>
                                      <p:cBhvr>
                                        <p:cTn id="376" dur="1" fill="hold">
                                          <p:stCondLst>
                                            <p:cond delay="0"/>
                                          </p:stCondLst>
                                        </p:cTn>
                                        <p:tgtEl>
                                          <p:spTgt spid="8">
                                            <p:txEl>
                                              <p:pRg st="15" end="15"/>
                                            </p:txEl>
                                          </p:spTgt>
                                        </p:tgtEl>
                                        <p:attrNameLst>
                                          <p:attrName>style.visibility</p:attrName>
                                        </p:attrNameLst>
                                      </p:cBhvr>
                                      <p:to>
                                        <p:strVal val="visible"/>
                                      </p:to>
                                    </p:set>
                                    <p:animEffect transition="in" filter="wipe(left)">
                                      <p:cBhvr>
                                        <p:cTn id="377" dur="500"/>
                                        <p:tgtEl>
                                          <p:spTgt spid="8">
                                            <p:txEl>
                                              <p:pRg st="15" end="15"/>
                                            </p:txEl>
                                          </p:spTgt>
                                        </p:tgtEl>
                                      </p:cBhvr>
                                    </p:animEffect>
                                  </p:childTnLst>
                                </p:cTn>
                              </p:par>
                            </p:childTnLst>
                          </p:cTn>
                        </p:par>
                        <p:par>
                          <p:cTn id="378" fill="hold">
                            <p:stCondLst>
                              <p:cond delay="500"/>
                            </p:stCondLst>
                            <p:childTnLst>
                              <p:par>
                                <p:cTn id="379" presetID="53" presetClass="entr" presetSubtype="16" fill="hold" nodeType="afterEffect">
                                  <p:stCondLst>
                                    <p:cond delay="0"/>
                                  </p:stCondLst>
                                  <p:childTnLst>
                                    <p:set>
                                      <p:cBhvr>
                                        <p:cTn id="380" dur="1" fill="hold">
                                          <p:stCondLst>
                                            <p:cond delay="0"/>
                                          </p:stCondLst>
                                        </p:cTn>
                                        <p:tgtEl>
                                          <p:spTgt spid="4114"/>
                                        </p:tgtEl>
                                        <p:attrNameLst>
                                          <p:attrName>style.visibility</p:attrName>
                                        </p:attrNameLst>
                                      </p:cBhvr>
                                      <p:to>
                                        <p:strVal val="visible"/>
                                      </p:to>
                                    </p:set>
                                    <p:anim calcmode="lin" valueType="num">
                                      <p:cBhvr>
                                        <p:cTn id="381" dur="1000" fill="hold"/>
                                        <p:tgtEl>
                                          <p:spTgt spid="4114"/>
                                        </p:tgtEl>
                                        <p:attrNameLst>
                                          <p:attrName>ppt_w</p:attrName>
                                        </p:attrNameLst>
                                      </p:cBhvr>
                                      <p:tavLst>
                                        <p:tav tm="0">
                                          <p:val>
                                            <p:fltVal val="0"/>
                                          </p:val>
                                        </p:tav>
                                        <p:tav tm="100000">
                                          <p:val>
                                            <p:strVal val="#ppt_w"/>
                                          </p:val>
                                        </p:tav>
                                      </p:tavLst>
                                    </p:anim>
                                    <p:anim calcmode="lin" valueType="num">
                                      <p:cBhvr>
                                        <p:cTn id="382" dur="1000" fill="hold"/>
                                        <p:tgtEl>
                                          <p:spTgt spid="4114"/>
                                        </p:tgtEl>
                                        <p:attrNameLst>
                                          <p:attrName>ppt_h</p:attrName>
                                        </p:attrNameLst>
                                      </p:cBhvr>
                                      <p:tavLst>
                                        <p:tav tm="0">
                                          <p:val>
                                            <p:fltVal val="0"/>
                                          </p:val>
                                        </p:tav>
                                        <p:tav tm="100000">
                                          <p:val>
                                            <p:strVal val="#ppt_h"/>
                                          </p:val>
                                        </p:tav>
                                      </p:tavLst>
                                    </p:anim>
                                    <p:animEffect transition="in" filter="fade">
                                      <p:cBhvr>
                                        <p:cTn id="383" dur="1000"/>
                                        <p:tgtEl>
                                          <p:spTgt spid="4114"/>
                                        </p:tgtEl>
                                      </p:cBhvr>
                                    </p:animEffect>
                                  </p:childTnLst>
                                </p:cTn>
                              </p:par>
                            </p:childTnLst>
                          </p:cTn>
                        </p:par>
                      </p:childTnLst>
                    </p:cTn>
                  </p:par>
                  <p:par>
                    <p:cTn id="384" fill="hold">
                      <p:stCondLst>
                        <p:cond delay="indefinite"/>
                      </p:stCondLst>
                      <p:childTnLst>
                        <p:par>
                          <p:cTn id="385" fill="hold">
                            <p:stCondLst>
                              <p:cond delay="0"/>
                            </p:stCondLst>
                            <p:childTnLst>
                              <p:par>
                                <p:cTn id="386" presetID="22" presetClass="entr" presetSubtype="8" fill="hold" grpId="0" nodeType="clickEffect">
                                  <p:stCondLst>
                                    <p:cond delay="0"/>
                                  </p:stCondLst>
                                  <p:childTnLst>
                                    <p:set>
                                      <p:cBhvr>
                                        <p:cTn id="387" dur="1" fill="hold">
                                          <p:stCondLst>
                                            <p:cond delay="0"/>
                                          </p:stCondLst>
                                        </p:cTn>
                                        <p:tgtEl>
                                          <p:spTgt spid="8">
                                            <p:txEl>
                                              <p:pRg st="16" end="16"/>
                                            </p:txEl>
                                          </p:spTgt>
                                        </p:tgtEl>
                                        <p:attrNameLst>
                                          <p:attrName>style.visibility</p:attrName>
                                        </p:attrNameLst>
                                      </p:cBhvr>
                                      <p:to>
                                        <p:strVal val="visible"/>
                                      </p:to>
                                    </p:set>
                                    <p:animEffect transition="in" filter="wipe(left)">
                                      <p:cBhvr>
                                        <p:cTn id="388" dur="500"/>
                                        <p:tgtEl>
                                          <p:spTgt spid="8">
                                            <p:txEl>
                                              <p:pRg st="16" end="16"/>
                                            </p:txEl>
                                          </p:spTgt>
                                        </p:tgtEl>
                                      </p:cBhvr>
                                    </p:animEffect>
                                  </p:childTnLst>
                                </p:cTn>
                              </p:par>
                              <p:par>
                                <p:cTn id="389" presetID="22" presetClass="entr" presetSubtype="8" fill="hold" grpId="0" nodeType="withEffect">
                                  <p:stCondLst>
                                    <p:cond delay="0"/>
                                  </p:stCondLst>
                                  <p:childTnLst>
                                    <p:set>
                                      <p:cBhvr>
                                        <p:cTn id="390" dur="1" fill="hold">
                                          <p:stCondLst>
                                            <p:cond delay="0"/>
                                          </p:stCondLst>
                                        </p:cTn>
                                        <p:tgtEl>
                                          <p:spTgt spid="8">
                                            <p:txEl>
                                              <p:pRg st="17" end="17"/>
                                            </p:txEl>
                                          </p:spTgt>
                                        </p:tgtEl>
                                        <p:attrNameLst>
                                          <p:attrName>style.visibility</p:attrName>
                                        </p:attrNameLst>
                                      </p:cBhvr>
                                      <p:to>
                                        <p:strVal val="visible"/>
                                      </p:to>
                                    </p:set>
                                    <p:animEffect transition="in" filter="wipe(left)">
                                      <p:cBhvr>
                                        <p:cTn id="391" dur="500"/>
                                        <p:tgtEl>
                                          <p:spTgt spid="8">
                                            <p:txEl>
                                              <p:pRg st="17" end="17"/>
                                            </p:txEl>
                                          </p:spTgt>
                                        </p:tgtEl>
                                      </p:cBhvr>
                                    </p:animEffect>
                                  </p:childTnLst>
                                </p:cTn>
                              </p:par>
                              <p:par>
                                <p:cTn id="392" presetID="22" presetClass="entr" presetSubtype="8" fill="hold" grpId="0" nodeType="withEffect">
                                  <p:stCondLst>
                                    <p:cond delay="0"/>
                                  </p:stCondLst>
                                  <p:childTnLst>
                                    <p:set>
                                      <p:cBhvr>
                                        <p:cTn id="393" dur="1" fill="hold">
                                          <p:stCondLst>
                                            <p:cond delay="0"/>
                                          </p:stCondLst>
                                        </p:cTn>
                                        <p:tgtEl>
                                          <p:spTgt spid="8">
                                            <p:txEl>
                                              <p:pRg st="18" end="18"/>
                                            </p:txEl>
                                          </p:spTgt>
                                        </p:tgtEl>
                                        <p:attrNameLst>
                                          <p:attrName>style.visibility</p:attrName>
                                        </p:attrNameLst>
                                      </p:cBhvr>
                                      <p:to>
                                        <p:strVal val="visible"/>
                                      </p:to>
                                    </p:set>
                                    <p:animEffect transition="in" filter="wipe(left)">
                                      <p:cBhvr>
                                        <p:cTn id="394" dur="500"/>
                                        <p:tgtEl>
                                          <p:spTgt spid="8">
                                            <p:txEl>
                                              <p:pRg st="18" end="18"/>
                                            </p:txEl>
                                          </p:spTgt>
                                        </p:tgtEl>
                                      </p:cBhvr>
                                    </p:animEffect>
                                  </p:childTnLst>
                                </p:cTn>
                              </p:par>
                            </p:childTnLst>
                          </p:cTn>
                        </p:par>
                      </p:childTnLst>
                    </p:cTn>
                  </p:par>
                  <p:par>
                    <p:cTn id="395" fill="hold">
                      <p:stCondLst>
                        <p:cond delay="indefinite"/>
                      </p:stCondLst>
                      <p:childTnLst>
                        <p:par>
                          <p:cTn id="396" fill="hold">
                            <p:stCondLst>
                              <p:cond delay="0"/>
                            </p:stCondLst>
                            <p:childTnLst>
                              <p:par>
                                <p:cTn id="397" presetID="22" presetClass="entr" presetSubtype="8" fill="hold" grpId="0" nodeType="clickEffect">
                                  <p:stCondLst>
                                    <p:cond delay="0"/>
                                  </p:stCondLst>
                                  <p:childTnLst>
                                    <p:set>
                                      <p:cBhvr>
                                        <p:cTn id="398" dur="1" fill="hold">
                                          <p:stCondLst>
                                            <p:cond delay="0"/>
                                          </p:stCondLst>
                                        </p:cTn>
                                        <p:tgtEl>
                                          <p:spTgt spid="8">
                                            <p:txEl>
                                              <p:pRg st="19" end="19"/>
                                            </p:txEl>
                                          </p:spTgt>
                                        </p:tgtEl>
                                        <p:attrNameLst>
                                          <p:attrName>style.visibility</p:attrName>
                                        </p:attrNameLst>
                                      </p:cBhvr>
                                      <p:to>
                                        <p:strVal val="visible"/>
                                      </p:to>
                                    </p:set>
                                    <p:animEffect transition="in" filter="wipe(left)">
                                      <p:cBhvr>
                                        <p:cTn id="399" dur="500"/>
                                        <p:tgtEl>
                                          <p:spTgt spid="8">
                                            <p:txEl>
                                              <p:pRg st="19" end="19"/>
                                            </p:txEl>
                                          </p:spTgt>
                                        </p:tgtEl>
                                      </p:cBhvr>
                                    </p:animEffect>
                                  </p:childTnLst>
                                </p:cTn>
                              </p:par>
                              <p:par>
                                <p:cTn id="400" presetID="22" presetClass="entr" presetSubtype="8" fill="hold" grpId="0" nodeType="withEffect">
                                  <p:stCondLst>
                                    <p:cond delay="0"/>
                                  </p:stCondLst>
                                  <p:childTnLst>
                                    <p:set>
                                      <p:cBhvr>
                                        <p:cTn id="401" dur="1" fill="hold">
                                          <p:stCondLst>
                                            <p:cond delay="0"/>
                                          </p:stCondLst>
                                        </p:cTn>
                                        <p:tgtEl>
                                          <p:spTgt spid="8">
                                            <p:txEl>
                                              <p:pRg st="20" end="20"/>
                                            </p:txEl>
                                          </p:spTgt>
                                        </p:tgtEl>
                                        <p:attrNameLst>
                                          <p:attrName>style.visibility</p:attrName>
                                        </p:attrNameLst>
                                      </p:cBhvr>
                                      <p:to>
                                        <p:strVal val="visible"/>
                                      </p:to>
                                    </p:set>
                                    <p:animEffect transition="in" filter="wipe(left)">
                                      <p:cBhvr>
                                        <p:cTn id="402" dur="500"/>
                                        <p:tgtEl>
                                          <p:spTgt spid="8">
                                            <p:txEl>
                                              <p:pRg st="20" end="20"/>
                                            </p:txEl>
                                          </p:spTgt>
                                        </p:tgtEl>
                                      </p:cBhvr>
                                    </p:animEffect>
                                  </p:childTnLst>
                                </p:cTn>
                              </p:par>
                              <p:par>
                                <p:cTn id="403" presetID="22" presetClass="entr" presetSubtype="8" fill="hold" grpId="0" nodeType="withEffect">
                                  <p:stCondLst>
                                    <p:cond delay="0"/>
                                  </p:stCondLst>
                                  <p:childTnLst>
                                    <p:set>
                                      <p:cBhvr>
                                        <p:cTn id="404" dur="1" fill="hold">
                                          <p:stCondLst>
                                            <p:cond delay="0"/>
                                          </p:stCondLst>
                                        </p:cTn>
                                        <p:tgtEl>
                                          <p:spTgt spid="8">
                                            <p:txEl>
                                              <p:pRg st="21" end="21"/>
                                            </p:txEl>
                                          </p:spTgt>
                                        </p:tgtEl>
                                        <p:attrNameLst>
                                          <p:attrName>style.visibility</p:attrName>
                                        </p:attrNameLst>
                                      </p:cBhvr>
                                      <p:to>
                                        <p:strVal val="visible"/>
                                      </p:to>
                                    </p:set>
                                    <p:animEffect transition="in" filter="wipe(left)">
                                      <p:cBhvr>
                                        <p:cTn id="405" dur="500"/>
                                        <p:tgtEl>
                                          <p:spTgt spid="8">
                                            <p:txEl>
                                              <p:pRg st="21" end="21"/>
                                            </p:txEl>
                                          </p:spTgt>
                                        </p:tgtEl>
                                      </p:cBhvr>
                                    </p:animEffect>
                                  </p:childTnLst>
                                </p:cTn>
                              </p:par>
                              <p:par>
                                <p:cTn id="406" presetID="22" presetClass="entr" presetSubtype="8" fill="hold" grpId="0" nodeType="withEffect">
                                  <p:stCondLst>
                                    <p:cond delay="0"/>
                                  </p:stCondLst>
                                  <p:childTnLst>
                                    <p:set>
                                      <p:cBhvr>
                                        <p:cTn id="407" dur="1" fill="hold">
                                          <p:stCondLst>
                                            <p:cond delay="0"/>
                                          </p:stCondLst>
                                        </p:cTn>
                                        <p:tgtEl>
                                          <p:spTgt spid="8">
                                            <p:txEl>
                                              <p:pRg st="22" end="22"/>
                                            </p:txEl>
                                          </p:spTgt>
                                        </p:tgtEl>
                                        <p:attrNameLst>
                                          <p:attrName>style.visibility</p:attrName>
                                        </p:attrNameLst>
                                      </p:cBhvr>
                                      <p:to>
                                        <p:strVal val="visible"/>
                                      </p:to>
                                    </p:set>
                                    <p:animEffect transition="in" filter="wipe(left)">
                                      <p:cBhvr>
                                        <p:cTn id="408" dur="500"/>
                                        <p:tgtEl>
                                          <p:spTgt spid="8">
                                            <p:txEl>
                                              <p:pRg st="22" end="22"/>
                                            </p:txEl>
                                          </p:spTgt>
                                        </p:tgtEl>
                                      </p:cBhvr>
                                    </p:animEffect>
                                  </p:childTnLst>
                                </p:cTn>
                              </p:par>
                            </p:childTnLst>
                          </p:cTn>
                        </p:par>
                      </p:childTnLst>
                    </p:cTn>
                  </p:par>
                  <p:par>
                    <p:cTn id="409" fill="hold">
                      <p:stCondLst>
                        <p:cond delay="indefinite"/>
                      </p:stCondLst>
                      <p:childTnLst>
                        <p:par>
                          <p:cTn id="410" fill="hold">
                            <p:stCondLst>
                              <p:cond delay="0"/>
                            </p:stCondLst>
                            <p:childTnLst>
                              <p:par>
                                <p:cTn id="411" presetID="22" presetClass="entr" presetSubtype="8" fill="hold" grpId="0" nodeType="clickEffect">
                                  <p:stCondLst>
                                    <p:cond delay="0"/>
                                  </p:stCondLst>
                                  <p:childTnLst>
                                    <p:set>
                                      <p:cBhvr>
                                        <p:cTn id="412" dur="1" fill="hold">
                                          <p:stCondLst>
                                            <p:cond delay="0"/>
                                          </p:stCondLst>
                                        </p:cTn>
                                        <p:tgtEl>
                                          <p:spTgt spid="8">
                                            <p:txEl>
                                              <p:pRg st="23" end="23"/>
                                            </p:txEl>
                                          </p:spTgt>
                                        </p:tgtEl>
                                        <p:attrNameLst>
                                          <p:attrName>style.visibility</p:attrName>
                                        </p:attrNameLst>
                                      </p:cBhvr>
                                      <p:to>
                                        <p:strVal val="visible"/>
                                      </p:to>
                                    </p:set>
                                    <p:animEffect transition="in" filter="wipe(left)">
                                      <p:cBhvr>
                                        <p:cTn id="413" dur="500"/>
                                        <p:tgtEl>
                                          <p:spTgt spid="8">
                                            <p:txEl>
                                              <p:pRg st="23" end="23"/>
                                            </p:txEl>
                                          </p:spTgt>
                                        </p:tgtEl>
                                      </p:cBhvr>
                                    </p:animEffect>
                                  </p:childTnLst>
                                </p:cTn>
                              </p:par>
                              <p:par>
                                <p:cTn id="414" presetID="22" presetClass="entr" presetSubtype="8" fill="hold" grpId="0" nodeType="withEffect">
                                  <p:stCondLst>
                                    <p:cond delay="0"/>
                                  </p:stCondLst>
                                  <p:childTnLst>
                                    <p:set>
                                      <p:cBhvr>
                                        <p:cTn id="415" dur="1" fill="hold">
                                          <p:stCondLst>
                                            <p:cond delay="0"/>
                                          </p:stCondLst>
                                        </p:cTn>
                                        <p:tgtEl>
                                          <p:spTgt spid="8">
                                            <p:txEl>
                                              <p:pRg st="24" end="24"/>
                                            </p:txEl>
                                          </p:spTgt>
                                        </p:tgtEl>
                                        <p:attrNameLst>
                                          <p:attrName>style.visibility</p:attrName>
                                        </p:attrNameLst>
                                      </p:cBhvr>
                                      <p:to>
                                        <p:strVal val="visible"/>
                                      </p:to>
                                    </p:set>
                                    <p:animEffect transition="in" filter="wipe(left)">
                                      <p:cBhvr>
                                        <p:cTn id="416" dur="500"/>
                                        <p:tgtEl>
                                          <p:spTgt spid="8">
                                            <p:txEl>
                                              <p:pRg st="24" end="24"/>
                                            </p:txEl>
                                          </p:spTgt>
                                        </p:tgtEl>
                                      </p:cBhvr>
                                    </p:animEffect>
                                  </p:childTnLst>
                                </p:cTn>
                              </p:par>
                            </p:childTnLst>
                          </p:cTn>
                        </p:par>
                        <p:par>
                          <p:cTn id="417" fill="hold">
                            <p:stCondLst>
                              <p:cond delay="500"/>
                            </p:stCondLst>
                            <p:childTnLst>
                              <p:par>
                                <p:cTn id="418" presetID="22" presetClass="entr" presetSubtype="8" fill="hold" grpId="0" nodeType="afterEffect">
                                  <p:stCondLst>
                                    <p:cond delay="0"/>
                                  </p:stCondLst>
                                  <p:childTnLst>
                                    <p:set>
                                      <p:cBhvr>
                                        <p:cTn id="419" dur="1" fill="hold">
                                          <p:stCondLst>
                                            <p:cond delay="0"/>
                                          </p:stCondLst>
                                        </p:cTn>
                                        <p:tgtEl>
                                          <p:spTgt spid="8">
                                            <p:txEl>
                                              <p:pRg st="25" end="25"/>
                                            </p:txEl>
                                          </p:spTgt>
                                        </p:tgtEl>
                                        <p:attrNameLst>
                                          <p:attrName>style.visibility</p:attrName>
                                        </p:attrNameLst>
                                      </p:cBhvr>
                                      <p:to>
                                        <p:strVal val="visible"/>
                                      </p:to>
                                    </p:set>
                                    <p:animEffect transition="in" filter="wipe(left)">
                                      <p:cBhvr>
                                        <p:cTn id="420" dur="500"/>
                                        <p:tgtEl>
                                          <p:spTgt spid="8">
                                            <p:txEl>
                                              <p:pRg st="25"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4" grpId="1" uiExpand="1" build="allAtOnce" animBg="1"/>
      <p:bldP spid="8" grpId="0" uiExpand="1" build="p" animBg="1"/>
      <p:bldP spid="2" grpId="0"/>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9" grpId="0" animBg="1"/>
      <p:bldP spid="1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93955" y="612000"/>
            <a:ext cx="8411158" cy="4185761"/>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just"/>
            <a:r>
              <a:rPr lang="fr-FR" sz="1400" b="1" dirty="0" smtClean="0">
                <a:solidFill>
                  <a:schemeClr val="tx1">
                    <a:lumMod val="95000"/>
                    <a:lumOff val="5000"/>
                  </a:schemeClr>
                </a:solidFill>
                <a:latin typeface="Tw Cen MT" pitchFamily="34" charset="0"/>
              </a:rPr>
              <a:t>Dès le début de l’année, l’enseignant se doit d’établir un </a:t>
            </a:r>
            <a:r>
              <a:rPr lang="fr-FR" sz="1400" b="1" u="sng" dirty="0" smtClean="0">
                <a:solidFill>
                  <a:schemeClr val="tx1">
                    <a:lumMod val="95000"/>
                    <a:lumOff val="5000"/>
                  </a:schemeClr>
                </a:solidFill>
                <a:latin typeface="Tw Cen MT" pitchFamily="34" charset="0"/>
              </a:rPr>
              <a:t>ensemble de règles au sein de sa classe</a:t>
            </a:r>
            <a:r>
              <a:rPr lang="fr-FR" sz="1400" b="1" dirty="0" smtClean="0">
                <a:solidFill>
                  <a:schemeClr val="tx1">
                    <a:lumMod val="95000"/>
                    <a:lumOff val="5000"/>
                  </a:schemeClr>
                </a:solidFill>
                <a:latin typeface="Tw Cen MT" pitchFamily="34" charset="0"/>
              </a:rPr>
              <a:t> afin de fixer un cadre et d’organiser le travail et la discipline. Ces « règles de vie de classe » doivent être en accord avec le règlement intérieur (règles de vie collectives)</a:t>
            </a:r>
          </a:p>
          <a:p>
            <a:pPr algn="just"/>
            <a:endParaRPr lang="fr-FR" sz="1400" b="1" dirty="0">
              <a:solidFill>
                <a:schemeClr val="tx1">
                  <a:lumMod val="95000"/>
                  <a:lumOff val="5000"/>
                </a:schemeClr>
              </a:solidFill>
              <a:latin typeface="Tw Cen MT" pitchFamily="34" charset="0"/>
            </a:endParaRPr>
          </a:p>
          <a:p>
            <a:pPr algn="just"/>
            <a:r>
              <a:rPr lang="fr-FR" sz="1400" b="1" u="sng" cap="small" dirty="0" smtClean="0">
                <a:solidFill>
                  <a:schemeClr val="tx1">
                    <a:lumMod val="95000"/>
                    <a:lumOff val="5000"/>
                  </a:schemeClr>
                </a:solidFill>
                <a:latin typeface="Tw Cen MT" pitchFamily="34" charset="0"/>
              </a:rPr>
              <a:t>Quelques principes à respecter pour élaborer les règles de vie de classe</a:t>
            </a:r>
          </a:p>
          <a:p>
            <a:pPr marL="363538" algn="just"/>
            <a:r>
              <a:rPr lang="fr-FR" sz="1400" b="1" dirty="0" smtClean="0">
                <a:solidFill>
                  <a:schemeClr val="tx1">
                    <a:lumMod val="95000"/>
                    <a:lumOff val="5000"/>
                  </a:schemeClr>
                </a:solidFill>
                <a:latin typeface="Tw Cen MT" pitchFamily="34" charset="0"/>
              </a:rPr>
              <a:t>- la </a:t>
            </a:r>
            <a:r>
              <a:rPr lang="fr-FR" sz="1400" b="1" dirty="0">
                <a:solidFill>
                  <a:schemeClr val="tx1">
                    <a:lumMod val="95000"/>
                    <a:lumOff val="5000"/>
                  </a:schemeClr>
                </a:solidFill>
                <a:latin typeface="Tw Cen MT" pitchFamily="34" charset="0"/>
              </a:rPr>
              <a:t>règle existe : elle est connue, concrète et </a:t>
            </a:r>
            <a:r>
              <a:rPr lang="fr-FR" sz="1400" b="1" dirty="0" smtClean="0">
                <a:solidFill>
                  <a:schemeClr val="tx1">
                    <a:lumMod val="95000"/>
                    <a:lumOff val="5000"/>
                  </a:schemeClr>
                </a:solidFill>
                <a:latin typeface="Tw Cen MT" pitchFamily="34" charset="0"/>
              </a:rPr>
              <a:t>claire. </a:t>
            </a:r>
            <a:r>
              <a:rPr lang="fr-FR" sz="1400" b="1" dirty="0">
                <a:solidFill>
                  <a:schemeClr val="tx1">
                    <a:lumMod val="95000"/>
                    <a:lumOff val="5000"/>
                  </a:schemeClr>
                </a:solidFill>
                <a:latin typeface="Tw Cen MT" pitchFamily="34" charset="0"/>
              </a:rPr>
              <a:t>E</a:t>
            </a:r>
            <a:r>
              <a:rPr lang="fr-FR" sz="1400" b="1" dirty="0" smtClean="0">
                <a:solidFill>
                  <a:schemeClr val="tx1">
                    <a:lumMod val="95000"/>
                    <a:lumOff val="5000"/>
                  </a:schemeClr>
                </a:solidFill>
                <a:latin typeface="Tw Cen MT" pitchFamily="34" charset="0"/>
              </a:rPr>
              <a:t>xpliquée en classe, simple et concise dans la formulation, elle est photocopiée dans le cahier ou affichée dans la classe</a:t>
            </a:r>
          </a:p>
          <a:p>
            <a:pPr marL="363538" algn="just"/>
            <a:r>
              <a:rPr lang="fr-FR" sz="1400" b="1" dirty="0" smtClean="0">
                <a:solidFill>
                  <a:schemeClr val="tx1">
                    <a:lumMod val="95000"/>
                    <a:lumOff val="5000"/>
                  </a:schemeClr>
                </a:solidFill>
                <a:latin typeface="Tw Cen MT" pitchFamily="34" charset="0"/>
              </a:rPr>
              <a:t>- la </a:t>
            </a:r>
            <a:r>
              <a:rPr lang="fr-FR" sz="1400" b="1" dirty="0">
                <a:solidFill>
                  <a:schemeClr val="tx1">
                    <a:lumMod val="95000"/>
                    <a:lumOff val="5000"/>
                  </a:schemeClr>
                </a:solidFill>
                <a:latin typeface="Tw Cen MT" pitchFamily="34" charset="0"/>
              </a:rPr>
              <a:t>règle est juste et </a:t>
            </a:r>
            <a:r>
              <a:rPr lang="fr-FR" sz="1400" b="1" dirty="0" smtClean="0">
                <a:solidFill>
                  <a:schemeClr val="tx1">
                    <a:lumMod val="95000"/>
                    <a:lumOff val="5000"/>
                  </a:schemeClr>
                </a:solidFill>
                <a:latin typeface="Tw Cen MT" pitchFamily="34" charset="0"/>
              </a:rPr>
              <a:t>constante : elle s’applique à tous, tout le temps et sans exception </a:t>
            </a:r>
          </a:p>
          <a:p>
            <a:pPr marL="363538" algn="just"/>
            <a:r>
              <a:rPr lang="fr-FR" sz="1400" b="1" dirty="0" smtClean="0">
                <a:solidFill>
                  <a:schemeClr val="tx1">
                    <a:lumMod val="95000"/>
                    <a:lumOff val="5000"/>
                  </a:schemeClr>
                </a:solidFill>
                <a:latin typeface="Tw Cen MT" pitchFamily="34" charset="0"/>
              </a:rPr>
              <a:t>- la règle est pertinente </a:t>
            </a:r>
            <a:r>
              <a:rPr lang="fr-FR" sz="1400" b="1" dirty="0">
                <a:solidFill>
                  <a:schemeClr val="tx1">
                    <a:lumMod val="95000"/>
                    <a:lumOff val="5000"/>
                  </a:schemeClr>
                </a:solidFill>
                <a:latin typeface="Tw Cen MT" pitchFamily="34" charset="0"/>
              </a:rPr>
              <a:t>et légitime : </a:t>
            </a:r>
            <a:r>
              <a:rPr lang="fr-FR" sz="1400" b="1" dirty="0" smtClean="0">
                <a:solidFill>
                  <a:schemeClr val="tx1">
                    <a:lumMod val="95000"/>
                    <a:lumOff val="5000"/>
                  </a:schemeClr>
                </a:solidFill>
                <a:latin typeface="Tw Cen MT" pitchFamily="34" charset="0"/>
              </a:rPr>
              <a:t>elle est fondée sur des principes non négociables comme la protection </a:t>
            </a:r>
            <a:r>
              <a:rPr lang="fr-FR" sz="1400" b="1" dirty="0">
                <a:solidFill>
                  <a:schemeClr val="tx1">
                    <a:lumMod val="95000"/>
                    <a:lumOff val="5000"/>
                  </a:schemeClr>
                </a:solidFill>
                <a:latin typeface="Tw Cen MT" pitchFamily="34" charset="0"/>
              </a:rPr>
              <a:t>de la </a:t>
            </a:r>
            <a:r>
              <a:rPr lang="fr-FR" sz="1400" b="1" dirty="0" smtClean="0">
                <a:solidFill>
                  <a:schemeClr val="tx1">
                    <a:lumMod val="95000"/>
                    <a:lumOff val="5000"/>
                  </a:schemeClr>
                </a:solidFill>
                <a:latin typeface="Tw Cen MT" pitchFamily="34" charset="0"/>
              </a:rPr>
              <a:t>personne ou du groupe. Les </a:t>
            </a:r>
            <a:r>
              <a:rPr lang="fr-FR" sz="1400" b="1" dirty="0">
                <a:solidFill>
                  <a:schemeClr val="tx1">
                    <a:lumMod val="95000"/>
                    <a:lumOff val="5000"/>
                  </a:schemeClr>
                </a:solidFill>
                <a:latin typeface="Tw Cen MT" pitchFamily="34" charset="0"/>
              </a:rPr>
              <a:t>règles posent souvent problème parce que l’on ne prend pas la peine d’en expliquer la raison d’être. Un jeune qui ne comprend pas la pertinence de la règle peut alors la considérer comme persécutrice</a:t>
            </a:r>
            <a:r>
              <a:rPr lang="fr-FR" sz="1400" b="1" dirty="0" smtClean="0">
                <a:solidFill>
                  <a:schemeClr val="tx1">
                    <a:lumMod val="95000"/>
                    <a:lumOff val="5000"/>
                  </a:schemeClr>
                </a:solidFill>
                <a:latin typeface="Tw Cen MT" pitchFamily="34" charset="0"/>
              </a:rPr>
              <a:t>.</a:t>
            </a:r>
          </a:p>
          <a:p>
            <a:pPr marL="363538" algn="just"/>
            <a:r>
              <a:rPr lang="fr-FR" sz="1400" b="1" dirty="0" smtClean="0">
                <a:solidFill>
                  <a:schemeClr val="tx1">
                    <a:lumMod val="95000"/>
                    <a:lumOff val="5000"/>
                  </a:schemeClr>
                </a:solidFill>
                <a:latin typeface="Tw Cen MT" pitchFamily="34" charset="0"/>
              </a:rPr>
              <a:t>- les règles sont peu nombreuses et hiérarchisées (ex : Comportement/Travail)</a:t>
            </a:r>
          </a:p>
          <a:p>
            <a:pPr marL="363538" algn="just"/>
            <a:r>
              <a:rPr lang="fr-FR" sz="1400" b="1" dirty="0" smtClean="0">
                <a:solidFill>
                  <a:schemeClr val="tx1">
                    <a:lumMod val="95000"/>
                    <a:lumOff val="5000"/>
                  </a:schemeClr>
                </a:solidFill>
                <a:latin typeface="Tw Cen MT" pitchFamily="34" charset="0"/>
              </a:rPr>
              <a:t>- toute </a:t>
            </a:r>
            <a:r>
              <a:rPr lang="fr-FR" sz="1400" b="1" dirty="0">
                <a:solidFill>
                  <a:schemeClr val="tx1">
                    <a:lumMod val="95000"/>
                    <a:lumOff val="5000"/>
                  </a:schemeClr>
                </a:solidFill>
                <a:latin typeface="Tw Cen MT" pitchFamily="34" charset="0"/>
              </a:rPr>
              <a:t>règle doit être assortie de sanction en cas de transgression. Toute infraction entraine réparation : il y a une conséquence à l’action de désobéissance</a:t>
            </a:r>
            <a:r>
              <a:rPr lang="fr-FR" sz="1400" b="1" dirty="0" smtClean="0">
                <a:solidFill>
                  <a:schemeClr val="tx1">
                    <a:lumMod val="95000"/>
                    <a:lumOff val="5000"/>
                  </a:schemeClr>
                </a:solidFill>
                <a:latin typeface="Tw Cen MT" pitchFamily="34" charset="0"/>
              </a:rPr>
              <a:t>.</a:t>
            </a:r>
          </a:p>
          <a:p>
            <a:pPr marL="363538" algn="just"/>
            <a:endParaRPr lang="fr-FR" sz="1400" b="1" dirty="0" smtClean="0">
              <a:solidFill>
                <a:schemeClr val="tx1">
                  <a:lumMod val="95000"/>
                  <a:lumOff val="5000"/>
                </a:schemeClr>
              </a:solidFill>
              <a:latin typeface="Tw Cen MT" pitchFamily="34" charset="0"/>
            </a:endParaRPr>
          </a:p>
          <a:p>
            <a:pPr algn="just"/>
            <a:r>
              <a:rPr lang="fr-FR" sz="1400" b="1" u="sng" dirty="0" smtClean="0">
                <a:solidFill>
                  <a:schemeClr val="tx1">
                    <a:lumMod val="95000"/>
                    <a:lumOff val="5000"/>
                  </a:schemeClr>
                </a:solidFill>
                <a:latin typeface="Tw Cen MT" pitchFamily="34" charset="0"/>
              </a:rPr>
              <a:t>NB</a:t>
            </a:r>
            <a:r>
              <a:rPr lang="fr-FR" sz="1400" b="1" dirty="0" smtClean="0">
                <a:solidFill>
                  <a:schemeClr val="tx1">
                    <a:lumMod val="95000"/>
                    <a:lumOff val="5000"/>
                  </a:schemeClr>
                </a:solidFill>
                <a:latin typeface="Tw Cen MT" pitchFamily="34" charset="0"/>
              </a:rPr>
              <a:t> : Les règles doivent être </a:t>
            </a:r>
            <a:r>
              <a:rPr lang="fr-FR" sz="1400" b="1" u="sng" dirty="0" smtClean="0">
                <a:solidFill>
                  <a:schemeClr val="tx1">
                    <a:lumMod val="95000"/>
                    <a:lumOff val="5000"/>
                  </a:schemeClr>
                </a:solidFill>
                <a:latin typeface="Tw Cen MT" pitchFamily="34" charset="0"/>
              </a:rPr>
              <a:t>rappelées très régulièrement</a:t>
            </a:r>
          </a:p>
          <a:p>
            <a:pPr algn="just"/>
            <a:r>
              <a:rPr lang="fr-FR" sz="1400" b="1" dirty="0">
                <a:solidFill>
                  <a:schemeClr val="tx1">
                    <a:lumMod val="95000"/>
                    <a:lumOff val="5000"/>
                  </a:schemeClr>
                </a:solidFill>
                <a:latin typeface="Tw Cen MT" pitchFamily="34" charset="0"/>
              </a:rPr>
              <a:t>e</a:t>
            </a:r>
            <a:r>
              <a:rPr lang="fr-FR" sz="1400" b="1" dirty="0" smtClean="0">
                <a:solidFill>
                  <a:schemeClr val="tx1">
                    <a:lumMod val="95000"/>
                    <a:lumOff val="5000"/>
                  </a:schemeClr>
                </a:solidFill>
                <a:latin typeface="Tw Cen MT" pitchFamily="34" charset="0"/>
              </a:rPr>
              <a:t>n début d’année afin que vos classes les intègrent et </a:t>
            </a:r>
          </a:p>
          <a:p>
            <a:pPr algn="just"/>
            <a:r>
              <a:rPr lang="fr-FR" sz="1400" b="1" dirty="0">
                <a:solidFill>
                  <a:schemeClr val="tx1">
                    <a:lumMod val="95000"/>
                    <a:lumOff val="5000"/>
                  </a:schemeClr>
                </a:solidFill>
                <a:latin typeface="Tw Cen MT" pitchFamily="34" charset="0"/>
              </a:rPr>
              <a:t>n</a:t>
            </a:r>
            <a:r>
              <a:rPr lang="fr-FR" sz="1400" b="1" dirty="0" smtClean="0">
                <a:solidFill>
                  <a:schemeClr val="tx1">
                    <a:lumMod val="95000"/>
                    <a:lumOff val="5000"/>
                  </a:schemeClr>
                </a:solidFill>
                <a:latin typeface="Tw Cen MT" pitchFamily="34" charset="0"/>
              </a:rPr>
              <a:t>e cherchent pas à les transgresser.</a:t>
            </a:r>
          </a:p>
        </p:txBody>
      </p:sp>
      <p:sp>
        <p:nvSpPr>
          <p:cNvPr id="4" name="ZoneTexte 3"/>
          <p:cNvSpPr txBox="1"/>
          <p:nvPr/>
        </p:nvSpPr>
        <p:spPr>
          <a:xfrm>
            <a:off x="0" y="58976"/>
            <a:ext cx="9144000" cy="769441"/>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4400" b="1" dirty="0" smtClean="0">
                <a:ln w="50800"/>
                <a:solidFill>
                  <a:schemeClr val="bg1">
                    <a:shade val="50000"/>
                  </a:schemeClr>
                </a:solidFill>
                <a:effectLst>
                  <a:glow>
                    <a:schemeClr val="bg1"/>
                  </a:glow>
                </a:effectLst>
                <a:latin typeface="John Handy LET" pitchFamily="2" charset="0"/>
              </a:rPr>
              <a:t>Des règles simples à instituer</a:t>
            </a:r>
            <a:endParaRPr lang="fr-FR" sz="4400" b="1" dirty="0">
              <a:ln w="50800"/>
              <a:solidFill>
                <a:schemeClr val="bg1">
                  <a:shade val="50000"/>
                </a:schemeClr>
              </a:solidFill>
              <a:effectLst>
                <a:glow>
                  <a:schemeClr val="bg1"/>
                </a:glow>
              </a:effectLst>
              <a:latin typeface="John Handy LET" pitchFamily="2" charset="0"/>
            </a:endParaRPr>
          </a:p>
        </p:txBody>
      </p:sp>
      <p:grpSp>
        <p:nvGrpSpPr>
          <p:cNvPr id="7" name="Groupe 6"/>
          <p:cNvGrpSpPr/>
          <p:nvPr/>
        </p:nvGrpSpPr>
        <p:grpSpPr>
          <a:xfrm>
            <a:off x="4521605" y="3665054"/>
            <a:ext cx="4262925" cy="2948771"/>
            <a:chOff x="4445380" y="3007747"/>
            <a:chExt cx="4262925" cy="2948771"/>
          </a:xfrm>
        </p:grpSpPr>
        <p:pic>
          <p:nvPicPr>
            <p:cNvPr id="7170" name="Picture 2" descr="http://yael.boublil.free.fr/regles_vie_classe_fichiers/image002.gif"/>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5" t="693" r="626" b="792"/>
            <a:stretch/>
          </p:blipFill>
          <p:spPr bwMode="auto">
            <a:xfrm>
              <a:off x="4445380" y="3007747"/>
              <a:ext cx="4262925" cy="294877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6984000" y="5580000"/>
              <a:ext cx="1263759" cy="324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6992277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bg/>
                                          </p:spTgt>
                                        </p:tgtEl>
                                        <p:attrNameLst>
                                          <p:attrName>style.visibility</p:attrName>
                                        </p:attrNameLst>
                                      </p:cBhvr>
                                      <p:to>
                                        <p:strVal val="visible"/>
                                      </p:to>
                                    </p:set>
                                    <p:animEffect transition="in" filter="wipe(left)">
                                      <p:cBhvr>
                                        <p:cTn id="16" dur="500"/>
                                        <p:tgtEl>
                                          <p:spTgt spid="5">
                                            <p:bg/>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left)">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left)">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wipe(left)">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wipe(left)">
                                      <p:cBhvr>
                                        <p:cTn id="40" dur="500"/>
                                        <p:tgtEl>
                                          <p:spTgt spid="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wipe(left)">
                                      <p:cBhvr>
                                        <p:cTn id="45" dur="500"/>
                                        <p:tgtEl>
                                          <p:spTgt spid="5">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wipe(left)">
                                      <p:cBhvr>
                                        <p:cTn id="50" dur="500"/>
                                        <p:tgtEl>
                                          <p:spTgt spid="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 calcmode="lin" valueType="num">
                                      <p:cBhvr>
                                        <p:cTn id="57" dur="1000" fill="hold"/>
                                        <p:tgtEl>
                                          <p:spTgt spid="7"/>
                                        </p:tgtEl>
                                        <p:attrNameLst>
                                          <p:attrName>style.rotation</p:attrName>
                                        </p:attrNameLst>
                                      </p:cBhvr>
                                      <p:tavLst>
                                        <p:tav tm="0">
                                          <p:val>
                                            <p:fltVal val="90"/>
                                          </p:val>
                                        </p:tav>
                                        <p:tav tm="100000">
                                          <p:val>
                                            <p:fltVal val="0"/>
                                          </p:val>
                                        </p:tav>
                                      </p:tavLst>
                                    </p:anim>
                                    <p:animEffect transition="in" filter="fade">
                                      <p:cBhvr>
                                        <p:cTn id="58" dur="10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Effect transition="in" filter="wipe(left)">
                                      <p:cBhvr>
                                        <p:cTn id="63" dur="500"/>
                                        <p:tgtEl>
                                          <p:spTgt spid="5">
                                            <p:txEl>
                                              <p:pRg st="9" end="9"/>
                                            </p:tx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5">
                                            <p:txEl>
                                              <p:pRg st="10" end="10"/>
                                            </p:txEl>
                                          </p:spTgt>
                                        </p:tgtEl>
                                        <p:attrNameLst>
                                          <p:attrName>style.visibility</p:attrName>
                                        </p:attrNameLst>
                                      </p:cBhvr>
                                      <p:to>
                                        <p:strVal val="visible"/>
                                      </p:to>
                                    </p:set>
                                    <p:animEffect transition="in" filter="wipe(left)">
                                      <p:cBhvr>
                                        <p:cTn id="66" dur="500"/>
                                        <p:tgtEl>
                                          <p:spTgt spid="5">
                                            <p:txEl>
                                              <p:pRg st="10" end="10"/>
                                            </p:tx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5">
                                            <p:txEl>
                                              <p:pRg st="11" end="11"/>
                                            </p:txEl>
                                          </p:spTgt>
                                        </p:tgtEl>
                                        <p:attrNameLst>
                                          <p:attrName>style.visibility</p:attrName>
                                        </p:attrNameLst>
                                      </p:cBhvr>
                                      <p:to>
                                        <p:strVal val="visible"/>
                                      </p:to>
                                    </p:set>
                                    <p:animEffect transition="in" filter="wipe(left)">
                                      <p:cBhvr>
                                        <p:cTn id="69"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93955" y="612000"/>
            <a:ext cx="8411158" cy="3323987"/>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ctr"/>
            <a:r>
              <a:rPr lang="fr-FR" sz="1400" b="1" u="sng" cap="small" dirty="0" smtClean="0">
                <a:solidFill>
                  <a:schemeClr val="tx1">
                    <a:lumMod val="95000"/>
                    <a:lumOff val="5000"/>
                  </a:schemeClr>
                </a:solidFill>
                <a:latin typeface="Tw Cen MT" pitchFamily="34" charset="0"/>
              </a:rPr>
              <a:t>Le matériel : quelques conseils</a:t>
            </a:r>
          </a:p>
          <a:p>
            <a:r>
              <a:rPr lang="fr-FR" sz="1400" b="1" dirty="0" smtClean="0">
                <a:solidFill>
                  <a:schemeClr val="tx1">
                    <a:lumMod val="95000"/>
                    <a:lumOff val="5000"/>
                  </a:schemeClr>
                </a:solidFill>
                <a:latin typeface="Tw Cen MT" pitchFamily="34" charset="0"/>
              </a:rPr>
              <a:t>Dans certains établissements, la liste du matériel a été fournie avant les vacances : vous devrez donc vous y conformer. Si tel n’est pas le cas, vous pouvez utiliser la liste suivante. </a:t>
            </a:r>
          </a:p>
          <a:p>
            <a:endParaRPr lang="fr-FR" sz="1400" b="1" dirty="0" smtClean="0">
              <a:solidFill>
                <a:schemeClr val="tx1">
                  <a:lumMod val="95000"/>
                  <a:lumOff val="5000"/>
                </a:schemeClr>
              </a:solidFill>
              <a:latin typeface="Tw Cen MT" pitchFamily="34" charset="0"/>
            </a:endParaRPr>
          </a:p>
          <a:p>
            <a:pPr marL="717550" indent="-285750" algn="just">
              <a:buFont typeface="Arial" pitchFamily="34" charset="0"/>
              <a:buChar char="•"/>
            </a:pPr>
            <a:r>
              <a:rPr lang="fr-FR" sz="1400" b="1" u="sng" dirty="0" smtClean="0">
                <a:solidFill>
                  <a:schemeClr val="tx1">
                    <a:lumMod val="95000"/>
                    <a:lumOff val="5000"/>
                  </a:schemeClr>
                </a:solidFill>
                <a:latin typeface="Tw Cen MT" pitchFamily="34" charset="0"/>
              </a:rPr>
              <a:t>Cahier ou classeur ?</a:t>
            </a:r>
          </a:p>
          <a:p>
            <a:pPr algn="just"/>
            <a:r>
              <a:rPr lang="fr-FR" sz="1400" b="1" dirty="0" smtClean="0">
                <a:solidFill>
                  <a:schemeClr val="tx1">
                    <a:lumMod val="95000"/>
                    <a:lumOff val="5000"/>
                  </a:schemeClr>
                </a:solidFill>
                <a:latin typeface="Tw Cen MT" pitchFamily="34" charset="0"/>
              </a:rPr>
              <a:t>On privilégiera davantage le </a:t>
            </a:r>
            <a:r>
              <a:rPr lang="fr-FR" sz="1400" b="1" u="sng" dirty="0" smtClean="0">
                <a:solidFill>
                  <a:schemeClr val="tx1">
                    <a:lumMod val="95000"/>
                    <a:lumOff val="5000"/>
                  </a:schemeClr>
                </a:solidFill>
                <a:latin typeface="Tw Cen MT" pitchFamily="34" charset="0"/>
              </a:rPr>
              <a:t>cahier grand format (24/32)</a:t>
            </a:r>
            <a:r>
              <a:rPr lang="fr-FR" sz="1400" b="1" dirty="0" smtClean="0">
                <a:solidFill>
                  <a:schemeClr val="tx1">
                    <a:lumMod val="95000"/>
                    <a:lumOff val="5000"/>
                  </a:schemeClr>
                </a:solidFill>
                <a:latin typeface="Tw Cen MT" pitchFamily="34" charset="0"/>
              </a:rPr>
              <a:t>, 196 pages car il : </a:t>
            </a:r>
          </a:p>
          <a:p>
            <a:pPr marL="444500" algn="just"/>
            <a:r>
              <a:rPr lang="fr-FR" sz="1400" b="1" dirty="0" smtClean="0">
                <a:solidFill>
                  <a:schemeClr val="tx1">
                    <a:lumMod val="95000"/>
                    <a:lumOff val="5000"/>
                  </a:schemeClr>
                </a:solidFill>
                <a:latin typeface="Tw Cen MT" pitchFamily="34" charset="0"/>
              </a:rPr>
              <a:t>- est pratique pour coller des photocopies A4  </a:t>
            </a:r>
          </a:p>
          <a:p>
            <a:pPr marL="444500" algn="just"/>
            <a:r>
              <a:rPr lang="fr-FR" sz="1400" b="1" dirty="0" smtClean="0">
                <a:solidFill>
                  <a:schemeClr val="tx1">
                    <a:lumMod val="95000"/>
                    <a:lumOff val="5000"/>
                  </a:schemeClr>
                </a:solidFill>
                <a:latin typeface="Tw Cen MT" pitchFamily="34" charset="0"/>
              </a:rPr>
              <a:t>- prend moins de place dans un cartable.</a:t>
            </a:r>
          </a:p>
          <a:p>
            <a:pPr marL="444500" algn="just"/>
            <a:r>
              <a:rPr lang="fr-FR" sz="1400" b="1" dirty="0" smtClean="0">
                <a:solidFill>
                  <a:schemeClr val="tx1">
                    <a:lumMod val="95000"/>
                    <a:lumOff val="5000"/>
                  </a:schemeClr>
                </a:solidFill>
                <a:latin typeface="Tw Cen MT" pitchFamily="34" charset="0"/>
              </a:rPr>
              <a:t>- est plus facilement gérable pour les élèves peu organisés</a:t>
            </a:r>
          </a:p>
          <a:p>
            <a:pPr marL="444500" algn="just"/>
            <a:endParaRPr lang="fr-FR" sz="1400" b="1" dirty="0" smtClean="0">
              <a:solidFill>
                <a:schemeClr val="tx1">
                  <a:lumMod val="95000"/>
                  <a:lumOff val="5000"/>
                </a:schemeClr>
              </a:solidFill>
              <a:latin typeface="Tw Cen MT" pitchFamily="34" charset="0"/>
            </a:endParaRPr>
          </a:p>
          <a:p>
            <a:pPr marL="717550" indent="-285750" algn="just">
              <a:buFont typeface="Arial" pitchFamily="34" charset="0"/>
              <a:buChar char="•"/>
            </a:pPr>
            <a:r>
              <a:rPr lang="fr-FR" sz="1400" b="1" dirty="0">
                <a:solidFill>
                  <a:schemeClr val="tx1">
                    <a:lumMod val="95000"/>
                    <a:lumOff val="5000"/>
                  </a:schemeClr>
                </a:solidFill>
                <a:latin typeface="Tw Cen MT" pitchFamily="34" charset="0"/>
              </a:rPr>
              <a:t>Un </a:t>
            </a:r>
            <a:r>
              <a:rPr lang="fr-FR" sz="1400" b="1" u="sng" dirty="0">
                <a:solidFill>
                  <a:schemeClr val="tx1">
                    <a:lumMod val="95000"/>
                    <a:lumOff val="5000"/>
                  </a:schemeClr>
                </a:solidFill>
                <a:latin typeface="Tw Cen MT" pitchFamily="34" charset="0"/>
              </a:rPr>
              <a:t>protège cahier </a:t>
            </a:r>
            <a:r>
              <a:rPr lang="fr-FR" sz="1400" b="1" dirty="0">
                <a:solidFill>
                  <a:schemeClr val="tx1">
                    <a:lumMod val="95000"/>
                    <a:lumOff val="5000"/>
                  </a:schemeClr>
                </a:solidFill>
                <a:latin typeface="Tw Cen MT" pitchFamily="34" charset="0"/>
              </a:rPr>
              <a:t>(dans lequel sera placé le cahier de brouillon</a:t>
            </a:r>
            <a:r>
              <a:rPr lang="fr-FR" sz="1400" b="1" dirty="0" smtClean="0">
                <a:solidFill>
                  <a:schemeClr val="tx1">
                    <a:lumMod val="95000"/>
                    <a:lumOff val="5000"/>
                  </a:schemeClr>
                </a:solidFill>
                <a:latin typeface="Tw Cen MT" pitchFamily="34" charset="0"/>
              </a:rPr>
              <a:t>)</a:t>
            </a:r>
          </a:p>
          <a:p>
            <a:pPr marL="717550" indent="-285750" algn="just">
              <a:buFont typeface="Arial" pitchFamily="34" charset="0"/>
              <a:buChar char="•"/>
            </a:pPr>
            <a:r>
              <a:rPr lang="fr-FR" sz="1400" b="1" dirty="0" smtClean="0">
                <a:solidFill>
                  <a:schemeClr val="tx1">
                    <a:lumMod val="95000"/>
                    <a:lumOff val="5000"/>
                  </a:schemeClr>
                </a:solidFill>
                <a:latin typeface="Tw Cen MT" pitchFamily="34" charset="0"/>
              </a:rPr>
              <a:t>Un </a:t>
            </a:r>
            <a:r>
              <a:rPr lang="fr-FR" sz="1400" b="1" u="sng" dirty="0" smtClean="0">
                <a:solidFill>
                  <a:schemeClr val="tx1">
                    <a:lumMod val="95000"/>
                    <a:lumOff val="5000"/>
                  </a:schemeClr>
                </a:solidFill>
                <a:latin typeface="Tw Cen MT" pitchFamily="34" charset="0"/>
              </a:rPr>
              <a:t>cahier de brouillon</a:t>
            </a:r>
            <a:r>
              <a:rPr lang="fr-FR" sz="1400" b="1" dirty="0" smtClean="0">
                <a:solidFill>
                  <a:schemeClr val="tx1">
                    <a:lumMod val="95000"/>
                    <a:lumOff val="5000"/>
                  </a:schemeClr>
                </a:solidFill>
                <a:latin typeface="Tw Cen MT" pitchFamily="34" charset="0"/>
              </a:rPr>
              <a:t> pour faire les exercices en classe et à la maison</a:t>
            </a:r>
          </a:p>
          <a:p>
            <a:pPr marL="717550" indent="-285750" algn="just">
              <a:buFont typeface="Arial" pitchFamily="34" charset="0"/>
              <a:buChar char="•"/>
            </a:pPr>
            <a:r>
              <a:rPr lang="fr-FR" sz="1400" b="1" dirty="0" smtClean="0">
                <a:solidFill>
                  <a:schemeClr val="tx1">
                    <a:lumMod val="95000"/>
                    <a:lumOff val="5000"/>
                  </a:schemeClr>
                </a:solidFill>
                <a:latin typeface="Tw Cen MT" pitchFamily="34" charset="0"/>
              </a:rPr>
              <a:t>Six </a:t>
            </a:r>
            <a:r>
              <a:rPr lang="fr-FR" sz="1400" b="1" u="sng" dirty="0" smtClean="0">
                <a:solidFill>
                  <a:schemeClr val="tx1">
                    <a:lumMod val="95000"/>
                    <a:lumOff val="5000"/>
                  </a:schemeClr>
                </a:solidFill>
                <a:latin typeface="Tw Cen MT" pitchFamily="34" charset="0"/>
              </a:rPr>
              <a:t>crayons de couleurs</a:t>
            </a:r>
            <a:r>
              <a:rPr lang="fr-FR" sz="1400" b="1" dirty="0" smtClean="0">
                <a:solidFill>
                  <a:schemeClr val="tx1">
                    <a:lumMod val="95000"/>
                    <a:lumOff val="5000"/>
                  </a:schemeClr>
                </a:solidFill>
                <a:latin typeface="Tw Cen MT" pitchFamily="34" charset="0"/>
              </a:rPr>
              <a:t> (cartographie) + crayon gris + taille crayon + gomme</a:t>
            </a:r>
          </a:p>
          <a:p>
            <a:pPr marL="717550" indent="-285750" algn="just">
              <a:buFont typeface="Arial" pitchFamily="34" charset="0"/>
              <a:buChar char="•"/>
            </a:pPr>
            <a:r>
              <a:rPr lang="fr-FR" sz="1400" b="1" u="sng" dirty="0" smtClean="0">
                <a:solidFill>
                  <a:schemeClr val="tx1">
                    <a:lumMod val="95000"/>
                    <a:lumOff val="5000"/>
                  </a:schemeClr>
                </a:solidFill>
                <a:latin typeface="Tw Cen MT" pitchFamily="34" charset="0"/>
              </a:rPr>
              <a:t>Colle</a:t>
            </a:r>
          </a:p>
          <a:p>
            <a:pPr marL="717550" indent="-285750" algn="just">
              <a:buFont typeface="Arial" pitchFamily="34" charset="0"/>
              <a:buChar char="•"/>
            </a:pPr>
            <a:r>
              <a:rPr lang="fr-FR" sz="1400" b="1" u="sng" dirty="0" smtClean="0">
                <a:solidFill>
                  <a:schemeClr val="tx1">
                    <a:lumMod val="95000"/>
                    <a:lumOff val="5000"/>
                  </a:schemeClr>
                </a:solidFill>
                <a:latin typeface="Tw Cen MT" pitchFamily="34" charset="0"/>
              </a:rPr>
              <a:t>Quelques feuilles de copies</a:t>
            </a:r>
            <a:r>
              <a:rPr lang="fr-FR" sz="1400" b="1" dirty="0" smtClean="0">
                <a:solidFill>
                  <a:schemeClr val="tx1">
                    <a:lumMod val="95000"/>
                    <a:lumOff val="5000"/>
                  </a:schemeClr>
                </a:solidFill>
                <a:latin typeface="Tw Cen MT" pitchFamily="34" charset="0"/>
              </a:rPr>
              <a:t> placées dans le protège cahier</a:t>
            </a:r>
          </a:p>
        </p:txBody>
      </p:sp>
      <p:sp>
        <p:nvSpPr>
          <p:cNvPr id="20" name="ZoneTexte 19"/>
          <p:cNvSpPr txBox="1"/>
          <p:nvPr/>
        </p:nvSpPr>
        <p:spPr>
          <a:xfrm>
            <a:off x="293953" y="625999"/>
            <a:ext cx="8604000" cy="5909310"/>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ctr"/>
            <a:r>
              <a:rPr lang="fr-FR" sz="1400" b="1" u="sng" cap="small" dirty="0" smtClean="0">
                <a:solidFill>
                  <a:schemeClr val="tx1">
                    <a:lumMod val="95000"/>
                    <a:lumOff val="5000"/>
                  </a:schemeClr>
                </a:solidFill>
                <a:latin typeface="Tw Cen MT" pitchFamily="34" charset="0"/>
              </a:rPr>
              <a:t>Les règles de présentation</a:t>
            </a:r>
          </a:p>
          <a:p>
            <a:pPr algn="just"/>
            <a:endParaRPr lang="fr-FR" sz="1400" b="1" u="sng" cap="small" dirty="0" smtClean="0">
              <a:solidFill>
                <a:schemeClr val="tx1">
                  <a:lumMod val="95000"/>
                  <a:lumOff val="5000"/>
                </a:schemeClr>
              </a:solidFill>
              <a:latin typeface="Tw Cen MT" pitchFamily="34" charset="0"/>
            </a:endParaRPr>
          </a:p>
          <a:p>
            <a:pPr algn="just"/>
            <a:r>
              <a:rPr lang="fr-FR" sz="1400" b="1" dirty="0" smtClean="0">
                <a:latin typeface="Tw Cen MT" pitchFamily="34" charset="0"/>
              </a:rPr>
              <a:t>Elle doivent être simples, peu nombreuses et rigoureuses : par exemple :  </a:t>
            </a:r>
          </a:p>
          <a:p>
            <a:pPr algn="just"/>
            <a:endParaRPr lang="fr-FR" sz="1400" b="1" dirty="0">
              <a:latin typeface="Tw Cen MT" pitchFamily="34" charset="0"/>
            </a:endParaRPr>
          </a:p>
          <a:p>
            <a:pPr algn="just"/>
            <a:endParaRPr lang="fr-FR" sz="1400" b="1" dirty="0" smtClean="0">
              <a:latin typeface="Tw Cen MT" pitchFamily="34" charset="0"/>
            </a:endParaRPr>
          </a:p>
          <a:p>
            <a:pPr algn="just"/>
            <a:endParaRPr lang="fr-FR" sz="1400" b="1" dirty="0">
              <a:latin typeface="Tw Cen MT" pitchFamily="34" charset="0"/>
            </a:endParaRPr>
          </a:p>
          <a:p>
            <a:pPr algn="just"/>
            <a:endParaRPr lang="fr-FR" sz="1400" b="1" dirty="0" smtClean="0">
              <a:latin typeface="Tw Cen MT" pitchFamily="34" charset="0"/>
            </a:endParaRPr>
          </a:p>
          <a:p>
            <a:pPr algn="just"/>
            <a:endParaRPr lang="fr-FR" sz="1400" b="1" dirty="0">
              <a:latin typeface="Tw Cen MT" pitchFamily="34" charset="0"/>
            </a:endParaRPr>
          </a:p>
          <a:p>
            <a:pPr algn="just"/>
            <a:endParaRPr lang="fr-FR" sz="1400" b="1" dirty="0" smtClean="0">
              <a:latin typeface="Tw Cen MT" pitchFamily="34" charset="0"/>
            </a:endParaRPr>
          </a:p>
          <a:p>
            <a:pPr algn="just"/>
            <a:endParaRPr lang="fr-FR" sz="1400" b="1" dirty="0">
              <a:latin typeface="Tw Cen MT" pitchFamily="34" charset="0"/>
            </a:endParaRPr>
          </a:p>
          <a:p>
            <a:pPr algn="just"/>
            <a:endParaRPr lang="fr-FR" sz="1400" b="1" dirty="0" smtClean="0">
              <a:latin typeface="Tw Cen MT" pitchFamily="34" charset="0"/>
            </a:endParaRPr>
          </a:p>
          <a:p>
            <a:pPr algn="just"/>
            <a:endParaRPr lang="fr-FR" sz="1400" b="1" dirty="0">
              <a:latin typeface="Tw Cen MT" pitchFamily="34" charset="0"/>
            </a:endParaRPr>
          </a:p>
          <a:p>
            <a:pPr algn="just"/>
            <a:endParaRPr lang="fr-FR" sz="1400" b="1" dirty="0" smtClean="0">
              <a:latin typeface="Tw Cen MT" pitchFamily="34" charset="0"/>
            </a:endParaRPr>
          </a:p>
          <a:p>
            <a:pPr algn="just"/>
            <a:endParaRPr lang="fr-FR" sz="1400" b="1" dirty="0">
              <a:latin typeface="Tw Cen MT" pitchFamily="34" charset="0"/>
            </a:endParaRPr>
          </a:p>
          <a:p>
            <a:pPr algn="just"/>
            <a:endParaRPr lang="fr-FR" sz="1400" b="1" dirty="0" smtClean="0">
              <a:latin typeface="Tw Cen MT" pitchFamily="34" charset="0"/>
            </a:endParaRPr>
          </a:p>
          <a:p>
            <a:pPr algn="just"/>
            <a:endParaRPr lang="fr-FR" sz="1400" b="1" dirty="0">
              <a:latin typeface="Tw Cen MT" pitchFamily="34" charset="0"/>
            </a:endParaRPr>
          </a:p>
          <a:p>
            <a:pPr algn="just"/>
            <a:endParaRPr lang="fr-FR" sz="1400" b="1" dirty="0" smtClean="0">
              <a:latin typeface="Tw Cen MT" pitchFamily="34" charset="0"/>
            </a:endParaRPr>
          </a:p>
          <a:p>
            <a:pPr algn="just"/>
            <a:endParaRPr lang="fr-FR" sz="1400" b="1" dirty="0">
              <a:latin typeface="Tw Cen MT" pitchFamily="34" charset="0"/>
            </a:endParaRPr>
          </a:p>
          <a:p>
            <a:pPr algn="just"/>
            <a:endParaRPr lang="fr-FR" sz="1400" b="1" dirty="0" smtClean="0">
              <a:latin typeface="Tw Cen MT" pitchFamily="34" charset="0"/>
            </a:endParaRPr>
          </a:p>
          <a:p>
            <a:pPr algn="just"/>
            <a:endParaRPr lang="fr-FR" sz="1400" b="1" dirty="0">
              <a:latin typeface="Tw Cen MT" pitchFamily="34" charset="0"/>
            </a:endParaRPr>
          </a:p>
          <a:p>
            <a:pPr algn="just"/>
            <a:endParaRPr lang="fr-FR" sz="1400" b="1" dirty="0" smtClean="0">
              <a:latin typeface="Tw Cen MT" pitchFamily="34" charset="0"/>
            </a:endParaRPr>
          </a:p>
          <a:p>
            <a:pPr algn="just"/>
            <a:endParaRPr lang="fr-FR" sz="1400" b="1" dirty="0">
              <a:latin typeface="Tw Cen MT" pitchFamily="34" charset="0"/>
            </a:endParaRPr>
          </a:p>
          <a:p>
            <a:pPr algn="just"/>
            <a:endParaRPr lang="fr-FR" sz="1400" b="1" dirty="0" smtClean="0">
              <a:latin typeface="Tw Cen MT" pitchFamily="34" charset="0"/>
            </a:endParaRPr>
          </a:p>
          <a:p>
            <a:pPr algn="just"/>
            <a:endParaRPr lang="fr-FR" sz="1400" b="1" dirty="0">
              <a:latin typeface="Tw Cen MT" pitchFamily="34" charset="0"/>
            </a:endParaRPr>
          </a:p>
          <a:p>
            <a:pPr algn="just"/>
            <a:endParaRPr lang="fr-FR" sz="1400" b="1" dirty="0" smtClean="0">
              <a:latin typeface="Tw Cen MT" pitchFamily="34" charset="0"/>
            </a:endParaRPr>
          </a:p>
          <a:p>
            <a:pPr algn="just"/>
            <a:endParaRPr lang="fr-FR" sz="1400" b="1" dirty="0" smtClean="0">
              <a:latin typeface="Tw Cen MT" pitchFamily="34" charset="0"/>
            </a:endParaRPr>
          </a:p>
          <a:p>
            <a:pPr algn="just"/>
            <a:endParaRPr lang="fr-FR" sz="1400" b="1" dirty="0" smtClean="0">
              <a:solidFill>
                <a:schemeClr val="tx1">
                  <a:lumMod val="95000"/>
                  <a:lumOff val="5000"/>
                </a:schemeClr>
              </a:solidFill>
              <a:latin typeface="Tw Cen MT" pitchFamily="34" charset="0"/>
            </a:endParaRPr>
          </a:p>
        </p:txBody>
      </p:sp>
      <p:sp>
        <p:nvSpPr>
          <p:cNvPr id="2" name="ZoneTexte 1"/>
          <p:cNvSpPr txBox="1"/>
          <p:nvPr/>
        </p:nvSpPr>
        <p:spPr>
          <a:xfrm>
            <a:off x="0" y="5667"/>
            <a:ext cx="9144000" cy="769441"/>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4400" b="1" dirty="0" smtClean="0">
                <a:ln w="50800"/>
                <a:solidFill>
                  <a:schemeClr val="bg1">
                    <a:shade val="50000"/>
                  </a:schemeClr>
                </a:solidFill>
                <a:effectLst>
                  <a:glow>
                    <a:schemeClr val="bg1"/>
                  </a:glow>
                </a:effectLst>
                <a:latin typeface="John Handy LET" pitchFamily="2" charset="0"/>
              </a:rPr>
              <a:t>Matériel et organisation du cahier</a:t>
            </a:r>
            <a:endParaRPr lang="fr-FR" sz="4400" b="1" dirty="0">
              <a:ln w="50800"/>
              <a:solidFill>
                <a:schemeClr val="bg1">
                  <a:shade val="50000"/>
                </a:schemeClr>
              </a:solidFill>
              <a:effectLst>
                <a:glow>
                  <a:schemeClr val="bg1"/>
                </a:glow>
              </a:effectLst>
              <a:latin typeface="John Handy LET" pitchFamily="2" charset="0"/>
            </a:endParaRPr>
          </a:p>
        </p:txBody>
      </p:sp>
      <p:pic>
        <p:nvPicPr>
          <p:cNvPr id="1026" name="Picture 2" descr="http://ecx.images-amazon.com/images/I/71smis6lqYL._SL1417_.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411" b="98941" l="1475" r="97512"/>
                    </a14:imgEffect>
                  </a14:imgLayer>
                </a14:imgProps>
              </a:ext>
              <a:ext uri="{28A0092B-C50C-407E-A947-70E740481C1C}">
                <a14:useLocalDpi xmlns:a14="http://schemas.microsoft.com/office/drawing/2010/main" val="0"/>
              </a:ext>
            </a:extLst>
          </a:blip>
          <a:srcRect/>
          <a:stretch>
            <a:fillRect/>
          </a:stretch>
        </p:blipFill>
        <p:spPr bwMode="auto">
          <a:xfrm>
            <a:off x="6297917" y="1140550"/>
            <a:ext cx="1403829" cy="183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aintjoseph-aniche.fr/fichs/12336.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7518" l="7428" r="57385">
                        <a14:foregroundMark x1="19185" y1="30490" x2="36969" y2="27180"/>
                      </a14:backgroundRemoval>
                    </a14:imgEffect>
                  </a14:imgLayer>
                </a14:imgProps>
              </a:ext>
              <a:ext uri="{28A0092B-C50C-407E-A947-70E740481C1C}">
                <a14:useLocalDpi xmlns:a14="http://schemas.microsoft.com/office/drawing/2010/main" val="0"/>
              </a:ext>
            </a:extLst>
          </a:blip>
          <a:srcRect l="7643" r="41383"/>
          <a:stretch/>
        </p:blipFill>
        <p:spPr bwMode="auto">
          <a:xfrm>
            <a:off x="6860915" y="1773306"/>
            <a:ext cx="1857419" cy="24292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ore.bureau-center.net/img/p/50993-357938.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51" b="100000" l="0" r="100000">
                        <a14:foregroundMark x1="12013" y1="11307" x2="79950" y2="12186"/>
                        <a14:foregroundMark x1="42999" y1="4209" x2="93952" y2="3329"/>
                        <a14:foregroundMark x1="5965" y1="92211" x2="90472" y2="81595"/>
                      </a14:backgroundRemoval>
                    </a14:imgEffect>
                  </a14:imgLayer>
                </a14:imgProps>
              </a:ext>
              <a:ext uri="{28A0092B-C50C-407E-A947-70E740481C1C}">
                <a14:useLocalDpi xmlns:a14="http://schemas.microsoft.com/office/drawing/2010/main" val="0"/>
              </a:ext>
            </a:extLst>
          </a:blip>
          <a:srcRect/>
          <a:stretch>
            <a:fillRect/>
          </a:stretch>
        </p:blipFill>
        <p:spPr bwMode="auto">
          <a:xfrm>
            <a:off x="2443605" y="4203480"/>
            <a:ext cx="1408020" cy="18578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le-geant-de-la-fete.com/media/catalog/product/cache/1/image/9df78eab33525d08d6e5fb8d27136e95/c/r/crayons_de_couleur_boite_de_6.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2713"/>
          <a:stretch/>
        </p:blipFill>
        <p:spPr bwMode="auto">
          <a:xfrm>
            <a:off x="4993253" y="4097226"/>
            <a:ext cx="804992" cy="1600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http://newisgmedia.jm-bruneau.fr/OMM/Images_Basse_Definition/Zoom/13/82/13821.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376867">
            <a:off x="5343151" y="5050164"/>
            <a:ext cx="910189" cy="129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http://img4.cherchons.com/400x400/7849525/Maped-Taille-crayons-metal-1-usage-MAPED.jp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93253" y="5698225"/>
            <a:ext cx="562906" cy="56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ttp://www.bureau-rhone-alpes.fr/catalog/images/catalog/Stic-8g-uhu.JPG"/>
          <p:cNvPicPr>
            <a:picLocks noChangeAspect="1" noChangeArrowheads="1"/>
          </p:cNvPicPr>
          <p:nvPr/>
        </p:nvPicPr>
        <p:blipFill>
          <a:blip r:embed="rId12" cstate="print">
            <a:clrChange>
              <a:clrFrom>
                <a:srgbClr val="FDFDFD"/>
              </a:clrFrom>
              <a:clrTo>
                <a:srgbClr val="FDFDFD">
                  <a:alpha val="0"/>
                </a:srgbClr>
              </a:clrTo>
            </a:clrChange>
            <a:extLst>
              <a:ext uri="{28A0092B-C50C-407E-A947-70E740481C1C}">
                <a14:useLocalDpi xmlns:a14="http://schemas.microsoft.com/office/drawing/2010/main" val="0"/>
              </a:ext>
            </a:extLst>
          </a:blip>
          <a:srcRect l="12799" t="28394" r="25768"/>
          <a:stretch>
            <a:fillRect/>
          </a:stretch>
        </p:blipFill>
        <p:spPr bwMode="auto">
          <a:xfrm>
            <a:off x="6233908" y="3916182"/>
            <a:ext cx="483346" cy="147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http://s3.static69.com/m/image-offre/b/2/d/5/b2d5d925bfdf8b313d8386d33c0f89e4-300x300.jpg"/>
          <p:cNvPicPr>
            <a:picLocks noChangeAspect="1" noChangeArrowheads="1"/>
          </p:cNvPicPr>
          <p:nvPr/>
        </p:nvPicPr>
        <p:blipFill rotWithShape="1">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val="0"/>
              </a:ext>
            </a:extLst>
          </a:blip>
          <a:srcRect l="16051" t="837" r="15576" b="1023"/>
          <a:stretch/>
        </p:blipFill>
        <p:spPr bwMode="auto">
          <a:xfrm>
            <a:off x="7390008" y="4202571"/>
            <a:ext cx="1279123" cy="18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descr="http://img5.cherchons.com/marchand/img.tati.fr/phototheque/49500/large/00W013591A.jp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80009">
            <a:off x="3410119" y="5127896"/>
            <a:ext cx="927271" cy="126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http://www.gigagadgets.be/catalog/images/GADG00525-Extra-Large-Gom-XL-groen.jpg"/>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50092" b="13358"/>
          <a:stretch>
            <a:fillRect/>
          </a:stretch>
        </p:blipFill>
        <p:spPr bwMode="auto">
          <a:xfrm rot="1263408">
            <a:off x="4973048" y="6289714"/>
            <a:ext cx="845401" cy="3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4"/>
          <p:cNvSpPr txBox="1"/>
          <p:nvPr/>
        </p:nvSpPr>
        <p:spPr>
          <a:xfrm>
            <a:off x="293955" y="612000"/>
            <a:ext cx="8411158" cy="3108543"/>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ctr"/>
            <a:r>
              <a:rPr lang="fr-FR" sz="1400" b="1" u="sng" cap="small" dirty="0" smtClean="0">
                <a:solidFill>
                  <a:schemeClr val="tx1">
                    <a:lumMod val="95000"/>
                    <a:lumOff val="5000"/>
                  </a:schemeClr>
                </a:solidFill>
                <a:latin typeface="Tw Cen MT" pitchFamily="34" charset="0"/>
              </a:rPr>
              <a:t>La gestion du cahier : deux organisations possibles</a:t>
            </a:r>
          </a:p>
          <a:p>
            <a:pPr algn="just"/>
            <a:endParaRPr lang="fr-FR" sz="1400" b="1" u="sng" cap="small" dirty="0" smtClean="0">
              <a:solidFill>
                <a:schemeClr val="tx1">
                  <a:lumMod val="95000"/>
                  <a:lumOff val="5000"/>
                </a:schemeClr>
              </a:solidFill>
              <a:latin typeface="Tw Cen MT" pitchFamily="34" charset="0"/>
            </a:endParaRPr>
          </a:p>
          <a:p>
            <a:pPr algn="just"/>
            <a:r>
              <a:rPr lang="fr-FR" sz="1400" b="1" u="sng" cap="small" dirty="0" smtClean="0">
                <a:solidFill>
                  <a:schemeClr val="accent2">
                    <a:lumMod val="50000"/>
                  </a:schemeClr>
                </a:solidFill>
                <a:latin typeface="Tw Cen MT" pitchFamily="34" charset="0"/>
              </a:rPr>
              <a:t>L’organisation linéaire</a:t>
            </a:r>
            <a:r>
              <a:rPr lang="fr-FR" sz="1400" b="1" dirty="0" smtClean="0">
                <a:solidFill>
                  <a:schemeClr val="accent2">
                    <a:lumMod val="50000"/>
                  </a:schemeClr>
                </a:solidFill>
                <a:latin typeface="Tw Cen MT" pitchFamily="34" charset="0"/>
              </a:rPr>
              <a:t> </a:t>
            </a:r>
            <a:r>
              <a:rPr lang="fr-FR" sz="1400" b="1" dirty="0" smtClean="0">
                <a:solidFill>
                  <a:schemeClr val="tx1">
                    <a:lumMod val="95000"/>
                    <a:lumOff val="5000"/>
                  </a:schemeClr>
                </a:solidFill>
                <a:latin typeface="Tw Cen MT" pitchFamily="34" charset="0"/>
              </a:rPr>
              <a:t>: les leçons sont exposées au fur et à mesure dans le cahier.</a:t>
            </a:r>
          </a:p>
          <a:p>
            <a:pPr algn="just"/>
            <a:r>
              <a:rPr lang="fr-FR" sz="1400" b="1" dirty="0" smtClean="0">
                <a:solidFill>
                  <a:schemeClr val="tx1">
                    <a:lumMod val="95000"/>
                    <a:lumOff val="5000"/>
                  </a:schemeClr>
                </a:solidFill>
                <a:latin typeface="Tw Cen MT" pitchFamily="34" charset="0"/>
              </a:rPr>
              <a:t> 	: plus simple à gérer pour les élèves	</a:t>
            </a:r>
          </a:p>
          <a:p>
            <a:pPr algn="just"/>
            <a:r>
              <a:rPr lang="fr-FR" sz="1400" b="1" dirty="0">
                <a:solidFill>
                  <a:schemeClr val="tx1">
                    <a:lumMod val="95000"/>
                    <a:lumOff val="5000"/>
                  </a:schemeClr>
                </a:solidFill>
                <a:latin typeface="Tw Cen MT" pitchFamily="34" charset="0"/>
              </a:rPr>
              <a:t>	</a:t>
            </a:r>
            <a:r>
              <a:rPr lang="fr-FR" sz="1400" b="1" dirty="0" smtClean="0">
                <a:solidFill>
                  <a:schemeClr val="tx1">
                    <a:lumMod val="95000"/>
                    <a:lumOff val="5000"/>
                  </a:schemeClr>
                </a:solidFill>
                <a:latin typeface="Tw Cen MT" pitchFamily="34" charset="0"/>
              </a:rPr>
              <a:t>: difficulté à différencier les disciplines</a:t>
            </a:r>
          </a:p>
          <a:p>
            <a:pPr algn="just"/>
            <a:r>
              <a:rPr lang="fr-FR" sz="1400" b="1" u="sng" dirty="0" smtClean="0">
                <a:solidFill>
                  <a:schemeClr val="tx1">
                    <a:lumMod val="95000"/>
                    <a:lumOff val="5000"/>
                  </a:schemeClr>
                </a:solidFill>
                <a:latin typeface="Tw Cen MT" pitchFamily="34" charset="0"/>
              </a:rPr>
              <a:t>Remédiation</a:t>
            </a:r>
            <a:r>
              <a:rPr lang="fr-FR" sz="1400" b="1" dirty="0" smtClean="0">
                <a:solidFill>
                  <a:schemeClr val="tx1">
                    <a:lumMod val="95000"/>
                    <a:lumOff val="5000"/>
                  </a:schemeClr>
                </a:solidFill>
                <a:latin typeface="Tw Cen MT" pitchFamily="34" charset="0"/>
              </a:rPr>
              <a:t> : élaborer un code couleur pour chaque discipline (ex : gros rond rouge en haut et à droite de la première page de cours pour l’histoire, vert pour la géo, bleu pour l’EMC)</a:t>
            </a:r>
          </a:p>
          <a:p>
            <a:pPr algn="just"/>
            <a:endParaRPr lang="fr-FR" sz="1400" b="1" dirty="0" smtClean="0">
              <a:solidFill>
                <a:schemeClr val="tx1">
                  <a:lumMod val="95000"/>
                  <a:lumOff val="5000"/>
                </a:schemeClr>
              </a:solidFill>
              <a:latin typeface="Tw Cen MT" pitchFamily="34" charset="0"/>
            </a:endParaRPr>
          </a:p>
          <a:p>
            <a:pPr algn="just"/>
            <a:r>
              <a:rPr lang="fr-FR" sz="1400" b="1" u="sng" cap="small" dirty="0" smtClean="0">
                <a:solidFill>
                  <a:schemeClr val="accent2">
                    <a:lumMod val="50000"/>
                  </a:schemeClr>
                </a:solidFill>
                <a:latin typeface="Tw Cen MT" pitchFamily="34" charset="0"/>
              </a:rPr>
              <a:t>L’organisation disciplinaire</a:t>
            </a:r>
            <a:r>
              <a:rPr lang="fr-FR" sz="1400" b="1" cap="small" dirty="0" smtClean="0">
                <a:solidFill>
                  <a:schemeClr val="accent2">
                    <a:lumMod val="50000"/>
                  </a:schemeClr>
                </a:solidFill>
                <a:latin typeface="Tw Cen MT" pitchFamily="34" charset="0"/>
              </a:rPr>
              <a:t> </a:t>
            </a:r>
            <a:r>
              <a:rPr lang="fr-FR" sz="1400" b="1" dirty="0">
                <a:solidFill>
                  <a:schemeClr val="tx1">
                    <a:lumMod val="95000"/>
                    <a:lumOff val="5000"/>
                  </a:schemeClr>
                </a:solidFill>
                <a:latin typeface="Tw Cen MT" pitchFamily="34" charset="0"/>
              </a:rPr>
              <a:t>: </a:t>
            </a:r>
            <a:r>
              <a:rPr lang="fr-FR" sz="1400" b="1" dirty="0" smtClean="0">
                <a:solidFill>
                  <a:schemeClr val="tx1">
                    <a:lumMod val="95000"/>
                    <a:lumOff val="5000"/>
                  </a:schemeClr>
                </a:solidFill>
                <a:latin typeface="Tw Cen MT" pitchFamily="34" charset="0"/>
              </a:rPr>
              <a:t>le cahier est divisé en trois parties (Histoire/Géo/EMC)</a:t>
            </a:r>
            <a:endParaRPr lang="fr-FR" sz="1400" b="1" u="sng" cap="small" dirty="0">
              <a:solidFill>
                <a:schemeClr val="tx1">
                  <a:lumMod val="95000"/>
                  <a:lumOff val="5000"/>
                </a:schemeClr>
              </a:solidFill>
              <a:latin typeface="Tw Cen MT" pitchFamily="34" charset="0"/>
            </a:endParaRPr>
          </a:p>
          <a:p>
            <a:pPr algn="just"/>
            <a:r>
              <a:rPr lang="fr-FR" sz="1400" b="1" dirty="0">
                <a:solidFill>
                  <a:schemeClr val="tx1">
                    <a:lumMod val="95000"/>
                    <a:lumOff val="5000"/>
                  </a:schemeClr>
                </a:solidFill>
                <a:latin typeface="Tw Cen MT" pitchFamily="34" charset="0"/>
              </a:rPr>
              <a:t>	</a:t>
            </a:r>
            <a:r>
              <a:rPr lang="fr-FR" sz="1400" b="1" dirty="0" smtClean="0">
                <a:solidFill>
                  <a:schemeClr val="tx1">
                    <a:lumMod val="95000"/>
                    <a:lumOff val="5000"/>
                  </a:schemeClr>
                </a:solidFill>
                <a:latin typeface="Tw Cen MT" pitchFamily="34" charset="0"/>
              </a:rPr>
              <a:t>: apprentissage de l’organisation thématique</a:t>
            </a:r>
          </a:p>
          <a:p>
            <a:pPr algn="just"/>
            <a:r>
              <a:rPr lang="fr-FR" sz="1400" b="1" dirty="0" smtClean="0">
                <a:solidFill>
                  <a:schemeClr val="tx1">
                    <a:lumMod val="95000"/>
                    <a:lumOff val="5000"/>
                  </a:schemeClr>
                </a:solidFill>
                <a:latin typeface="Tw Cen MT" pitchFamily="34" charset="0"/>
              </a:rPr>
              <a:t>	: surveillance accrue (notamment avec les plus petits) pour vérifier que chaque leçon est placée 	dans sa section </a:t>
            </a:r>
          </a:p>
          <a:p>
            <a:pPr algn="just"/>
            <a:r>
              <a:rPr lang="fr-FR" sz="1400" b="1" u="sng" dirty="0" smtClean="0">
                <a:solidFill>
                  <a:schemeClr val="tx1">
                    <a:lumMod val="95000"/>
                    <a:lumOff val="5000"/>
                  </a:schemeClr>
                </a:solidFill>
                <a:latin typeface="Tw Cen MT" pitchFamily="34" charset="0"/>
              </a:rPr>
              <a:t>Remédiation</a:t>
            </a:r>
            <a:r>
              <a:rPr lang="fr-FR" sz="1400" b="1" dirty="0" smtClean="0">
                <a:solidFill>
                  <a:schemeClr val="tx1">
                    <a:lumMod val="95000"/>
                    <a:lumOff val="5000"/>
                  </a:schemeClr>
                </a:solidFill>
                <a:latin typeface="Tw Cen MT" pitchFamily="34" charset="0"/>
              </a:rPr>
              <a:t> : en début de chaque leçon (notamment en début d’année), faire un rapide tour de classe pour vérifier que les élèves ont intégré l’emplacement du cours. </a:t>
            </a:r>
          </a:p>
        </p:txBody>
      </p:sp>
      <p:sp>
        <p:nvSpPr>
          <p:cNvPr id="16" name="Ellipse 15"/>
          <p:cNvSpPr/>
          <p:nvPr/>
        </p:nvSpPr>
        <p:spPr>
          <a:xfrm>
            <a:off x="780723" y="1286006"/>
            <a:ext cx="216000" cy="216000"/>
          </a:xfrm>
          <a:prstGeom prst="ellipse">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tIns="36000" rtlCol="0" anchor="ctr"/>
          <a:lstStyle/>
          <a:p>
            <a:pPr algn="ctr"/>
            <a:r>
              <a:rPr lang="fr-FR" b="1" dirty="0" smtClean="0">
                <a:effectLst>
                  <a:outerShdw blurRad="38100" dist="38100" dir="2700000" algn="tl">
                    <a:srgbClr val="000000">
                      <a:alpha val="43137"/>
                    </a:srgbClr>
                  </a:outerShdw>
                </a:effectLst>
                <a:latin typeface="Tw Cen MT" pitchFamily="34" charset="0"/>
              </a:rPr>
              <a:t>+</a:t>
            </a:r>
            <a:endParaRPr lang="fr-FR" b="1" dirty="0">
              <a:effectLst>
                <a:outerShdw blurRad="38100" dist="38100" dir="2700000" algn="tl">
                  <a:srgbClr val="000000">
                    <a:alpha val="43137"/>
                  </a:srgbClr>
                </a:outerShdw>
              </a:effectLst>
              <a:latin typeface="Tw Cen MT" pitchFamily="34" charset="0"/>
            </a:endParaRPr>
          </a:p>
        </p:txBody>
      </p:sp>
      <p:sp>
        <p:nvSpPr>
          <p:cNvPr id="17" name="Ellipse 16"/>
          <p:cNvSpPr/>
          <p:nvPr/>
        </p:nvSpPr>
        <p:spPr>
          <a:xfrm>
            <a:off x="780723" y="1544700"/>
            <a:ext cx="216000" cy="216000"/>
          </a:xfrm>
          <a:prstGeom prst="ellipse">
            <a:avLst/>
          </a:prstGeom>
        </p:spPr>
        <p:style>
          <a:lnRef idx="0">
            <a:schemeClr val="accent2"/>
          </a:lnRef>
          <a:fillRef idx="3">
            <a:schemeClr val="accent2"/>
          </a:fillRef>
          <a:effectRef idx="3">
            <a:schemeClr val="accent2"/>
          </a:effectRef>
          <a:fontRef idx="minor">
            <a:schemeClr val="lt1"/>
          </a:fontRef>
        </p:style>
        <p:txBody>
          <a:bodyPr tIns="0" rtlCol="0" anchor="ctr"/>
          <a:lstStyle/>
          <a:p>
            <a:pPr algn="ctr"/>
            <a:r>
              <a:rPr lang="fr-FR" b="1" dirty="0" smtClean="0">
                <a:effectLst>
                  <a:outerShdw blurRad="38100" dist="38100" dir="2700000" algn="tl">
                    <a:srgbClr val="000000">
                      <a:alpha val="43137"/>
                    </a:srgbClr>
                  </a:outerShdw>
                </a:effectLst>
                <a:latin typeface="Tw Cen MT" pitchFamily="34" charset="0"/>
              </a:rPr>
              <a:t>-</a:t>
            </a:r>
          </a:p>
        </p:txBody>
      </p:sp>
      <p:sp>
        <p:nvSpPr>
          <p:cNvPr id="18" name="Ellipse 17"/>
          <p:cNvSpPr/>
          <p:nvPr/>
        </p:nvSpPr>
        <p:spPr>
          <a:xfrm>
            <a:off x="780723" y="2581853"/>
            <a:ext cx="216000" cy="216000"/>
          </a:xfrm>
          <a:prstGeom prst="ellipse">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tIns="36000" rtlCol="0" anchor="ctr"/>
          <a:lstStyle/>
          <a:p>
            <a:pPr algn="ctr"/>
            <a:r>
              <a:rPr lang="fr-FR" b="1" dirty="0" smtClean="0">
                <a:effectLst>
                  <a:outerShdw blurRad="38100" dist="38100" dir="2700000" algn="tl">
                    <a:srgbClr val="000000">
                      <a:alpha val="43137"/>
                    </a:srgbClr>
                  </a:outerShdw>
                </a:effectLst>
                <a:latin typeface="Tw Cen MT" pitchFamily="34" charset="0"/>
              </a:rPr>
              <a:t>+</a:t>
            </a:r>
            <a:endParaRPr lang="fr-FR" b="1" dirty="0">
              <a:effectLst>
                <a:outerShdw blurRad="38100" dist="38100" dir="2700000" algn="tl">
                  <a:srgbClr val="000000">
                    <a:alpha val="43137"/>
                  </a:srgbClr>
                </a:outerShdw>
              </a:effectLst>
              <a:latin typeface="Tw Cen MT" pitchFamily="34" charset="0"/>
            </a:endParaRPr>
          </a:p>
        </p:txBody>
      </p:sp>
      <p:sp>
        <p:nvSpPr>
          <p:cNvPr id="19" name="Ellipse 18"/>
          <p:cNvSpPr/>
          <p:nvPr/>
        </p:nvSpPr>
        <p:spPr>
          <a:xfrm>
            <a:off x="780723" y="2840547"/>
            <a:ext cx="216000" cy="216000"/>
          </a:xfrm>
          <a:prstGeom prst="ellipse">
            <a:avLst/>
          </a:prstGeom>
        </p:spPr>
        <p:style>
          <a:lnRef idx="0">
            <a:schemeClr val="accent2"/>
          </a:lnRef>
          <a:fillRef idx="3">
            <a:schemeClr val="accent2"/>
          </a:fillRef>
          <a:effectRef idx="3">
            <a:schemeClr val="accent2"/>
          </a:effectRef>
          <a:fontRef idx="minor">
            <a:schemeClr val="lt1"/>
          </a:fontRef>
        </p:style>
        <p:txBody>
          <a:bodyPr tIns="0" rtlCol="0" anchor="ctr"/>
          <a:lstStyle/>
          <a:p>
            <a:pPr algn="ctr"/>
            <a:r>
              <a:rPr lang="fr-FR" b="1" dirty="0" smtClean="0">
                <a:effectLst>
                  <a:outerShdw blurRad="38100" dist="38100" dir="2700000" algn="tl">
                    <a:srgbClr val="000000">
                      <a:alpha val="43137"/>
                    </a:srgbClr>
                  </a:outerShdw>
                </a:effectLst>
                <a:latin typeface="Tw Cen MT" pitchFamily="34" charset="0"/>
              </a:rPr>
              <a:t>-</a:t>
            </a:r>
          </a:p>
        </p:txBody>
      </p:sp>
      <p:pic>
        <p:nvPicPr>
          <p:cNvPr id="21" name="Picture 2" descr="http://www.esquelbecq.com/livre_ouvert2.gif"/>
          <p:cNvPicPr>
            <a:picLocks noChangeAspect="1" noChangeArrowheads="1"/>
          </p:cNvPicPr>
          <p:nvPr/>
        </p:nvPicPr>
        <p:blipFill>
          <a:blip r:embed="rId17">
            <a:extLst>
              <a:ext uri="{28A0092B-C50C-407E-A947-70E740481C1C}">
                <a14:useLocalDpi xmlns:a14="http://schemas.microsoft.com/office/drawing/2010/main" val="0"/>
              </a:ext>
            </a:extLst>
          </a:blip>
          <a:srcRect b="6451"/>
          <a:stretch>
            <a:fillRect/>
          </a:stretch>
        </p:blipFill>
        <p:spPr bwMode="auto">
          <a:xfrm>
            <a:off x="571500" y="1369753"/>
            <a:ext cx="62769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71563" y="1512628"/>
            <a:ext cx="2428875" cy="371475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u="sng" cap="small" dirty="0">
                <a:solidFill>
                  <a:schemeClr val="tx1"/>
                </a:solidFill>
                <a:latin typeface="Tw Cen MT" pitchFamily="34" charset="0"/>
              </a:rPr>
              <a:t>Exercices à réaliser en classe ou à la maison </a:t>
            </a:r>
          </a:p>
          <a:p>
            <a:pPr algn="ctr">
              <a:defRPr/>
            </a:pPr>
            <a:endParaRPr lang="fr-FR" b="1" dirty="0">
              <a:solidFill>
                <a:schemeClr val="tx1"/>
              </a:solidFill>
              <a:latin typeface="Tw Cen MT" pitchFamily="34" charset="0"/>
            </a:endParaRPr>
          </a:p>
          <a:p>
            <a:pPr algn="ctr">
              <a:defRPr/>
            </a:pPr>
            <a:r>
              <a:rPr lang="fr-FR" b="1" u="sng" dirty="0">
                <a:solidFill>
                  <a:schemeClr val="tx1"/>
                </a:solidFill>
                <a:latin typeface="Tw Cen MT" pitchFamily="34" charset="0"/>
              </a:rPr>
              <a:t>Supports </a:t>
            </a:r>
            <a:r>
              <a:rPr lang="fr-FR" b="1" dirty="0">
                <a:solidFill>
                  <a:schemeClr val="tx1"/>
                </a:solidFill>
                <a:latin typeface="Tw Cen MT" pitchFamily="34" charset="0"/>
              </a:rPr>
              <a:t>: Textes, cartes, documents iconographiques, tableaux statistiques, caricatures, photographie, étude de paysages, affiches, publicité…</a:t>
            </a:r>
          </a:p>
          <a:p>
            <a:pPr algn="ctr">
              <a:defRPr/>
            </a:pPr>
            <a:endParaRPr lang="fr-FR" b="1" dirty="0">
              <a:solidFill>
                <a:schemeClr val="tx1"/>
              </a:solidFill>
              <a:latin typeface="Tw Cen MT" pitchFamily="34" charset="0"/>
            </a:endParaRPr>
          </a:p>
        </p:txBody>
      </p:sp>
      <p:sp>
        <p:nvSpPr>
          <p:cNvPr id="23" name="ZoneTexte 22"/>
          <p:cNvSpPr txBox="1"/>
          <p:nvPr/>
        </p:nvSpPr>
        <p:spPr>
          <a:xfrm>
            <a:off x="642910" y="5513140"/>
            <a:ext cx="2928958" cy="584775"/>
          </a:xfrm>
          <a:prstGeom prst="rect">
            <a:avLst/>
          </a:prstGeom>
          <a:solidFill>
            <a:schemeClr val="accent6">
              <a:lumMod val="50000"/>
            </a:schemeClr>
          </a:solidFill>
          <a:ln>
            <a:noFill/>
          </a:ln>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fr-FR" sz="1600" b="1" cap="small" dirty="0">
                <a:solidFill>
                  <a:schemeClr val="bg1"/>
                </a:solidFill>
                <a:latin typeface="Tw Cen MT" pitchFamily="34" charset="0"/>
              </a:rPr>
              <a:t>Page de gauche :</a:t>
            </a:r>
          </a:p>
          <a:p>
            <a:pPr algn="ctr">
              <a:defRPr/>
            </a:pPr>
            <a:r>
              <a:rPr lang="fr-FR" sz="1600" b="1" cap="small" dirty="0">
                <a:solidFill>
                  <a:schemeClr val="bg1"/>
                </a:solidFill>
                <a:latin typeface="Tw Cen MT" pitchFamily="34" charset="0"/>
              </a:rPr>
              <a:t>les </a:t>
            </a:r>
            <a:r>
              <a:rPr lang="fr-FR" sz="1600" b="1" cap="small" dirty="0" smtClean="0">
                <a:solidFill>
                  <a:schemeClr val="bg1"/>
                </a:solidFill>
                <a:latin typeface="Tw Cen MT" pitchFamily="34" charset="0"/>
              </a:rPr>
              <a:t>photocopies et exercices</a:t>
            </a:r>
            <a:endParaRPr lang="fr-FR" sz="1600" b="1" cap="small" dirty="0">
              <a:solidFill>
                <a:schemeClr val="bg1"/>
              </a:solidFill>
              <a:latin typeface="Tw Cen MT" pitchFamily="34" charset="0"/>
            </a:endParaRPr>
          </a:p>
        </p:txBody>
      </p:sp>
      <p:sp>
        <p:nvSpPr>
          <p:cNvPr id="24" name="ZoneTexte 23"/>
          <p:cNvSpPr txBox="1"/>
          <p:nvPr/>
        </p:nvSpPr>
        <p:spPr>
          <a:xfrm>
            <a:off x="3786182" y="5513140"/>
            <a:ext cx="2928958" cy="584775"/>
          </a:xfrm>
          <a:prstGeom prst="rect">
            <a:avLst/>
          </a:prstGeom>
          <a:solidFill>
            <a:schemeClr val="accent6">
              <a:lumMod val="50000"/>
            </a:schemeClr>
          </a:solidFill>
          <a:ln>
            <a:noFill/>
          </a:ln>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fr-FR" sz="1600" b="1" cap="small" dirty="0">
                <a:solidFill>
                  <a:schemeClr val="bg1"/>
                </a:solidFill>
                <a:latin typeface="Tw Cen MT" pitchFamily="34" charset="0"/>
              </a:rPr>
              <a:t>Page de droite :</a:t>
            </a:r>
          </a:p>
          <a:p>
            <a:pPr algn="ctr">
              <a:defRPr/>
            </a:pPr>
            <a:r>
              <a:rPr lang="fr-FR" sz="1600" b="1" cap="small" dirty="0">
                <a:solidFill>
                  <a:schemeClr val="bg1"/>
                </a:solidFill>
                <a:latin typeface="Tw Cen MT" pitchFamily="34" charset="0"/>
              </a:rPr>
              <a:t>Le cours</a:t>
            </a:r>
          </a:p>
        </p:txBody>
      </p:sp>
      <p:sp>
        <p:nvSpPr>
          <p:cNvPr id="25" name="ZoneTexte 24"/>
          <p:cNvSpPr txBox="1"/>
          <p:nvPr/>
        </p:nvSpPr>
        <p:spPr>
          <a:xfrm>
            <a:off x="4143375" y="1512628"/>
            <a:ext cx="2000250" cy="369887"/>
          </a:xfrm>
          <a:prstGeom prst="rect">
            <a:avLst/>
          </a:prstGeom>
          <a:noFill/>
        </p:spPr>
        <p:txBody>
          <a:bodyPr>
            <a:spAutoFit/>
          </a:bodyPr>
          <a:lstStyle/>
          <a:p>
            <a:pPr algn="ctr">
              <a:defRPr/>
            </a:pPr>
            <a:r>
              <a:rPr lang="fr-FR" b="1" cap="small" dirty="0">
                <a:solidFill>
                  <a:srgbClr val="C00000"/>
                </a:solidFill>
                <a:latin typeface="Tw Cen MT" pitchFamily="34" charset="0"/>
              </a:rPr>
              <a:t>Titre de la leçon</a:t>
            </a:r>
          </a:p>
        </p:txBody>
      </p:sp>
      <p:sp>
        <p:nvSpPr>
          <p:cNvPr id="26" name="Rectangle 25"/>
          <p:cNvSpPr/>
          <p:nvPr/>
        </p:nvSpPr>
        <p:spPr>
          <a:xfrm>
            <a:off x="4214813" y="1512628"/>
            <a:ext cx="1857375" cy="36036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 name="Rectangle 26"/>
          <p:cNvSpPr/>
          <p:nvPr/>
        </p:nvSpPr>
        <p:spPr>
          <a:xfrm>
            <a:off x="7429520" y="1441174"/>
            <a:ext cx="1357322" cy="928694"/>
          </a:xfrm>
          <a:prstGeom prst="wedgeRectCallout">
            <a:avLst>
              <a:gd name="adj1" fmla="val -131900"/>
              <a:gd name="adj2" fmla="val -24586"/>
            </a:avLst>
          </a:prstGeom>
          <a:solidFill>
            <a:schemeClr val="accent2">
              <a:lumMod val="5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fr-FR" sz="1600" b="1" dirty="0">
                <a:latin typeface="Tw Cen MT" pitchFamily="34" charset="0"/>
              </a:rPr>
              <a:t>En rouge, majuscules, encadré</a:t>
            </a:r>
          </a:p>
        </p:txBody>
      </p:sp>
      <p:sp>
        <p:nvSpPr>
          <p:cNvPr id="28" name="Rectangle 27"/>
          <p:cNvSpPr/>
          <p:nvPr/>
        </p:nvSpPr>
        <p:spPr>
          <a:xfrm>
            <a:off x="7429520" y="2441306"/>
            <a:ext cx="1357322" cy="928694"/>
          </a:xfrm>
          <a:prstGeom prst="wedgeRectCallout">
            <a:avLst>
              <a:gd name="adj1" fmla="val -130752"/>
              <a:gd name="adj2" fmla="val -65239"/>
            </a:avLst>
          </a:prstGeom>
          <a:solidFill>
            <a:srgbClr val="0070C0"/>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fr-FR" sz="1600" b="1" dirty="0">
                <a:latin typeface="Tw Cen MT" pitchFamily="34" charset="0"/>
              </a:rPr>
              <a:t>Le cours en bleu ou en en noir</a:t>
            </a:r>
          </a:p>
        </p:txBody>
      </p:sp>
      <p:sp>
        <p:nvSpPr>
          <p:cNvPr id="29" name="ZoneTexte 28"/>
          <p:cNvSpPr txBox="1">
            <a:spLocks noChangeArrowheads="1"/>
          </p:cNvSpPr>
          <p:nvPr/>
        </p:nvSpPr>
        <p:spPr bwMode="auto">
          <a:xfrm>
            <a:off x="3857625" y="3441440"/>
            <a:ext cx="2444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b="1">
                <a:solidFill>
                  <a:srgbClr val="C00000"/>
                </a:solidFill>
                <a:latin typeface="Tw Cen MT" pitchFamily="34" charset="0"/>
              </a:rPr>
              <a:t>I. Titre des grandes parties</a:t>
            </a:r>
          </a:p>
          <a:p>
            <a:pPr eaLnBrk="1" hangingPunct="1"/>
            <a:r>
              <a:rPr lang="fr-FR" sz="1600" b="1">
                <a:solidFill>
                  <a:srgbClr val="C00000"/>
                </a:solidFill>
                <a:latin typeface="Tw Cen MT" pitchFamily="34" charset="0"/>
              </a:rPr>
              <a:t>	A. Sous titres</a:t>
            </a:r>
          </a:p>
        </p:txBody>
      </p:sp>
      <p:cxnSp>
        <p:nvCxnSpPr>
          <p:cNvPr id="30" name="Connecteur droit 29"/>
          <p:cNvCxnSpPr/>
          <p:nvPr/>
        </p:nvCxnSpPr>
        <p:spPr>
          <a:xfrm rot="10800000" flipH="1">
            <a:off x="3946525" y="3733540"/>
            <a:ext cx="226853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rot="10800000" flipH="1">
            <a:off x="4286250" y="3941503"/>
            <a:ext cx="11160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429520" y="3441438"/>
            <a:ext cx="1357322" cy="928694"/>
          </a:xfrm>
          <a:prstGeom prst="wedgeRectCallout">
            <a:avLst>
              <a:gd name="adj1" fmla="val -130050"/>
              <a:gd name="adj2" fmla="val -24027"/>
            </a:avLst>
          </a:prstGeom>
          <a:solidFill>
            <a:schemeClr val="accent2">
              <a:lumMod val="5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fr-FR" sz="1600" b="1" dirty="0">
                <a:latin typeface="Tw Cen MT" pitchFamily="34" charset="0"/>
              </a:rPr>
              <a:t>En rouge, minuscules, souligné</a:t>
            </a:r>
          </a:p>
        </p:txBody>
      </p:sp>
      <p:sp>
        <p:nvSpPr>
          <p:cNvPr id="33" name="ZoneTexte 32"/>
          <p:cNvSpPr txBox="1">
            <a:spLocks noChangeArrowheads="1"/>
          </p:cNvSpPr>
          <p:nvPr/>
        </p:nvSpPr>
        <p:spPr bwMode="auto">
          <a:xfrm>
            <a:off x="3857625" y="2298440"/>
            <a:ext cx="20589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800" b="1">
                <a:latin typeface="Tw Cen MT" pitchFamily="34" charset="0"/>
              </a:rPr>
              <a:t>Parallèlement aux Grandes Découvertes, …</a:t>
            </a:r>
          </a:p>
        </p:txBody>
      </p:sp>
      <p:pic>
        <p:nvPicPr>
          <p:cNvPr id="34" name="Picture 10" descr="http://t3.gstatic.com/images?q=tbn:ANd9GcTSqi_QSYdxP1Z3HEQ-uGaGxmXOaTiy3ml0SADkffB0xwQjHdoNN5H3ycI">
            <a:hlinkClick r:id="rId18"/>
          </p:cNvPr>
          <p:cNvPicPr>
            <a:picLocks noChangeAspect="1" noChangeArrowheads="1"/>
          </p:cNvPicPr>
          <p:nvPr/>
        </p:nvPicPr>
        <p:blipFill>
          <a:blip r:embed="rId19">
            <a:clrChange>
              <a:clrFrom>
                <a:srgbClr val="FFFFFF"/>
              </a:clrFrom>
              <a:clrTo>
                <a:srgbClr val="FFFFFF">
                  <a:alpha val="0"/>
                </a:srgbClr>
              </a:clrTo>
            </a:clrChange>
            <a:duotone>
              <a:schemeClr val="accent5">
                <a:shade val="45000"/>
                <a:satMod val="135000"/>
              </a:schemeClr>
              <a:prstClr val="white"/>
            </a:duotone>
          </a:blip>
          <a:srcRect/>
          <a:stretch>
            <a:fillRect/>
          </a:stretch>
        </p:blipFill>
        <p:spPr bwMode="auto">
          <a:xfrm rot="19754624" flipH="1">
            <a:off x="3857306" y="1940926"/>
            <a:ext cx="769074" cy="769075"/>
          </a:xfrm>
          <a:prstGeom prst="rect">
            <a:avLst/>
          </a:prstGeom>
          <a:noFill/>
        </p:spPr>
      </p:pic>
      <p:sp>
        <p:nvSpPr>
          <p:cNvPr id="36" name="ZoneTexte 35"/>
          <p:cNvSpPr txBox="1"/>
          <p:nvPr/>
        </p:nvSpPr>
        <p:spPr>
          <a:xfrm>
            <a:off x="7215206" y="4513008"/>
            <a:ext cx="1571636"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fr-FR" sz="1400" b="1" dirty="0">
                <a:solidFill>
                  <a:srgbClr val="CCFFCC"/>
                </a:solidFill>
                <a:latin typeface="Tw Cen MT" pitchFamily="34" charset="0"/>
              </a:rPr>
              <a:t>Le cahier est votre </a:t>
            </a:r>
            <a:r>
              <a:rPr lang="fr-FR" sz="1400" b="1" dirty="0" smtClean="0">
                <a:solidFill>
                  <a:srgbClr val="CCFFCC"/>
                </a:solidFill>
                <a:latin typeface="Tw Cen MT" pitchFamily="34" charset="0"/>
              </a:rPr>
              <a:t>principal </a:t>
            </a:r>
            <a:r>
              <a:rPr lang="fr-FR" sz="1400" b="1" dirty="0">
                <a:solidFill>
                  <a:srgbClr val="CCFFCC"/>
                </a:solidFill>
                <a:latin typeface="Tw Cen MT" pitchFamily="34" charset="0"/>
              </a:rPr>
              <a:t>outil de travail </a:t>
            </a:r>
            <a:r>
              <a:rPr lang="fr-FR" sz="1400" b="1" dirty="0" smtClean="0">
                <a:solidFill>
                  <a:srgbClr val="CCFFCC"/>
                </a:solidFill>
                <a:latin typeface="Tw Cen MT" pitchFamily="34" charset="0"/>
              </a:rPr>
              <a:t>: il est donc exigé une propreté absolue </a:t>
            </a:r>
            <a:endParaRPr lang="fr-FR" sz="1400" b="1" dirty="0">
              <a:solidFill>
                <a:srgbClr val="CCFFCC"/>
              </a:solidFill>
              <a:latin typeface="Tw Cen MT" pitchFamily="34" charset="0"/>
            </a:endParaRPr>
          </a:p>
        </p:txBody>
      </p:sp>
    </p:spTree>
    <p:extLst>
      <p:ext uri="{BB962C8B-B14F-4D97-AF65-F5344CB8AC3E}">
        <p14:creationId xmlns:p14="http://schemas.microsoft.com/office/powerpoint/2010/main" val="40366367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ipe(left)">
                                      <p:cBhvr>
                                        <p:cTn id="16" dur="500"/>
                                        <p:tgtEl>
                                          <p:spTgt spid="3">
                                            <p:bg/>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500"/>
                                        <p:tgtEl>
                                          <p:spTgt spid="3">
                                            <p:txEl>
                                              <p:pRg st="3" end="3"/>
                                            </p:txEl>
                                          </p:spTgt>
                                        </p:tgtEl>
                                      </p:cBhvr>
                                    </p:animEffect>
                                  </p:childTnLst>
                                </p:cTn>
                              </p:par>
                            </p:childTnLst>
                          </p:cTn>
                        </p:par>
                        <p:par>
                          <p:cTn id="31" fill="hold">
                            <p:stCondLst>
                              <p:cond delay="500"/>
                            </p:stCondLst>
                            <p:childTnLst>
                              <p:par>
                                <p:cTn id="32" presetID="49" presetClass="entr" presetSubtype="0" decel="100000" fill="hold" nodeType="afterEffect">
                                  <p:stCondLst>
                                    <p:cond delay="0"/>
                                  </p:stCondLst>
                                  <p:childTnLst>
                                    <p:set>
                                      <p:cBhvr>
                                        <p:cTn id="33" dur="1" fill="hold">
                                          <p:stCondLst>
                                            <p:cond delay="0"/>
                                          </p:stCondLst>
                                        </p:cTn>
                                        <p:tgtEl>
                                          <p:spTgt spid="1026"/>
                                        </p:tgtEl>
                                        <p:attrNameLst>
                                          <p:attrName>style.visibility</p:attrName>
                                        </p:attrNameLst>
                                      </p:cBhvr>
                                      <p:to>
                                        <p:strVal val="visible"/>
                                      </p:to>
                                    </p:set>
                                    <p:anim calcmode="lin" valueType="num">
                                      <p:cBhvr>
                                        <p:cTn id="34" dur="1000" fill="hold"/>
                                        <p:tgtEl>
                                          <p:spTgt spid="1026"/>
                                        </p:tgtEl>
                                        <p:attrNameLst>
                                          <p:attrName>ppt_w</p:attrName>
                                        </p:attrNameLst>
                                      </p:cBhvr>
                                      <p:tavLst>
                                        <p:tav tm="0">
                                          <p:val>
                                            <p:fltVal val="0"/>
                                          </p:val>
                                        </p:tav>
                                        <p:tav tm="100000">
                                          <p:val>
                                            <p:strVal val="#ppt_w"/>
                                          </p:val>
                                        </p:tav>
                                      </p:tavLst>
                                    </p:anim>
                                    <p:anim calcmode="lin" valueType="num">
                                      <p:cBhvr>
                                        <p:cTn id="35" dur="1000" fill="hold"/>
                                        <p:tgtEl>
                                          <p:spTgt spid="1026"/>
                                        </p:tgtEl>
                                        <p:attrNameLst>
                                          <p:attrName>ppt_h</p:attrName>
                                        </p:attrNameLst>
                                      </p:cBhvr>
                                      <p:tavLst>
                                        <p:tav tm="0">
                                          <p:val>
                                            <p:fltVal val="0"/>
                                          </p:val>
                                        </p:tav>
                                        <p:tav tm="100000">
                                          <p:val>
                                            <p:strVal val="#ppt_h"/>
                                          </p:val>
                                        </p:tav>
                                      </p:tavLst>
                                    </p:anim>
                                    <p:anim calcmode="lin" valueType="num">
                                      <p:cBhvr>
                                        <p:cTn id="36" dur="1000" fill="hold"/>
                                        <p:tgtEl>
                                          <p:spTgt spid="1026"/>
                                        </p:tgtEl>
                                        <p:attrNameLst>
                                          <p:attrName>style.rotation</p:attrName>
                                        </p:attrNameLst>
                                      </p:cBhvr>
                                      <p:tavLst>
                                        <p:tav tm="0">
                                          <p:val>
                                            <p:fltVal val="360"/>
                                          </p:val>
                                        </p:tav>
                                        <p:tav tm="100000">
                                          <p:val>
                                            <p:fltVal val="0"/>
                                          </p:val>
                                        </p:tav>
                                      </p:tavLst>
                                    </p:anim>
                                    <p:animEffect transition="in" filter="fade">
                                      <p:cBhvr>
                                        <p:cTn id="37" dur="1000"/>
                                        <p:tgtEl>
                                          <p:spTgt spid="1026"/>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1028"/>
                                        </p:tgtEl>
                                        <p:attrNameLst>
                                          <p:attrName>style.visibility</p:attrName>
                                        </p:attrNameLst>
                                      </p:cBhvr>
                                      <p:to>
                                        <p:strVal val="visible"/>
                                      </p:to>
                                    </p:set>
                                    <p:anim calcmode="lin" valueType="num">
                                      <p:cBhvr>
                                        <p:cTn id="40" dur="1000" fill="hold"/>
                                        <p:tgtEl>
                                          <p:spTgt spid="1028"/>
                                        </p:tgtEl>
                                        <p:attrNameLst>
                                          <p:attrName>ppt_w</p:attrName>
                                        </p:attrNameLst>
                                      </p:cBhvr>
                                      <p:tavLst>
                                        <p:tav tm="0">
                                          <p:val>
                                            <p:fltVal val="0"/>
                                          </p:val>
                                        </p:tav>
                                        <p:tav tm="100000">
                                          <p:val>
                                            <p:strVal val="#ppt_w"/>
                                          </p:val>
                                        </p:tav>
                                      </p:tavLst>
                                    </p:anim>
                                    <p:anim calcmode="lin" valueType="num">
                                      <p:cBhvr>
                                        <p:cTn id="41" dur="1000" fill="hold"/>
                                        <p:tgtEl>
                                          <p:spTgt spid="1028"/>
                                        </p:tgtEl>
                                        <p:attrNameLst>
                                          <p:attrName>ppt_h</p:attrName>
                                        </p:attrNameLst>
                                      </p:cBhvr>
                                      <p:tavLst>
                                        <p:tav tm="0">
                                          <p:val>
                                            <p:fltVal val="0"/>
                                          </p:val>
                                        </p:tav>
                                        <p:tav tm="100000">
                                          <p:val>
                                            <p:strVal val="#ppt_h"/>
                                          </p:val>
                                        </p:tav>
                                      </p:tavLst>
                                    </p:anim>
                                    <p:anim calcmode="lin" valueType="num">
                                      <p:cBhvr>
                                        <p:cTn id="42" dur="1000" fill="hold"/>
                                        <p:tgtEl>
                                          <p:spTgt spid="1028"/>
                                        </p:tgtEl>
                                        <p:attrNameLst>
                                          <p:attrName>style.rotation</p:attrName>
                                        </p:attrNameLst>
                                      </p:cBhvr>
                                      <p:tavLst>
                                        <p:tav tm="0">
                                          <p:val>
                                            <p:fltVal val="360"/>
                                          </p:val>
                                        </p:tav>
                                        <p:tav tm="100000">
                                          <p:val>
                                            <p:fltVal val="0"/>
                                          </p:val>
                                        </p:tav>
                                      </p:tavLst>
                                    </p:anim>
                                    <p:animEffect transition="in" filter="fade">
                                      <p:cBhvr>
                                        <p:cTn id="43" dur="1000"/>
                                        <p:tgtEl>
                                          <p:spTgt spid="10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wipe(left)">
                                      <p:cBhvr>
                                        <p:cTn id="48" dur="5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wipe(left)">
                                      <p:cBhvr>
                                        <p:cTn id="53" dur="5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wipe(left)">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wipe(left)">
                                      <p:cBhvr>
                                        <p:cTn id="63" dur="500"/>
                                        <p:tgtEl>
                                          <p:spTgt spid="3">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nodeType="clickEffect">
                                  <p:stCondLst>
                                    <p:cond delay="0"/>
                                  </p:stCondLst>
                                  <p:childTnLst>
                                    <p:animMotion origin="layout" path="M -1.38889E-6 -2.47919E-6 L -0.63403 0.44519 " pathEditMode="relative" rAng="0" ptsTypes="AA">
                                      <p:cBhvr>
                                        <p:cTn id="67" dur="2000" fill="hold"/>
                                        <p:tgtEl>
                                          <p:spTgt spid="1026"/>
                                        </p:tgtEl>
                                        <p:attrNameLst>
                                          <p:attrName>ppt_x</p:attrName>
                                          <p:attrName>ppt_y</p:attrName>
                                        </p:attrNameLst>
                                      </p:cBhvr>
                                      <p:rCtr x="-31701" y="22248"/>
                                    </p:animMotion>
                                  </p:childTnLst>
                                </p:cTn>
                              </p:par>
                              <p:par>
                                <p:cTn id="68" presetID="37" presetClass="path" presetSubtype="0" accel="50000" decel="50000" fill="hold" nodeType="withEffect">
                                  <p:stCondLst>
                                    <p:cond delay="0"/>
                                  </p:stCondLst>
                                  <p:childTnLst>
                                    <p:animMotion origin="layout" path="M 0 0 L 0.067 0.04 C 0.081 0.049 0.102 0.054 0.124 0.054 C 0.149 0.054 0.169 0.049 0.183 0.04 L 0.25 0 E" pathEditMode="relative" ptsTypes="">
                                      <p:cBhvr>
                                        <p:cTn id="69" dur="2000" fill="hold"/>
                                        <p:tgtEl>
                                          <p:spTgt spid="1028"/>
                                        </p:tgtEl>
                                        <p:attrNameLst>
                                          <p:attrName>ppt_x</p:attrName>
                                          <p:attrName>ppt_y</p:attrName>
                                        </p:attrNameLst>
                                      </p:cBhvr>
                                    </p:animMotion>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Effect transition="in" filter="wipe(left)">
                                      <p:cBhvr>
                                        <p:cTn id="74" dur="500"/>
                                        <p:tgtEl>
                                          <p:spTgt spid="3">
                                            <p:txEl>
                                              <p:pRg st="9" end="9"/>
                                            </p:txEl>
                                          </p:spTgt>
                                        </p:tgtEl>
                                      </p:cBhvr>
                                    </p:animEffect>
                                  </p:childTnLst>
                                </p:cTn>
                              </p:par>
                            </p:childTnLst>
                          </p:cTn>
                        </p:par>
                        <p:par>
                          <p:cTn id="75" fill="hold">
                            <p:stCondLst>
                              <p:cond delay="500"/>
                            </p:stCondLst>
                            <p:childTnLst>
                              <p:par>
                                <p:cTn id="76" presetID="31" presetClass="entr" presetSubtype="0" fill="hold" nodeType="afterEffect">
                                  <p:stCondLst>
                                    <p:cond delay="0"/>
                                  </p:stCondLst>
                                  <p:childTnLst>
                                    <p:set>
                                      <p:cBhvr>
                                        <p:cTn id="77" dur="1" fill="hold">
                                          <p:stCondLst>
                                            <p:cond delay="0"/>
                                          </p:stCondLst>
                                        </p:cTn>
                                        <p:tgtEl>
                                          <p:spTgt spid="1030"/>
                                        </p:tgtEl>
                                        <p:attrNameLst>
                                          <p:attrName>style.visibility</p:attrName>
                                        </p:attrNameLst>
                                      </p:cBhvr>
                                      <p:to>
                                        <p:strVal val="visible"/>
                                      </p:to>
                                    </p:set>
                                    <p:anim calcmode="lin" valueType="num">
                                      <p:cBhvr>
                                        <p:cTn id="78" dur="1000" fill="hold"/>
                                        <p:tgtEl>
                                          <p:spTgt spid="1030"/>
                                        </p:tgtEl>
                                        <p:attrNameLst>
                                          <p:attrName>ppt_w</p:attrName>
                                        </p:attrNameLst>
                                      </p:cBhvr>
                                      <p:tavLst>
                                        <p:tav tm="0">
                                          <p:val>
                                            <p:fltVal val="0"/>
                                          </p:val>
                                        </p:tav>
                                        <p:tav tm="100000">
                                          <p:val>
                                            <p:strVal val="#ppt_w"/>
                                          </p:val>
                                        </p:tav>
                                      </p:tavLst>
                                    </p:anim>
                                    <p:anim calcmode="lin" valueType="num">
                                      <p:cBhvr>
                                        <p:cTn id="79" dur="1000" fill="hold"/>
                                        <p:tgtEl>
                                          <p:spTgt spid="1030"/>
                                        </p:tgtEl>
                                        <p:attrNameLst>
                                          <p:attrName>ppt_h</p:attrName>
                                        </p:attrNameLst>
                                      </p:cBhvr>
                                      <p:tavLst>
                                        <p:tav tm="0">
                                          <p:val>
                                            <p:fltVal val="0"/>
                                          </p:val>
                                        </p:tav>
                                        <p:tav tm="100000">
                                          <p:val>
                                            <p:strVal val="#ppt_h"/>
                                          </p:val>
                                        </p:tav>
                                      </p:tavLst>
                                    </p:anim>
                                    <p:anim calcmode="lin" valueType="num">
                                      <p:cBhvr>
                                        <p:cTn id="80" dur="1000" fill="hold"/>
                                        <p:tgtEl>
                                          <p:spTgt spid="1030"/>
                                        </p:tgtEl>
                                        <p:attrNameLst>
                                          <p:attrName>style.rotation</p:attrName>
                                        </p:attrNameLst>
                                      </p:cBhvr>
                                      <p:tavLst>
                                        <p:tav tm="0">
                                          <p:val>
                                            <p:fltVal val="90"/>
                                          </p:val>
                                        </p:tav>
                                        <p:tav tm="100000">
                                          <p:val>
                                            <p:fltVal val="0"/>
                                          </p:val>
                                        </p:tav>
                                      </p:tavLst>
                                    </p:anim>
                                    <p:animEffect transition="in" filter="fade">
                                      <p:cBhvr>
                                        <p:cTn id="81" dur="1000"/>
                                        <p:tgtEl>
                                          <p:spTgt spid="103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
                                            <p:txEl>
                                              <p:pRg st="10" end="10"/>
                                            </p:txEl>
                                          </p:spTgt>
                                        </p:tgtEl>
                                        <p:attrNameLst>
                                          <p:attrName>style.visibility</p:attrName>
                                        </p:attrNameLst>
                                      </p:cBhvr>
                                      <p:to>
                                        <p:strVal val="visible"/>
                                      </p:to>
                                    </p:set>
                                    <p:animEffect transition="in" filter="wipe(left)">
                                      <p:cBhvr>
                                        <p:cTn id="86" dur="500"/>
                                        <p:tgtEl>
                                          <p:spTgt spid="3">
                                            <p:txEl>
                                              <p:pRg st="10" end="10"/>
                                            </p:txEl>
                                          </p:spTgt>
                                        </p:tgtEl>
                                      </p:cBhvr>
                                    </p:animEffect>
                                  </p:childTnLst>
                                </p:cTn>
                              </p:par>
                            </p:childTnLst>
                          </p:cTn>
                        </p:par>
                        <p:par>
                          <p:cTn id="87" fill="hold">
                            <p:stCondLst>
                              <p:cond delay="500"/>
                            </p:stCondLst>
                            <p:childTnLst>
                              <p:par>
                                <p:cTn id="88" presetID="31" presetClass="entr" presetSubtype="0" fill="hold" nodeType="afterEffect">
                                  <p:stCondLst>
                                    <p:cond delay="0"/>
                                  </p:stCondLst>
                                  <p:childTnLst>
                                    <p:set>
                                      <p:cBhvr>
                                        <p:cTn id="89" dur="1" fill="hold">
                                          <p:stCondLst>
                                            <p:cond delay="0"/>
                                          </p:stCondLst>
                                        </p:cTn>
                                        <p:tgtEl>
                                          <p:spTgt spid="4"/>
                                        </p:tgtEl>
                                        <p:attrNameLst>
                                          <p:attrName>style.visibility</p:attrName>
                                        </p:attrNameLst>
                                      </p:cBhvr>
                                      <p:to>
                                        <p:strVal val="visible"/>
                                      </p:to>
                                    </p:set>
                                    <p:anim calcmode="lin" valueType="num">
                                      <p:cBhvr>
                                        <p:cTn id="90" dur="1000" fill="hold"/>
                                        <p:tgtEl>
                                          <p:spTgt spid="4"/>
                                        </p:tgtEl>
                                        <p:attrNameLst>
                                          <p:attrName>ppt_w</p:attrName>
                                        </p:attrNameLst>
                                      </p:cBhvr>
                                      <p:tavLst>
                                        <p:tav tm="0">
                                          <p:val>
                                            <p:fltVal val="0"/>
                                          </p:val>
                                        </p:tav>
                                        <p:tav tm="100000">
                                          <p:val>
                                            <p:strVal val="#ppt_w"/>
                                          </p:val>
                                        </p:tav>
                                      </p:tavLst>
                                    </p:anim>
                                    <p:anim calcmode="lin" valueType="num">
                                      <p:cBhvr>
                                        <p:cTn id="91" dur="1000" fill="hold"/>
                                        <p:tgtEl>
                                          <p:spTgt spid="4"/>
                                        </p:tgtEl>
                                        <p:attrNameLst>
                                          <p:attrName>ppt_h</p:attrName>
                                        </p:attrNameLst>
                                      </p:cBhvr>
                                      <p:tavLst>
                                        <p:tav tm="0">
                                          <p:val>
                                            <p:fltVal val="0"/>
                                          </p:val>
                                        </p:tav>
                                        <p:tav tm="100000">
                                          <p:val>
                                            <p:strVal val="#ppt_h"/>
                                          </p:val>
                                        </p:tav>
                                      </p:tavLst>
                                    </p:anim>
                                    <p:anim calcmode="lin" valueType="num">
                                      <p:cBhvr>
                                        <p:cTn id="92" dur="1000" fill="hold"/>
                                        <p:tgtEl>
                                          <p:spTgt spid="4"/>
                                        </p:tgtEl>
                                        <p:attrNameLst>
                                          <p:attrName>style.rotation</p:attrName>
                                        </p:attrNameLst>
                                      </p:cBhvr>
                                      <p:tavLst>
                                        <p:tav tm="0">
                                          <p:val>
                                            <p:fltVal val="90"/>
                                          </p:val>
                                        </p:tav>
                                        <p:tav tm="100000">
                                          <p:val>
                                            <p:fltVal val="0"/>
                                          </p:val>
                                        </p:tav>
                                      </p:tavLst>
                                    </p:anim>
                                    <p:animEffect transition="in" filter="fade">
                                      <p:cBhvr>
                                        <p:cTn id="93" dur="1000"/>
                                        <p:tgtEl>
                                          <p:spTgt spid="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3">
                                            <p:txEl>
                                              <p:pRg st="11" end="11"/>
                                            </p:txEl>
                                          </p:spTgt>
                                        </p:tgtEl>
                                        <p:attrNameLst>
                                          <p:attrName>style.visibility</p:attrName>
                                        </p:attrNameLst>
                                      </p:cBhvr>
                                      <p:to>
                                        <p:strVal val="visible"/>
                                      </p:to>
                                    </p:set>
                                    <p:animEffect transition="in" filter="wipe(left)">
                                      <p:cBhvr>
                                        <p:cTn id="98" dur="500"/>
                                        <p:tgtEl>
                                          <p:spTgt spid="3">
                                            <p:txEl>
                                              <p:pRg st="11" end="11"/>
                                            </p:txEl>
                                          </p:spTgt>
                                        </p:tgtEl>
                                      </p:cBhvr>
                                    </p:animEffect>
                                  </p:childTnLst>
                                </p:cTn>
                              </p:par>
                            </p:childTnLst>
                          </p:cTn>
                        </p:par>
                        <p:par>
                          <p:cTn id="99" fill="hold">
                            <p:stCondLst>
                              <p:cond delay="500"/>
                            </p:stCondLst>
                            <p:childTnLst>
                              <p:par>
                                <p:cTn id="100" presetID="31" presetClass="entr" presetSubtype="0" fill="hold" nodeType="afterEffect">
                                  <p:stCondLst>
                                    <p:cond delay="0"/>
                                  </p:stCondLst>
                                  <p:childTnLst>
                                    <p:set>
                                      <p:cBhvr>
                                        <p:cTn id="101" dur="1" fill="hold">
                                          <p:stCondLst>
                                            <p:cond delay="0"/>
                                          </p:stCondLst>
                                        </p:cTn>
                                        <p:tgtEl>
                                          <p:spTgt spid="1032"/>
                                        </p:tgtEl>
                                        <p:attrNameLst>
                                          <p:attrName>style.visibility</p:attrName>
                                        </p:attrNameLst>
                                      </p:cBhvr>
                                      <p:to>
                                        <p:strVal val="visible"/>
                                      </p:to>
                                    </p:set>
                                    <p:anim calcmode="lin" valueType="num">
                                      <p:cBhvr>
                                        <p:cTn id="102" dur="1000" fill="hold"/>
                                        <p:tgtEl>
                                          <p:spTgt spid="1032"/>
                                        </p:tgtEl>
                                        <p:attrNameLst>
                                          <p:attrName>ppt_w</p:attrName>
                                        </p:attrNameLst>
                                      </p:cBhvr>
                                      <p:tavLst>
                                        <p:tav tm="0">
                                          <p:val>
                                            <p:fltVal val="0"/>
                                          </p:val>
                                        </p:tav>
                                        <p:tav tm="100000">
                                          <p:val>
                                            <p:strVal val="#ppt_w"/>
                                          </p:val>
                                        </p:tav>
                                      </p:tavLst>
                                    </p:anim>
                                    <p:anim calcmode="lin" valueType="num">
                                      <p:cBhvr>
                                        <p:cTn id="103" dur="1000" fill="hold"/>
                                        <p:tgtEl>
                                          <p:spTgt spid="1032"/>
                                        </p:tgtEl>
                                        <p:attrNameLst>
                                          <p:attrName>ppt_h</p:attrName>
                                        </p:attrNameLst>
                                      </p:cBhvr>
                                      <p:tavLst>
                                        <p:tav tm="0">
                                          <p:val>
                                            <p:fltVal val="0"/>
                                          </p:val>
                                        </p:tav>
                                        <p:tav tm="100000">
                                          <p:val>
                                            <p:strVal val="#ppt_h"/>
                                          </p:val>
                                        </p:tav>
                                      </p:tavLst>
                                    </p:anim>
                                    <p:anim calcmode="lin" valueType="num">
                                      <p:cBhvr>
                                        <p:cTn id="104" dur="1000" fill="hold"/>
                                        <p:tgtEl>
                                          <p:spTgt spid="1032"/>
                                        </p:tgtEl>
                                        <p:attrNameLst>
                                          <p:attrName>style.rotation</p:attrName>
                                        </p:attrNameLst>
                                      </p:cBhvr>
                                      <p:tavLst>
                                        <p:tav tm="0">
                                          <p:val>
                                            <p:fltVal val="90"/>
                                          </p:val>
                                        </p:tav>
                                        <p:tav tm="100000">
                                          <p:val>
                                            <p:fltVal val="0"/>
                                          </p:val>
                                        </p:tav>
                                      </p:tavLst>
                                    </p:anim>
                                    <p:animEffect transition="in" filter="fade">
                                      <p:cBhvr>
                                        <p:cTn id="105" dur="1000"/>
                                        <p:tgtEl>
                                          <p:spTgt spid="1032"/>
                                        </p:tgtEl>
                                      </p:cBhvr>
                                    </p:animEffect>
                                  </p:childTnLst>
                                </p:cTn>
                              </p:par>
                              <p:par>
                                <p:cTn id="106" presetID="53" presetClass="entr" presetSubtype="16" fill="hold" nodeType="withEffect">
                                  <p:stCondLst>
                                    <p:cond delay="0"/>
                                  </p:stCondLst>
                                  <p:childTnLst>
                                    <p:set>
                                      <p:cBhvr>
                                        <p:cTn id="107" dur="1" fill="hold">
                                          <p:stCondLst>
                                            <p:cond delay="0"/>
                                          </p:stCondLst>
                                        </p:cTn>
                                        <p:tgtEl>
                                          <p:spTgt spid="10"/>
                                        </p:tgtEl>
                                        <p:attrNameLst>
                                          <p:attrName>style.visibility</p:attrName>
                                        </p:attrNameLst>
                                      </p:cBhvr>
                                      <p:to>
                                        <p:strVal val="visible"/>
                                      </p:to>
                                    </p:set>
                                    <p:anim calcmode="lin" valueType="num">
                                      <p:cBhvr>
                                        <p:cTn id="108" dur="1000" fill="hold"/>
                                        <p:tgtEl>
                                          <p:spTgt spid="10"/>
                                        </p:tgtEl>
                                        <p:attrNameLst>
                                          <p:attrName>ppt_w</p:attrName>
                                        </p:attrNameLst>
                                      </p:cBhvr>
                                      <p:tavLst>
                                        <p:tav tm="0">
                                          <p:val>
                                            <p:fltVal val="0"/>
                                          </p:val>
                                        </p:tav>
                                        <p:tav tm="100000">
                                          <p:val>
                                            <p:strVal val="#ppt_w"/>
                                          </p:val>
                                        </p:tav>
                                      </p:tavLst>
                                    </p:anim>
                                    <p:anim calcmode="lin" valueType="num">
                                      <p:cBhvr>
                                        <p:cTn id="109" dur="1000" fill="hold"/>
                                        <p:tgtEl>
                                          <p:spTgt spid="10"/>
                                        </p:tgtEl>
                                        <p:attrNameLst>
                                          <p:attrName>ppt_h</p:attrName>
                                        </p:attrNameLst>
                                      </p:cBhvr>
                                      <p:tavLst>
                                        <p:tav tm="0">
                                          <p:val>
                                            <p:fltVal val="0"/>
                                          </p:val>
                                        </p:tav>
                                        <p:tav tm="100000">
                                          <p:val>
                                            <p:strVal val="#ppt_h"/>
                                          </p:val>
                                        </p:tav>
                                      </p:tavLst>
                                    </p:anim>
                                    <p:animEffect transition="in" filter="fade">
                                      <p:cBhvr>
                                        <p:cTn id="110" dur="1000"/>
                                        <p:tgtEl>
                                          <p:spTgt spid="10"/>
                                        </p:tgtEl>
                                      </p:cBhvr>
                                    </p:animEffect>
                                  </p:childTnLst>
                                </p:cTn>
                              </p:par>
                              <p:par>
                                <p:cTn id="111" presetID="53" presetClass="entr" presetSubtype="16" fill="hold" nodeType="withEffect">
                                  <p:stCondLst>
                                    <p:cond delay="0"/>
                                  </p:stCondLst>
                                  <p:childTnLst>
                                    <p:set>
                                      <p:cBhvr>
                                        <p:cTn id="112" dur="1" fill="hold">
                                          <p:stCondLst>
                                            <p:cond delay="0"/>
                                          </p:stCondLst>
                                        </p:cTn>
                                        <p:tgtEl>
                                          <p:spTgt spid="11"/>
                                        </p:tgtEl>
                                        <p:attrNameLst>
                                          <p:attrName>style.visibility</p:attrName>
                                        </p:attrNameLst>
                                      </p:cBhvr>
                                      <p:to>
                                        <p:strVal val="visible"/>
                                      </p:to>
                                    </p:set>
                                    <p:anim calcmode="lin" valueType="num">
                                      <p:cBhvr>
                                        <p:cTn id="113" dur="1000" fill="hold"/>
                                        <p:tgtEl>
                                          <p:spTgt spid="11"/>
                                        </p:tgtEl>
                                        <p:attrNameLst>
                                          <p:attrName>ppt_w</p:attrName>
                                        </p:attrNameLst>
                                      </p:cBhvr>
                                      <p:tavLst>
                                        <p:tav tm="0">
                                          <p:val>
                                            <p:fltVal val="0"/>
                                          </p:val>
                                        </p:tav>
                                        <p:tav tm="100000">
                                          <p:val>
                                            <p:strVal val="#ppt_w"/>
                                          </p:val>
                                        </p:tav>
                                      </p:tavLst>
                                    </p:anim>
                                    <p:anim calcmode="lin" valueType="num">
                                      <p:cBhvr>
                                        <p:cTn id="114" dur="1000" fill="hold"/>
                                        <p:tgtEl>
                                          <p:spTgt spid="11"/>
                                        </p:tgtEl>
                                        <p:attrNameLst>
                                          <p:attrName>ppt_h</p:attrName>
                                        </p:attrNameLst>
                                      </p:cBhvr>
                                      <p:tavLst>
                                        <p:tav tm="0">
                                          <p:val>
                                            <p:fltVal val="0"/>
                                          </p:val>
                                        </p:tav>
                                        <p:tav tm="100000">
                                          <p:val>
                                            <p:strVal val="#ppt_h"/>
                                          </p:val>
                                        </p:tav>
                                      </p:tavLst>
                                    </p:anim>
                                    <p:animEffect transition="in" filter="fade">
                                      <p:cBhvr>
                                        <p:cTn id="115" dur="1000"/>
                                        <p:tgtEl>
                                          <p:spTgt spid="11"/>
                                        </p:tgtEl>
                                      </p:cBhvr>
                                    </p:animEffect>
                                  </p:childTnLst>
                                </p:cTn>
                              </p:par>
                              <p:par>
                                <p:cTn id="116" presetID="31" presetClass="entr" presetSubtype="0" fill="hold" nodeType="withEffect">
                                  <p:stCondLst>
                                    <p:cond delay="0"/>
                                  </p:stCondLst>
                                  <p:childTnLst>
                                    <p:set>
                                      <p:cBhvr>
                                        <p:cTn id="117" dur="1" fill="hold">
                                          <p:stCondLst>
                                            <p:cond delay="0"/>
                                          </p:stCondLst>
                                        </p:cTn>
                                        <p:tgtEl>
                                          <p:spTgt spid="14"/>
                                        </p:tgtEl>
                                        <p:attrNameLst>
                                          <p:attrName>style.visibility</p:attrName>
                                        </p:attrNameLst>
                                      </p:cBhvr>
                                      <p:to>
                                        <p:strVal val="visible"/>
                                      </p:to>
                                    </p:set>
                                    <p:anim calcmode="lin" valueType="num">
                                      <p:cBhvr>
                                        <p:cTn id="118" dur="1000" fill="hold"/>
                                        <p:tgtEl>
                                          <p:spTgt spid="14"/>
                                        </p:tgtEl>
                                        <p:attrNameLst>
                                          <p:attrName>ppt_w</p:attrName>
                                        </p:attrNameLst>
                                      </p:cBhvr>
                                      <p:tavLst>
                                        <p:tav tm="0">
                                          <p:val>
                                            <p:fltVal val="0"/>
                                          </p:val>
                                        </p:tav>
                                        <p:tav tm="100000">
                                          <p:val>
                                            <p:strVal val="#ppt_w"/>
                                          </p:val>
                                        </p:tav>
                                      </p:tavLst>
                                    </p:anim>
                                    <p:anim calcmode="lin" valueType="num">
                                      <p:cBhvr>
                                        <p:cTn id="119" dur="1000" fill="hold"/>
                                        <p:tgtEl>
                                          <p:spTgt spid="14"/>
                                        </p:tgtEl>
                                        <p:attrNameLst>
                                          <p:attrName>ppt_h</p:attrName>
                                        </p:attrNameLst>
                                      </p:cBhvr>
                                      <p:tavLst>
                                        <p:tav tm="0">
                                          <p:val>
                                            <p:fltVal val="0"/>
                                          </p:val>
                                        </p:tav>
                                        <p:tav tm="100000">
                                          <p:val>
                                            <p:strVal val="#ppt_h"/>
                                          </p:val>
                                        </p:tav>
                                      </p:tavLst>
                                    </p:anim>
                                    <p:anim calcmode="lin" valueType="num">
                                      <p:cBhvr>
                                        <p:cTn id="120" dur="1000" fill="hold"/>
                                        <p:tgtEl>
                                          <p:spTgt spid="14"/>
                                        </p:tgtEl>
                                        <p:attrNameLst>
                                          <p:attrName>style.rotation</p:attrName>
                                        </p:attrNameLst>
                                      </p:cBhvr>
                                      <p:tavLst>
                                        <p:tav tm="0">
                                          <p:val>
                                            <p:fltVal val="90"/>
                                          </p:val>
                                        </p:tav>
                                        <p:tav tm="100000">
                                          <p:val>
                                            <p:fltVal val="0"/>
                                          </p:val>
                                        </p:tav>
                                      </p:tavLst>
                                    </p:anim>
                                    <p:animEffect transition="in" filter="fade">
                                      <p:cBhvr>
                                        <p:cTn id="121" dur="1000"/>
                                        <p:tgtEl>
                                          <p:spTgt spid="14"/>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3">
                                            <p:txEl>
                                              <p:pRg st="12" end="12"/>
                                            </p:txEl>
                                          </p:spTgt>
                                        </p:tgtEl>
                                        <p:attrNameLst>
                                          <p:attrName>style.visibility</p:attrName>
                                        </p:attrNameLst>
                                      </p:cBhvr>
                                      <p:to>
                                        <p:strVal val="visible"/>
                                      </p:to>
                                    </p:set>
                                    <p:animEffect transition="in" filter="wipe(left)">
                                      <p:cBhvr>
                                        <p:cTn id="126" dur="500"/>
                                        <p:tgtEl>
                                          <p:spTgt spid="3">
                                            <p:txEl>
                                              <p:pRg st="12" end="12"/>
                                            </p:txEl>
                                          </p:spTgt>
                                        </p:tgtEl>
                                      </p:cBhvr>
                                    </p:animEffect>
                                  </p:childTnLst>
                                </p:cTn>
                              </p:par>
                            </p:childTnLst>
                          </p:cTn>
                        </p:par>
                        <p:par>
                          <p:cTn id="127" fill="hold">
                            <p:stCondLst>
                              <p:cond delay="500"/>
                            </p:stCondLst>
                            <p:childTnLst>
                              <p:par>
                                <p:cTn id="128" presetID="53" presetClass="entr" presetSubtype="528" fill="hold" nodeType="afterEffect">
                                  <p:stCondLst>
                                    <p:cond delay="0"/>
                                  </p:stCondLst>
                                  <p:childTnLst>
                                    <p:set>
                                      <p:cBhvr>
                                        <p:cTn id="129" dur="1" fill="hold">
                                          <p:stCondLst>
                                            <p:cond delay="0"/>
                                          </p:stCondLst>
                                        </p:cTn>
                                        <p:tgtEl>
                                          <p:spTgt spid="12"/>
                                        </p:tgtEl>
                                        <p:attrNameLst>
                                          <p:attrName>style.visibility</p:attrName>
                                        </p:attrNameLst>
                                      </p:cBhvr>
                                      <p:to>
                                        <p:strVal val="visible"/>
                                      </p:to>
                                    </p:set>
                                    <p:anim calcmode="lin" valueType="num">
                                      <p:cBhvr>
                                        <p:cTn id="130" dur="1000" fill="hold"/>
                                        <p:tgtEl>
                                          <p:spTgt spid="12"/>
                                        </p:tgtEl>
                                        <p:attrNameLst>
                                          <p:attrName>ppt_w</p:attrName>
                                        </p:attrNameLst>
                                      </p:cBhvr>
                                      <p:tavLst>
                                        <p:tav tm="0">
                                          <p:val>
                                            <p:fltVal val="0"/>
                                          </p:val>
                                        </p:tav>
                                        <p:tav tm="100000">
                                          <p:val>
                                            <p:strVal val="#ppt_w"/>
                                          </p:val>
                                        </p:tav>
                                      </p:tavLst>
                                    </p:anim>
                                    <p:anim calcmode="lin" valueType="num">
                                      <p:cBhvr>
                                        <p:cTn id="131" dur="1000" fill="hold"/>
                                        <p:tgtEl>
                                          <p:spTgt spid="12"/>
                                        </p:tgtEl>
                                        <p:attrNameLst>
                                          <p:attrName>ppt_h</p:attrName>
                                        </p:attrNameLst>
                                      </p:cBhvr>
                                      <p:tavLst>
                                        <p:tav tm="0">
                                          <p:val>
                                            <p:fltVal val="0"/>
                                          </p:val>
                                        </p:tav>
                                        <p:tav tm="100000">
                                          <p:val>
                                            <p:strVal val="#ppt_h"/>
                                          </p:val>
                                        </p:tav>
                                      </p:tavLst>
                                    </p:anim>
                                    <p:animEffect transition="in" filter="fade">
                                      <p:cBhvr>
                                        <p:cTn id="132" dur="1000"/>
                                        <p:tgtEl>
                                          <p:spTgt spid="12"/>
                                        </p:tgtEl>
                                      </p:cBhvr>
                                    </p:animEffect>
                                    <p:anim calcmode="lin" valueType="num">
                                      <p:cBhvr>
                                        <p:cTn id="133" dur="1000" fill="hold"/>
                                        <p:tgtEl>
                                          <p:spTgt spid="12"/>
                                        </p:tgtEl>
                                        <p:attrNameLst>
                                          <p:attrName>ppt_x</p:attrName>
                                        </p:attrNameLst>
                                      </p:cBhvr>
                                      <p:tavLst>
                                        <p:tav tm="0">
                                          <p:val>
                                            <p:fltVal val="0.5"/>
                                          </p:val>
                                        </p:tav>
                                        <p:tav tm="100000">
                                          <p:val>
                                            <p:strVal val="#ppt_x"/>
                                          </p:val>
                                        </p:tav>
                                      </p:tavLst>
                                    </p:anim>
                                    <p:anim calcmode="lin" valueType="num">
                                      <p:cBhvr>
                                        <p:cTn id="134" dur="10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3">
                                            <p:txEl>
                                              <p:pRg st="13" end="13"/>
                                            </p:txEl>
                                          </p:spTgt>
                                        </p:tgtEl>
                                        <p:attrNameLst>
                                          <p:attrName>style.visibility</p:attrName>
                                        </p:attrNameLst>
                                      </p:cBhvr>
                                      <p:to>
                                        <p:strVal val="visible"/>
                                      </p:to>
                                    </p:set>
                                    <p:animEffect transition="in" filter="wipe(left)">
                                      <p:cBhvr>
                                        <p:cTn id="139" dur="500"/>
                                        <p:tgtEl>
                                          <p:spTgt spid="3">
                                            <p:txEl>
                                              <p:pRg st="13" end="13"/>
                                            </p:txEl>
                                          </p:spTgt>
                                        </p:tgtEl>
                                      </p:cBhvr>
                                    </p:animEffect>
                                  </p:childTnLst>
                                </p:cTn>
                              </p:par>
                            </p:childTnLst>
                          </p:cTn>
                        </p:par>
                        <p:par>
                          <p:cTn id="140" fill="hold">
                            <p:stCondLst>
                              <p:cond delay="500"/>
                            </p:stCondLst>
                            <p:childTnLst>
                              <p:par>
                                <p:cTn id="141" presetID="31" presetClass="entr" presetSubtype="0" fill="hold" nodeType="afterEffect">
                                  <p:stCondLst>
                                    <p:cond delay="0"/>
                                  </p:stCondLst>
                                  <p:childTnLst>
                                    <p:set>
                                      <p:cBhvr>
                                        <p:cTn id="142" dur="1" fill="hold">
                                          <p:stCondLst>
                                            <p:cond delay="0"/>
                                          </p:stCondLst>
                                        </p:cTn>
                                        <p:tgtEl>
                                          <p:spTgt spid="13"/>
                                        </p:tgtEl>
                                        <p:attrNameLst>
                                          <p:attrName>style.visibility</p:attrName>
                                        </p:attrNameLst>
                                      </p:cBhvr>
                                      <p:to>
                                        <p:strVal val="visible"/>
                                      </p:to>
                                    </p:set>
                                    <p:anim calcmode="lin" valueType="num">
                                      <p:cBhvr>
                                        <p:cTn id="143" dur="1000" fill="hold"/>
                                        <p:tgtEl>
                                          <p:spTgt spid="13"/>
                                        </p:tgtEl>
                                        <p:attrNameLst>
                                          <p:attrName>ppt_w</p:attrName>
                                        </p:attrNameLst>
                                      </p:cBhvr>
                                      <p:tavLst>
                                        <p:tav tm="0">
                                          <p:val>
                                            <p:fltVal val="0"/>
                                          </p:val>
                                        </p:tav>
                                        <p:tav tm="100000">
                                          <p:val>
                                            <p:strVal val="#ppt_w"/>
                                          </p:val>
                                        </p:tav>
                                      </p:tavLst>
                                    </p:anim>
                                    <p:anim calcmode="lin" valueType="num">
                                      <p:cBhvr>
                                        <p:cTn id="144" dur="1000" fill="hold"/>
                                        <p:tgtEl>
                                          <p:spTgt spid="13"/>
                                        </p:tgtEl>
                                        <p:attrNameLst>
                                          <p:attrName>ppt_h</p:attrName>
                                        </p:attrNameLst>
                                      </p:cBhvr>
                                      <p:tavLst>
                                        <p:tav tm="0">
                                          <p:val>
                                            <p:fltVal val="0"/>
                                          </p:val>
                                        </p:tav>
                                        <p:tav tm="100000">
                                          <p:val>
                                            <p:strVal val="#ppt_h"/>
                                          </p:val>
                                        </p:tav>
                                      </p:tavLst>
                                    </p:anim>
                                    <p:anim calcmode="lin" valueType="num">
                                      <p:cBhvr>
                                        <p:cTn id="145" dur="1000" fill="hold"/>
                                        <p:tgtEl>
                                          <p:spTgt spid="13"/>
                                        </p:tgtEl>
                                        <p:attrNameLst>
                                          <p:attrName>style.rotation</p:attrName>
                                        </p:attrNameLst>
                                      </p:cBhvr>
                                      <p:tavLst>
                                        <p:tav tm="0">
                                          <p:val>
                                            <p:fltVal val="90"/>
                                          </p:val>
                                        </p:tav>
                                        <p:tav tm="100000">
                                          <p:val>
                                            <p:fltVal val="0"/>
                                          </p:val>
                                        </p:tav>
                                      </p:tavLst>
                                    </p:anim>
                                    <p:animEffect transition="in" filter="fade">
                                      <p:cBhvr>
                                        <p:cTn id="146" dur="1000"/>
                                        <p:tgtEl>
                                          <p:spTgt spid="13"/>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grpId="1" nodeType="clickEffect">
                                  <p:stCondLst>
                                    <p:cond delay="0"/>
                                  </p:stCondLst>
                                  <p:childTnLst>
                                    <p:animEffect transition="out" filter="fade">
                                      <p:cBhvr>
                                        <p:cTn id="150" dur="500"/>
                                        <p:tgtEl>
                                          <p:spTgt spid="3">
                                            <p:txEl>
                                              <p:pRg st="0" end="0"/>
                                            </p:txEl>
                                          </p:spTgt>
                                        </p:tgtEl>
                                      </p:cBhvr>
                                    </p:animEffect>
                                    <p:set>
                                      <p:cBhvr>
                                        <p:cTn id="151" dur="1" fill="hold">
                                          <p:stCondLst>
                                            <p:cond delay="499"/>
                                          </p:stCondLst>
                                        </p:cTn>
                                        <p:tgtEl>
                                          <p:spTgt spid="3">
                                            <p:txEl>
                                              <p:pRg st="0" end="0"/>
                                            </p:txEl>
                                          </p:spTgt>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3">
                                            <p:txEl>
                                              <p:pRg st="1" end="1"/>
                                            </p:txEl>
                                          </p:spTgt>
                                        </p:tgtEl>
                                      </p:cBhvr>
                                    </p:animEffect>
                                    <p:set>
                                      <p:cBhvr>
                                        <p:cTn id="154" dur="1" fill="hold">
                                          <p:stCondLst>
                                            <p:cond delay="499"/>
                                          </p:stCondLst>
                                        </p:cTn>
                                        <p:tgtEl>
                                          <p:spTgt spid="3">
                                            <p:txEl>
                                              <p:pRg st="1" end="1"/>
                                            </p:txEl>
                                          </p:spTgt>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3">
                                            <p:txEl>
                                              <p:pRg st="3" end="3"/>
                                            </p:txEl>
                                          </p:spTgt>
                                        </p:tgtEl>
                                      </p:cBhvr>
                                    </p:animEffect>
                                    <p:set>
                                      <p:cBhvr>
                                        <p:cTn id="157" dur="1" fill="hold">
                                          <p:stCondLst>
                                            <p:cond delay="499"/>
                                          </p:stCondLst>
                                        </p:cTn>
                                        <p:tgtEl>
                                          <p:spTgt spid="3">
                                            <p:txEl>
                                              <p:pRg st="3" end="3"/>
                                            </p:txEl>
                                          </p:spTgt>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3">
                                            <p:txEl>
                                              <p:pRg st="4" end="4"/>
                                            </p:txEl>
                                          </p:spTgt>
                                        </p:tgtEl>
                                      </p:cBhvr>
                                    </p:animEffect>
                                    <p:set>
                                      <p:cBhvr>
                                        <p:cTn id="160" dur="1" fill="hold">
                                          <p:stCondLst>
                                            <p:cond delay="499"/>
                                          </p:stCondLst>
                                        </p:cTn>
                                        <p:tgtEl>
                                          <p:spTgt spid="3">
                                            <p:txEl>
                                              <p:pRg st="4" end="4"/>
                                            </p:txEl>
                                          </p:spTgt>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3">
                                            <p:txEl>
                                              <p:pRg st="5" end="5"/>
                                            </p:txEl>
                                          </p:spTgt>
                                        </p:tgtEl>
                                      </p:cBhvr>
                                    </p:animEffect>
                                    <p:set>
                                      <p:cBhvr>
                                        <p:cTn id="163" dur="1" fill="hold">
                                          <p:stCondLst>
                                            <p:cond delay="499"/>
                                          </p:stCondLst>
                                        </p:cTn>
                                        <p:tgtEl>
                                          <p:spTgt spid="3">
                                            <p:txEl>
                                              <p:pRg st="5" end="5"/>
                                            </p:txEl>
                                          </p:spTgt>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3">
                                            <p:txEl>
                                              <p:pRg st="6" end="6"/>
                                            </p:txEl>
                                          </p:spTgt>
                                        </p:tgtEl>
                                      </p:cBhvr>
                                    </p:animEffect>
                                    <p:set>
                                      <p:cBhvr>
                                        <p:cTn id="166" dur="1" fill="hold">
                                          <p:stCondLst>
                                            <p:cond delay="499"/>
                                          </p:stCondLst>
                                        </p:cTn>
                                        <p:tgtEl>
                                          <p:spTgt spid="3">
                                            <p:txEl>
                                              <p:pRg st="6" end="6"/>
                                            </p:txEl>
                                          </p:spTgt>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3">
                                            <p:txEl>
                                              <p:pRg st="7" end="7"/>
                                            </p:txEl>
                                          </p:spTgt>
                                        </p:tgtEl>
                                      </p:cBhvr>
                                    </p:animEffect>
                                    <p:set>
                                      <p:cBhvr>
                                        <p:cTn id="169" dur="1" fill="hold">
                                          <p:stCondLst>
                                            <p:cond delay="499"/>
                                          </p:stCondLst>
                                        </p:cTn>
                                        <p:tgtEl>
                                          <p:spTgt spid="3">
                                            <p:txEl>
                                              <p:pRg st="7" end="7"/>
                                            </p:txEl>
                                          </p:spTgt>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3">
                                            <p:txEl>
                                              <p:pRg st="9" end="9"/>
                                            </p:txEl>
                                          </p:spTgt>
                                        </p:tgtEl>
                                      </p:cBhvr>
                                    </p:animEffect>
                                    <p:set>
                                      <p:cBhvr>
                                        <p:cTn id="172" dur="1" fill="hold">
                                          <p:stCondLst>
                                            <p:cond delay="499"/>
                                          </p:stCondLst>
                                        </p:cTn>
                                        <p:tgtEl>
                                          <p:spTgt spid="3">
                                            <p:txEl>
                                              <p:pRg st="9" end="9"/>
                                            </p:txEl>
                                          </p:spTgt>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3">
                                            <p:txEl>
                                              <p:pRg st="10" end="10"/>
                                            </p:txEl>
                                          </p:spTgt>
                                        </p:tgtEl>
                                      </p:cBhvr>
                                    </p:animEffect>
                                    <p:set>
                                      <p:cBhvr>
                                        <p:cTn id="175" dur="1" fill="hold">
                                          <p:stCondLst>
                                            <p:cond delay="499"/>
                                          </p:stCondLst>
                                        </p:cTn>
                                        <p:tgtEl>
                                          <p:spTgt spid="3">
                                            <p:txEl>
                                              <p:pRg st="10" end="10"/>
                                            </p:txEl>
                                          </p:spTgt>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3">
                                            <p:txEl>
                                              <p:pRg st="11" end="11"/>
                                            </p:txEl>
                                          </p:spTgt>
                                        </p:tgtEl>
                                      </p:cBhvr>
                                    </p:animEffect>
                                    <p:set>
                                      <p:cBhvr>
                                        <p:cTn id="178" dur="1" fill="hold">
                                          <p:stCondLst>
                                            <p:cond delay="499"/>
                                          </p:stCondLst>
                                        </p:cTn>
                                        <p:tgtEl>
                                          <p:spTgt spid="3">
                                            <p:txEl>
                                              <p:pRg st="11" end="11"/>
                                            </p:txEl>
                                          </p:spTgt>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3">
                                            <p:txEl>
                                              <p:pRg st="12" end="12"/>
                                            </p:txEl>
                                          </p:spTgt>
                                        </p:tgtEl>
                                      </p:cBhvr>
                                    </p:animEffect>
                                    <p:set>
                                      <p:cBhvr>
                                        <p:cTn id="181" dur="1" fill="hold">
                                          <p:stCondLst>
                                            <p:cond delay="499"/>
                                          </p:stCondLst>
                                        </p:cTn>
                                        <p:tgtEl>
                                          <p:spTgt spid="3">
                                            <p:txEl>
                                              <p:pRg st="12" end="12"/>
                                            </p:txEl>
                                          </p:spTgt>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3">
                                            <p:txEl>
                                              <p:pRg st="13" end="13"/>
                                            </p:txEl>
                                          </p:spTgt>
                                        </p:tgtEl>
                                      </p:cBhvr>
                                    </p:animEffect>
                                    <p:set>
                                      <p:cBhvr>
                                        <p:cTn id="184" dur="1" fill="hold">
                                          <p:stCondLst>
                                            <p:cond delay="499"/>
                                          </p:stCondLst>
                                        </p:cTn>
                                        <p:tgtEl>
                                          <p:spTgt spid="3">
                                            <p:txEl>
                                              <p:pRg st="13" end="13"/>
                                            </p:txEl>
                                          </p:spTgt>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3">
                                            <p:bg/>
                                          </p:spTgt>
                                        </p:tgtEl>
                                      </p:cBhvr>
                                    </p:animEffect>
                                    <p:set>
                                      <p:cBhvr>
                                        <p:cTn id="187" dur="1" fill="hold">
                                          <p:stCondLst>
                                            <p:cond delay="499"/>
                                          </p:stCondLst>
                                        </p:cTn>
                                        <p:tgtEl>
                                          <p:spTgt spid="3">
                                            <p:bg/>
                                          </p:spTgt>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1026"/>
                                        </p:tgtEl>
                                      </p:cBhvr>
                                    </p:animEffect>
                                    <p:set>
                                      <p:cBhvr>
                                        <p:cTn id="190" dur="1" fill="hold">
                                          <p:stCondLst>
                                            <p:cond delay="499"/>
                                          </p:stCondLst>
                                        </p:cTn>
                                        <p:tgtEl>
                                          <p:spTgt spid="1026"/>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1028"/>
                                        </p:tgtEl>
                                      </p:cBhvr>
                                    </p:animEffect>
                                    <p:set>
                                      <p:cBhvr>
                                        <p:cTn id="193" dur="1" fill="hold">
                                          <p:stCondLst>
                                            <p:cond delay="499"/>
                                          </p:stCondLst>
                                        </p:cTn>
                                        <p:tgtEl>
                                          <p:spTgt spid="1028"/>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1030"/>
                                        </p:tgtEl>
                                      </p:cBhvr>
                                    </p:animEffect>
                                    <p:set>
                                      <p:cBhvr>
                                        <p:cTn id="196" dur="1" fill="hold">
                                          <p:stCondLst>
                                            <p:cond delay="499"/>
                                          </p:stCondLst>
                                        </p:cTn>
                                        <p:tgtEl>
                                          <p:spTgt spid="1030"/>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4"/>
                                        </p:tgtEl>
                                      </p:cBhvr>
                                    </p:animEffect>
                                    <p:set>
                                      <p:cBhvr>
                                        <p:cTn id="199" dur="1" fill="hold">
                                          <p:stCondLst>
                                            <p:cond delay="499"/>
                                          </p:stCondLst>
                                        </p:cTn>
                                        <p:tgtEl>
                                          <p:spTgt spid="4"/>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1032"/>
                                        </p:tgtEl>
                                      </p:cBhvr>
                                    </p:animEffect>
                                    <p:set>
                                      <p:cBhvr>
                                        <p:cTn id="202" dur="1" fill="hold">
                                          <p:stCondLst>
                                            <p:cond delay="499"/>
                                          </p:stCondLst>
                                        </p:cTn>
                                        <p:tgtEl>
                                          <p:spTgt spid="1032"/>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10"/>
                                        </p:tgtEl>
                                      </p:cBhvr>
                                    </p:animEffect>
                                    <p:set>
                                      <p:cBhvr>
                                        <p:cTn id="205" dur="1" fill="hold">
                                          <p:stCondLst>
                                            <p:cond delay="499"/>
                                          </p:stCondLst>
                                        </p:cTn>
                                        <p:tgtEl>
                                          <p:spTgt spid="10"/>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11"/>
                                        </p:tgtEl>
                                      </p:cBhvr>
                                    </p:animEffect>
                                    <p:set>
                                      <p:cBhvr>
                                        <p:cTn id="208" dur="1" fill="hold">
                                          <p:stCondLst>
                                            <p:cond delay="499"/>
                                          </p:stCondLst>
                                        </p:cTn>
                                        <p:tgtEl>
                                          <p:spTgt spid="11"/>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500"/>
                                        <p:tgtEl>
                                          <p:spTgt spid="14"/>
                                        </p:tgtEl>
                                      </p:cBhvr>
                                    </p:animEffect>
                                    <p:set>
                                      <p:cBhvr>
                                        <p:cTn id="211" dur="1" fill="hold">
                                          <p:stCondLst>
                                            <p:cond delay="499"/>
                                          </p:stCondLst>
                                        </p:cTn>
                                        <p:tgtEl>
                                          <p:spTgt spid="14"/>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12"/>
                                        </p:tgtEl>
                                      </p:cBhvr>
                                    </p:animEffect>
                                    <p:set>
                                      <p:cBhvr>
                                        <p:cTn id="214" dur="1" fill="hold">
                                          <p:stCondLst>
                                            <p:cond delay="499"/>
                                          </p:stCondLst>
                                        </p:cTn>
                                        <p:tgtEl>
                                          <p:spTgt spid="12"/>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13"/>
                                        </p:tgtEl>
                                      </p:cBhvr>
                                    </p:animEffect>
                                    <p:set>
                                      <p:cBhvr>
                                        <p:cTn id="217" dur="1" fill="hold">
                                          <p:stCondLst>
                                            <p:cond delay="499"/>
                                          </p:stCondLst>
                                        </p:cTn>
                                        <p:tgtEl>
                                          <p:spTgt spid="13"/>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22" presetClass="entr" presetSubtype="8" fill="hold" grpId="0" nodeType="clickEffect">
                                  <p:stCondLst>
                                    <p:cond delay="0"/>
                                  </p:stCondLst>
                                  <p:childTnLst>
                                    <p:set>
                                      <p:cBhvr>
                                        <p:cTn id="221" dur="1" fill="hold">
                                          <p:stCondLst>
                                            <p:cond delay="0"/>
                                          </p:stCondLst>
                                        </p:cTn>
                                        <p:tgtEl>
                                          <p:spTgt spid="15">
                                            <p:bg/>
                                          </p:spTgt>
                                        </p:tgtEl>
                                        <p:attrNameLst>
                                          <p:attrName>style.visibility</p:attrName>
                                        </p:attrNameLst>
                                      </p:cBhvr>
                                      <p:to>
                                        <p:strVal val="visible"/>
                                      </p:to>
                                    </p:set>
                                    <p:animEffect transition="in" filter="wipe(left)">
                                      <p:cBhvr>
                                        <p:cTn id="222" dur="500"/>
                                        <p:tgtEl>
                                          <p:spTgt spid="15">
                                            <p:bg/>
                                          </p:spTgt>
                                        </p:tgtEl>
                                      </p:cBhvr>
                                    </p:animEffect>
                                  </p:childTnLst>
                                </p:cTn>
                              </p:par>
                            </p:childTnLst>
                          </p:cTn>
                        </p:par>
                        <p:par>
                          <p:cTn id="223" fill="hold">
                            <p:stCondLst>
                              <p:cond delay="500"/>
                            </p:stCondLst>
                            <p:childTnLst>
                              <p:par>
                                <p:cTn id="224" presetID="22" presetClass="entr" presetSubtype="8" fill="hold" grpId="0" nodeType="afterEffect">
                                  <p:stCondLst>
                                    <p:cond delay="0"/>
                                  </p:stCondLst>
                                  <p:childTnLst>
                                    <p:set>
                                      <p:cBhvr>
                                        <p:cTn id="225" dur="1" fill="hold">
                                          <p:stCondLst>
                                            <p:cond delay="0"/>
                                          </p:stCondLst>
                                        </p:cTn>
                                        <p:tgtEl>
                                          <p:spTgt spid="15">
                                            <p:txEl>
                                              <p:pRg st="0" end="0"/>
                                            </p:txEl>
                                          </p:spTgt>
                                        </p:tgtEl>
                                        <p:attrNameLst>
                                          <p:attrName>style.visibility</p:attrName>
                                        </p:attrNameLst>
                                      </p:cBhvr>
                                      <p:to>
                                        <p:strVal val="visible"/>
                                      </p:to>
                                    </p:set>
                                    <p:animEffect transition="in" filter="wipe(left)">
                                      <p:cBhvr>
                                        <p:cTn id="226" dur="500"/>
                                        <p:tgtEl>
                                          <p:spTgt spid="15">
                                            <p:txEl>
                                              <p:pRg st="0" end="0"/>
                                            </p:txEl>
                                          </p:spTgt>
                                        </p:tgtEl>
                                      </p:cBhvr>
                                    </p:animEffect>
                                  </p:childTnLst>
                                </p:cTn>
                              </p:par>
                            </p:childTnLst>
                          </p:cTn>
                        </p:par>
                      </p:childTnLst>
                    </p:cTn>
                  </p:par>
                  <p:par>
                    <p:cTn id="227" fill="hold">
                      <p:stCondLst>
                        <p:cond delay="indefinite"/>
                      </p:stCondLst>
                      <p:childTnLst>
                        <p:par>
                          <p:cTn id="228" fill="hold">
                            <p:stCondLst>
                              <p:cond delay="0"/>
                            </p:stCondLst>
                            <p:childTnLst>
                              <p:par>
                                <p:cTn id="229" presetID="22" presetClass="entr" presetSubtype="8" fill="hold" grpId="0" nodeType="clickEffect">
                                  <p:stCondLst>
                                    <p:cond delay="0"/>
                                  </p:stCondLst>
                                  <p:childTnLst>
                                    <p:set>
                                      <p:cBhvr>
                                        <p:cTn id="230" dur="1" fill="hold">
                                          <p:stCondLst>
                                            <p:cond delay="0"/>
                                          </p:stCondLst>
                                        </p:cTn>
                                        <p:tgtEl>
                                          <p:spTgt spid="15">
                                            <p:txEl>
                                              <p:pRg st="2" end="2"/>
                                            </p:txEl>
                                          </p:spTgt>
                                        </p:tgtEl>
                                        <p:attrNameLst>
                                          <p:attrName>style.visibility</p:attrName>
                                        </p:attrNameLst>
                                      </p:cBhvr>
                                      <p:to>
                                        <p:strVal val="visible"/>
                                      </p:to>
                                    </p:set>
                                    <p:animEffect transition="in" filter="wipe(left)">
                                      <p:cBhvr>
                                        <p:cTn id="231" dur="500"/>
                                        <p:tgtEl>
                                          <p:spTgt spid="15">
                                            <p:txEl>
                                              <p:pRg st="2" end="2"/>
                                            </p:txEl>
                                          </p:spTgt>
                                        </p:tgtEl>
                                      </p:cBhvr>
                                    </p:animEffect>
                                  </p:childTnLst>
                                </p:cTn>
                              </p:par>
                            </p:childTnLst>
                          </p:cTn>
                        </p:par>
                      </p:childTnLst>
                    </p:cTn>
                  </p:par>
                  <p:par>
                    <p:cTn id="232" fill="hold">
                      <p:stCondLst>
                        <p:cond delay="indefinite"/>
                      </p:stCondLst>
                      <p:childTnLst>
                        <p:par>
                          <p:cTn id="233" fill="hold">
                            <p:stCondLst>
                              <p:cond delay="0"/>
                            </p:stCondLst>
                            <p:childTnLst>
                              <p:par>
                                <p:cTn id="234" presetID="21" presetClass="entr" presetSubtype="1" fill="hold" grpId="0" nodeType="clickEffect">
                                  <p:stCondLst>
                                    <p:cond delay="0"/>
                                  </p:stCondLst>
                                  <p:childTnLst>
                                    <p:set>
                                      <p:cBhvr>
                                        <p:cTn id="235" dur="1" fill="hold">
                                          <p:stCondLst>
                                            <p:cond delay="0"/>
                                          </p:stCondLst>
                                        </p:cTn>
                                        <p:tgtEl>
                                          <p:spTgt spid="16"/>
                                        </p:tgtEl>
                                        <p:attrNameLst>
                                          <p:attrName>style.visibility</p:attrName>
                                        </p:attrNameLst>
                                      </p:cBhvr>
                                      <p:to>
                                        <p:strVal val="visible"/>
                                      </p:to>
                                    </p:set>
                                    <p:animEffect transition="in" filter="wheel(1)">
                                      <p:cBhvr>
                                        <p:cTn id="236" dur="1000"/>
                                        <p:tgtEl>
                                          <p:spTgt spid="16"/>
                                        </p:tgtEl>
                                      </p:cBhvr>
                                    </p:animEffect>
                                  </p:childTnLst>
                                </p:cTn>
                              </p:par>
                            </p:childTnLst>
                          </p:cTn>
                        </p:par>
                        <p:par>
                          <p:cTn id="237" fill="hold">
                            <p:stCondLst>
                              <p:cond delay="1000"/>
                            </p:stCondLst>
                            <p:childTnLst>
                              <p:par>
                                <p:cTn id="238" presetID="22" presetClass="entr" presetSubtype="8" fill="hold" grpId="0" nodeType="afterEffect">
                                  <p:stCondLst>
                                    <p:cond delay="0"/>
                                  </p:stCondLst>
                                  <p:childTnLst>
                                    <p:set>
                                      <p:cBhvr>
                                        <p:cTn id="239" dur="1" fill="hold">
                                          <p:stCondLst>
                                            <p:cond delay="0"/>
                                          </p:stCondLst>
                                        </p:cTn>
                                        <p:tgtEl>
                                          <p:spTgt spid="15">
                                            <p:txEl>
                                              <p:pRg st="3" end="3"/>
                                            </p:txEl>
                                          </p:spTgt>
                                        </p:tgtEl>
                                        <p:attrNameLst>
                                          <p:attrName>style.visibility</p:attrName>
                                        </p:attrNameLst>
                                      </p:cBhvr>
                                      <p:to>
                                        <p:strVal val="visible"/>
                                      </p:to>
                                    </p:set>
                                    <p:animEffect transition="in" filter="wipe(left)">
                                      <p:cBhvr>
                                        <p:cTn id="240" dur="500"/>
                                        <p:tgtEl>
                                          <p:spTgt spid="15">
                                            <p:txEl>
                                              <p:pRg st="3" end="3"/>
                                            </p:txEl>
                                          </p:spTgt>
                                        </p:tgtEl>
                                      </p:cBhvr>
                                    </p:animEffect>
                                  </p:childTnLst>
                                </p:cTn>
                              </p:par>
                            </p:childTnLst>
                          </p:cTn>
                        </p:par>
                      </p:childTnLst>
                    </p:cTn>
                  </p:par>
                  <p:par>
                    <p:cTn id="241" fill="hold">
                      <p:stCondLst>
                        <p:cond delay="indefinite"/>
                      </p:stCondLst>
                      <p:childTnLst>
                        <p:par>
                          <p:cTn id="242" fill="hold">
                            <p:stCondLst>
                              <p:cond delay="0"/>
                            </p:stCondLst>
                            <p:childTnLst>
                              <p:par>
                                <p:cTn id="243" presetID="21" presetClass="entr" presetSubtype="1" fill="hold" grpId="0" nodeType="clickEffect">
                                  <p:stCondLst>
                                    <p:cond delay="0"/>
                                  </p:stCondLst>
                                  <p:childTnLst>
                                    <p:set>
                                      <p:cBhvr>
                                        <p:cTn id="244" dur="1" fill="hold">
                                          <p:stCondLst>
                                            <p:cond delay="0"/>
                                          </p:stCondLst>
                                        </p:cTn>
                                        <p:tgtEl>
                                          <p:spTgt spid="17"/>
                                        </p:tgtEl>
                                        <p:attrNameLst>
                                          <p:attrName>style.visibility</p:attrName>
                                        </p:attrNameLst>
                                      </p:cBhvr>
                                      <p:to>
                                        <p:strVal val="visible"/>
                                      </p:to>
                                    </p:set>
                                    <p:animEffect transition="in" filter="wheel(1)">
                                      <p:cBhvr>
                                        <p:cTn id="245" dur="1000"/>
                                        <p:tgtEl>
                                          <p:spTgt spid="17"/>
                                        </p:tgtEl>
                                      </p:cBhvr>
                                    </p:animEffect>
                                  </p:childTnLst>
                                </p:cTn>
                              </p:par>
                            </p:childTnLst>
                          </p:cTn>
                        </p:par>
                        <p:par>
                          <p:cTn id="246" fill="hold">
                            <p:stCondLst>
                              <p:cond delay="1000"/>
                            </p:stCondLst>
                            <p:childTnLst>
                              <p:par>
                                <p:cTn id="247" presetID="22" presetClass="entr" presetSubtype="8" fill="hold" grpId="0" nodeType="afterEffect">
                                  <p:stCondLst>
                                    <p:cond delay="0"/>
                                  </p:stCondLst>
                                  <p:childTnLst>
                                    <p:set>
                                      <p:cBhvr>
                                        <p:cTn id="248" dur="1" fill="hold">
                                          <p:stCondLst>
                                            <p:cond delay="0"/>
                                          </p:stCondLst>
                                        </p:cTn>
                                        <p:tgtEl>
                                          <p:spTgt spid="15">
                                            <p:txEl>
                                              <p:pRg st="4" end="4"/>
                                            </p:txEl>
                                          </p:spTgt>
                                        </p:tgtEl>
                                        <p:attrNameLst>
                                          <p:attrName>style.visibility</p:attrName>
                                        </p:attrNameLst>
                                      </p:cBhvr>
                                      <p:to>
                                        <p:strVal val="visible"/>
                                      </p:to>
                                    </p:set>
                                    <p:animEffect transition="in" filter="wipe(left)">
                                      <p:cBhvr>
                                        <p:cTn id="249" dur="500"/>
                                        <p:tgtEl>
                                          <p:spTgt spid="15">
                                            <p:txEl>
                                              <p:pRg st="4" end="4"/>
                                            </p:txEl>
                                          </p:spTgt>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8" fill="hold" grpId="0" nodeType="clickEffect">
                                  <p:stCondLst>
                                    <p:cond delay="0"/>
                                  </p:stCondLst>
                                  <p:childTnLst>
                                    <p:set>
                                      <p:cBhvr>
                                        <p:cTn id="253" dur="1" fill="hold">
                                          <p:stCondLst>
                                            <p:cond delay="0"/>
                                          </p:stCondLst>
                                        </p:cTn>
                                        <p:tgtEl>
                                          <p:spTgt spid="15">
                                            <p:txEl>
                                              <p:pRg st="5" end="5"/>
                                            </p:txEl>
                                          </p:spTgt>
                                        </p:tgtEl>
                                        <p:attrNameLst>
                                          <p:attrName>style.visibility</p:attrName>
                                        </p:attrNameLst>
                                      </p:cBhvr>
                                      <p:to>
                                        <p:strVal val="visible"/>
                                      </p:to>
                                    </p:set>
                                    <p:animEffect transition="in" filter="wipe(left)">
                                      <p:cBhvr>
                                        <p:cTn id="254" dur="500"/>
                                        <p:tgtEl>
                                          <p:spTgt spid="15">
                                            <p:txEl>
                                              <p:pRg st="5" end="5"/>
                                            </p:txEl>
                                          </p:spTgt>
                                        </p:tgtEl>
                                      </p:cBhvr>
                                    </p:animEffect>
                                  </p:childTnLst>
                                </p:cTn>
                              </p:par>
                            </p:childTnLst>
                          </p:cTn>
                        </p:par>
                      </p:childTnLst>
                    </p:cTn>
                  </p:par>
                  <p:par>
                    <p:cTn id="255" fill="hold">
                      <p:stCondLst>
                        <p:cond delay="indefinite"/>
                      </p:stCondLst>
                      <p:childTnLst>
                        <p:par>
                          <p:cTn id="256" fill="hold">
                            <p:stCondLst>
                              <p:cond delay="0"/>
                            </p:stCondLst>
                            <p:childTnLst>
                              <p:par>
                                <p:cTn id="257" presetID="22" presetClass="entr" presetSubtype="8" fill="hold" grpId="0" nodeType="clickEffect">
                                  <p:stCondLst>
                                    <p:cond delay="0"/>
                                  </p:stCondLst>
                                  <p:childTnLst>
                                    <p:set>
                                      <p:cBhvr>
                                        <p:cTn id="258" dur="1" fill="hold">
                                          <p:stCondLst>
                                            <p:cond delay="0"/>
                                          </p:stCondLst>
                                        </p:cTn>
                                        <p:tgtEl>
                                          <p:spTgt spid="15">
                                            <p:txEl>
                                              <p:pRg st="7" end="7"/>
                                            </p:txEl>
                                          </p:spTgt>
                                        </p:tgtEl>
                                        <p:attrNameLst>
                                          <p:attrName>style.visibility</p:attrName>
                                        </p:attrNameLst>
                                      </p:cBhvr>
                                      <p:to>
                                        <p:strVal val="visible"/>
                                      </p:to>
                                    </p:set>
                                    <p:animEffect transition="in" filter="wipe(left)">
                                      <p:cBhvr>
                                        <p:cTn id="259" dur="500"/>
                                        <p:tgtEl>
                                          <p:spTgt spid="15">
                                            <p:txEl>
                                              <p:pRg st="7" end="7"/>
                                            </p:txEl>
                                          </p:spTgt>
                                        </p:tgtEl>
                                      </p:cBhvr>
                                    </p:animEffect>
                                  </p:childTnLst>
                                </p:cTn>
                              </p:par>
                            </p:childTnLst>
                          </p:cTn>
                        </p:par>
                      </p:childTnLst>
                    </p:cTn>
                  </p:par>
                  <p:par>
                    <p:cTn id="260" fill="hold">
                      <p:stCondLst>
                        <p:cond delay="indefinite"/>
                      </p:stCondLst>
                      <p:childTnLst>
                        <p:par>
                          <p:cTn id="261" fill="hold">
                            <p:stCondLst>
                              <p:cond delay="0"/>
                            </p:stCondLst>
                            <p:childTnLst>
                              <p:par>
                                <p:cTn id="262" presetID="21" presetClass="entr" presetSubtype="1" fill="hold" grpId="0" nodeType="clickEffect">
                                  <p:stCondLst>
                                    <p:cond delay="0"/>
                                  </p:stCondLst>
                                  <p:childTnLst>
                                    <p:set>
                                      <p:cBhvr>
                                        <p:cTn id="263" dur="1" fill="hold">
                                          <p:stCondLst>
                                            <p:cond delay="0"/>
                                          </p:stCondLst>
                                        </p:cTn>
                                        <p:tgtEl>
                                          <p:spTgt spid="18"/>
                                        </p:tgtEl>
                                        <p:attrNameLst>
                                          <p:attrName>style.visibility</p:attrName>
                                        </p:attrNameLst>
                                      </p:cBhvr>
                                      <p:to>
                                        <p:strVal val="visible"/>
                                      </p:to>
                                    </p:set>
                                    <p:animEffect transition="in" filter="wheel(1)">
                                      <p:cBhvr>
                                        <p:cTn id="264" dur="1000"/>
                                        <p:tgtEl>
                                          <p:spTgt spid="18"/>
                                        </p:tgtEl>
                                      </p:cBhvr>
                                    </p:animEffect>
                                  </p:childTnLst>
                                </p:cTn>
                              </p:par>
                            </p:childTnLst>
                          </p:cTn>
                        </p:par>
                        <p:par>
                          <p:cTn id="265" fill="hold">
                            <p:stCondLst>
                              <p:cond delay="1000"/>
                            </p:stCondLst>
                            <p:childTnLst>
                              <p:par>
                                <p:cTn id="266" presetID="22" presetClass="entr" presetSubtype="8" fill="hold" grpId="0" nodeType="afterEffect">
                                  <p:stCondLst>
                                    <p:cond delay="0"/>
                                  </p:stCondLst>
                                  <p:childTnLst>
                                    <p:set>
                                      <p:cBhvr>
                                        <p:cTn id="267" dur="1" fill="hold">
                                          <p:stCondLst>
                                            <p:cond delay="0"/>
                                          </p:stCondLst>
                                        </p:cTn>
                                        <p:tgtEl>
                                          <p:spTgt spid="15">
                                            <p:txEl>
                                              <p:pRg st="8" end="8"/>
                                            </p:txEl>
                                          </p:spTgt>
                                        </p:tgtEl>
                                        <p:attrNameLst>
                                          <p:attrName>style.visibility</p:attrName>
                                        </p:attrNameLst>
                                      </p:cBhvr>
                                      <p:to>
                                        <p:strVal val="visible"/>
                                      </p:to>
                                    </p:set>
                                    <p:animEffect transition="in" filter="wipe(left)">
                                      <p:cBhvr>
                                        <p:cTn id="268" dur="500"/>
                                        <p:tgtEl>
                                          <p:spTgt spid="15">
                                            <p:txEl>
                                              <p:pRg st="8" end="8"/>
                                            </p:txEl>
                                          </p:spTgt>
                                        </p:tgtEl>
                                      </p:cBhvr>
                                    </p:animEffect>
                                  </p:childTnLst>
                                </p:cTn>
                              </p:par>
                            </p:childTnLst>
                          </p:cTn>
                        </p:par>
                      </p:childTnLst>
                    </p:cTn>
                  </p:par>
                  <p:par>
                    <p:cTn id="269" fill="hold">
                      <p:stCondLst>
                        <p:cond delay="indefinite"/>
                      </p:stCondLst>
                      <p:childTnLst>
                        <p:par>
                          <p:cTn id="270" fill="hold">
                            <p:stCondLst>
                              <p:cond delay="0"/>
                            </p:stCondLst>
                            <p:childTnLst>
                              <p:par>
                                <p:cTn id="271" presetID="21" presetClass="entr" presetSubtype="1" fill="hold" grpId="0" nodeType="clickEffect">
                                  <p:stCondLst>
                                    <p:cond delay="0"/>
                                  </p:stCondLst>
                                  <p:childTnLst>
                                    <p:set>
                                      <p:cBhvr>
                                        <p:cTn id="272" dur="1" fill="hold">
                                          <p:stCondLst>
                                            <p:cond delay="0"/>
                                          </p:stCondLst>
                                        </p:cTn>
                                        <p:tgtEl>
                                          <p:spTgt spid="19"/>
                                        </p:tgtEl>
                                        <p:attrNameLst>
                                          <p:attrName>style.visibility</p:attrName>
                                        </p:attrNameLst>
                                      </p:cBhvr>
                                      <p:to>
                                        <p:strVal val="visible"/>
                                      </p:to>
                                    </p:set>
                                    <p:animEffect transition="in" filter="wheel(1)">
                                      <p:cBhvr>
                                        <p:cTn id="273" dur="1000"/>
                                        <p:tgtEl>
                                          <p:spTgt spid="19"/>
                                        </p:tgtEl>
                                      </p:cBhvr>
                                    </p:animEffect>
                                  </p:childTnLst>
                                </p:cTn>
                              </p:par>
                            </p:childTnLst>
                          </p:cTn>
                        </p:par>
                        <p:par>
                          <p:cTn id="274" fill="hold">
                            <p:stCondLst>
                              <p:cond delay="1000"/>
                            </p:stCondLst>
                            <p:childTnLst>
                              <p:par>
                                <p:cTn id="275" presetID="22" presetClass="entr" presetSubtype="8" fill="hold" grpId="0" nodeType="afterEffect">
                                  <p:stCondLst>
                                    <p:cond delay="0"/>
                                  </p:stCondLst>
                                  <p:childTnLst>
                                    <p:set>
                                      <p:cBhvr>
                                        <p:cTn id="276" dur="1" fill="hold">
                                          <p:stCondLst>
                                            <p:cond delay="0"/>
                                          </p:stCondLst>
                                        </p:cTn>
                                        <p:tgtEl>
                                          <p:spTgt spid="15">
                                            <p:txEl>
                                              <p:pRg st="9" end="9"/>
                                            </p:txEl>
                                          </p:spTgt>
                                        </p:tgtEl>
                                        <p:attrNameLst>
                                          <p:attrName>style.visibility</p:attrName>
                                        </p:attrNameLst>
                                      </p:cBhvr>
                                      <p:to>
                                        <p:strVal val="visible"/>
                                      </p:to>
                                    </p:set>
                                    <p:animEffect transition="in" filter="wipe(left)">
                                      <p:cBhvr>
                                        <p:cTn id="277" dur="500"/>
                                        <p:tgtEl>
                                          <p:spTgt spid="15">
                                            <p:txEl>
                                              <p:pRg st="9" end="9"/>
                                            </p:txEl>
                                          </p:spTgt>
                                        </p:tgtEl>
                                      </p:cBhvr>
                                    </p:animEffect>
                                  </p:childTnLst>
                                </p:cTn>
                              </p:par>
                            </p:childTnLst>
                          </p:cTn>
                        </p:par>
                      </p:childTnLst>
                    </p:cTn>
                  </p:par>
                  <p:par>
                    <p:cTn id="278" fill="hold">
                      <p:stCondLst>
                        <p:cond delay="indefinite"/>
                      </p:stCondLst>
                      <p:childTnLst>
                        <p:par>
                          <p:cTn id="279" fill="hold">
                            <p:stCondLst>
                              <p:cond delay="0"/>
                            </p:stCondLst>
                            <p:childTnLst>
                              <p:par>
                                <p:cTn id="280" presetID="22" presetClass="entr" presetSubtype="8" fill="hold" grpId="0" nodeType="clickEffect">
                                  <p:stCondLst>
                                    <p:cond delay="0"/>
                                  </p:stCondLst>
                                  <p:childTnLst>
                                    <p:set>
                                      <p:cBhvr>
                                        <p:cTn id="281" dur="1" fill="hold">
                                          <p:stCondLst>
                                            <p:cond delay="0"/>
                                          </p:stCondLst>
                                        </p:cTn>
                                        <p:tgtEl>
                                          <p:spTgt spid="15">
                                            <p:txEl>
                                              <p:pRg st="10" end="10"/>
                                            </p:txEl>
                                          </p:spTgt>
                                        </p:tgtEl>
                                        <p:attrNameLst>
                                          <p:attrName>style.visibility</p:attrName>
                                        </p:attrNameLst>
                                      </p:cBhvr>
                                      <p:to>
                                        <p:strVal val="visible"/>
                                      </p:to>
                                    </p:set>
                                    <p:animEffect transition="in" filter="wipe(left)">
                                      <p:cBhvr>
                                        <p:cTn id="282" dur="500"/>
                                        <p:tgtEl>
                                          <p:spTgt spid="15">
                                            <p:txEl>
                                              <p:pRg st="10" end="10"/>
                                            </p:txEl>
                                          </p:spTgt>
                                        </p:tgtEl>
                                      </p:cBhvr>
                                    </p:animEffect>
                                  </p:childTnLst>
                                </p:cTn>
                              </p:par>
                            </p:childTnLst>
                          </p:cTn>
                        </p:par>
                      </p:childTnLst>
                    </p:cTn>
                  </p:par>
                  <p:par>
                    <p:cTn id="283" fill="hold">
                      <p:stCondLst>
                        <p:cond delay="indefinite"/>
                      </p:stCondLst>
                      <p:childTnLst>
                        <p:par>
                          <p:cTn id="284" fill="hold">
                            <p:stCondLst>
                              <p:cond delay="0"/>
                            </p:stCondLst>
                            <p:childTnLst>
                              <p:par>
                                <p:cTn id="285" presetID="10" presetClass="exit" presetSubtype="0" fill="hold" grpId="1" nodeType="clickEffect">
                                  <p:stCondLst>
                                    <p:cond delay="0"/>
                                  </p:stCondLst>
                                  <p:childTnLst>
                                    <p:animEffect transition="out" filter="fade">
                                      <p:cBhvr>
                                        <p:cTn id="286" dur="500"/>
                                        <p:tgtEl>
                                          <p:spTgt spid="15">
                                            <p:txEl>
                                              <p:pRg st="0" end="0"/>
                                            </p:txEl>
                                          </p:spTgt>
                                        </p:tgtEl>
                                      </p:cBhvr>
                                    </p:animEffect>
                                    <p:set>
                                      <p:cBhvr>
                                        <p:cTn id="287" dur="1" fill="hold">
                                          <p:stCondLst>
                                            <p:cond delay="499"/>
                                          </p:stCondLst>
                                        </p:cTn>
                                        <p:tgtEl>
                                          <p:spTgt spid="15">
                                            <p:txEl>
                                              <p:pRg st="0" end="0"/>
                                            </p:txEl>
                                          </p:spTgt>
                                        </p:tgtEl>
                                        <p:attrNameLst>
                                          <p:attrName>style.visibility</p:attrName>
                                        </p:attrNameLst>
                                      </p:cBhvr>
                                      <p:to>
                                        <p:strVal val="hidden"/>
                                      </p:to>
                                    </p:set>
                                  </p:childTnLst>
                                </p:cTn>
                              </p:par>
                              <p:par>
                                <p:cTn id="288" presetID="10" presetClass="exit" presetSubtype="0" fill="hold" grpId="1" nodeType="withEffect">
                                  <p:stCondLst>
                                    <p:cond delay="0"/>
                                  </p:stCondLst>
                                  <p:childTnLst>
                                    <p:animEffect transition="out" filter="fade">
                                      <p:cBhvr>
                                        <p:cTn id="289" dur="500"/>
                                        <p:tgtEl>
                                          <p:spTgt spid="15">
                                            <p:txEl>
                                              <p:pRg st="2" end="2"/>
                                            </p:txEl>
                                          </p:spTgt>
                                        </p:tgtEl>
                                      </p:cBhvr>
                                    </p:animEffect>
                                    <p:set>
                                      <p:cBhvr>
                                        <p:cTn id="290" dur="1" fill="hold">
                                          <p:stCondLst>
                                            <p:cond delay="499"/>
                                          </p:stCondLst>
                                        </p:cTn>
                                        <p:tgtEl>
                                          <p:spTgt spid="15">
                                            <p:txEl>
                                              <p:pRg st="2" end="2"/>
                                            </p:txEl>
                                          </p:spTgt>
                                        </p:tgtEl>
                                        <p:attrNameLst>
                                          <p:attrName>style.visibility</p:attrName>
                                        </p:attrNameLst>
                                      </p:cBhvr>
                                      <p:to>
                                        <p:strVal val="hidden"/>
                                      </p:to>
                                    </p:set>
                                  </p:childTnLst>
                                </p:cTn>
                              </p:par>
                              <p:par>
                                <p:cTn id="291" presetID="10" presetClass="exit" presetSubtype="0" fill="hold" grpId="1" nodeType="withEffect">
                                  <p:stCondLst>
                                    <p:cond delay="0"/>
                                  </p:stCondLst>
                                  <p:childTnLst>
                                    <p:animEffect transition="out" filter="fade">
                                      <p:cBhvr>
                                        <p:cTn id="292" dur="500"/>
                                        <p:tgtEl>
                                          <p:spTgt spid="15">
                                            <p:txEl>
                                              <p:pRg st="3" end="3"/>
                                            </p:txEl>
                                          </p:spTgt>
                                        </p:tgtEl>
                                      </p:cBhvr>
                                    </p:animEffect>
                                    <p:set>
                                      <p:cBhvr>
                                        <p:cTn id="293" dur="1" fill="hold">
                                          <p:stCondLst>
                                            <p:cond delay="499"/>
                                          </p:stCondLst>
                                        </p:cTn>
                                        <p:tgtEl>
                                          <p:spTgt spid="15">
                                            <p:txEl>
                                              <p:pRg st="3" end="3"/>
                                            </p:txEl>
                                          </p:spTgt>
                                        </p:tgtEl>
                                        <p:attrNameLst>
                                          <p:attrName>style.visibility</p:attrName>
                                        </p:attrNameLst>
                                      </p:cBhvr>
                                      <p:to>
                                        <p:strVal val="hidden"/>
                                      </p:to>
                                    </p:set>
                                  </p:childTnLst>
                                </p:cTn>
                              </p:par>
                              <p:par>
                                <p:cTn id="294" presetID="10" presetClass="exit" presetSubtype="0" fill="hold" grpId="1" nodeType="withEffect">
                                  <p:stCondLst>
                                    <p:cond delay="0"/>
                                  </p:stCondLst>
                                  <p:childTnLst>
                                    <p:animEffect transition="out" filter="fade">
                                      <p:cBhvr>
                                        <p:cTn id="295" dur="500"/>
                                        <p:tgtEl>
                                          <p:spTgt spid="15">
                                            <p:txEl>
                                              <p:pRg st="4" end="4"/>
                                            </p:txEl>
                                          </p:spTgt>
                                        </p:tgtEl>
                                      </p:cBhvr>
                                    </p:animEffect>
                                    <p:set>
                                      <p:cBhvr>
                                        <p:cTn id="296" dur="1" fill="hold">
                                          <p:stCondLst>
                                            <p:cond delay="499"/>
                                          </p:stCondLst>
                                        </p:cTn>
                                        <p:tgtEl>
                                          <p:spTgt spid="15">
                                            <p:txEl>
                                              <p:pRg st="4" end="4"/>
                                            </p:txEl>
                                          </p:spTgt>
                                        </p:tgtEl>
                                        <p:attrNameLst>
                                          <p:attrName>style.visibility</p:attrName>
                                        </p:attrNameLst>
                                      </p:cBhvr>
                                      <p:to>
                                        <p:strVal val="hidden"/>
                                      </p:to>
                                    </p:set>
                                  </p:childTnLst>
                                </p:cTn>
                              </p:par>
                              <p:par>
                                <p:cTn id="297" presetID="10" presetClass="exit" presetSubtype="0" fill="hold" grpId="1" nodeType="withEffect">
                                  <p:stCondLst>
                                    <p:cond delay="0"/>
                                  </p:stCondLst>
                                  <p:childTnLst>
                                    <p:animEffect transition="out" filter="fade">
                                      <p:cBhvr>
                                        <p:cTn id="298" dur="500"/>
                                        <p:tgtEl>
                                          <p:spTgt spid="15">
                                            <p:txEl>
                                              <p:pRg st="5" end="5"/>
                                            </p:txEl>
                                          </p:spTgt>
                                        </p:tgtEl>
                                      </p:cBhvr>
                                    </p:animEffect>
                                    <p:set>
                                      <p:cBhvr>
                                        <p:cTn id="299" dur="1" fill="hold">
                                          <p:stCondLst>
                                            <p:cond delay="499"/>
                                          </p:stCondLst>
                                        </p:cTn>
                                        <p:tgtEl>
                                          <p:spTgt spid="15">
                                            <p:txEl>
                                              <p:pRg st="5" end="5"/>
                                            </p:txEl>
                                          </p:spTgt>
                                        </p:tgtEl>
                                        <p:attrNameLst>
                                          <p:attrName>style.visibility</p:attrName>
                                        </p:attrNameLst>
                                      </p:cBhvr>
                                      <p:to>
                                        <p:strVal val="hidden"/>
                                      </p:to>
                                    </p:set>
                                  </p:childTnLst>
                                </p:cTn>
                              </p:par>
                              <p:par>
                                <p:cTn id="300" presetID="10" presetClass="exit" presetSubtype="0" fill="hold" grpId="1" nodeType="withEffect">
                                  <p:stCondLst>
                                    <p:cond delay="0"/>
                                  </p:stCondLst>
                                  <p:childTnLst>
                                    <p:animEffect transition="out" filter="fade">
                                      <p:cBhvr>
                                        <p:cTn id="301" dur="500"/>
                                        <p:tgtEl>
                                          <p:spTgt spid="15">
                                            <p:txEl>
                                              <p:pRg st="7" end="7"/>
                                            </p:txEl>
                                          </p:spTgt>
                                        </p:tgtEl>
                                      </p:cBhvr>
                                    </p:animEffect>
                                    <p:set>
                                      <p:cBhvr>
                                        <p:cTn id="302" dur="1" fill="hold">
                                          <p:stCondLst>
                                            <p:cond delay="499"/>
                                          </p:stCondLst>
                                        </p:cTn>
                                        <p:tgtEl>
                                          <p:spTgt spid="15">
                                            <p:txEl>
                                              <p:pRg st="7" end="7"/>
                                            </p:txEl>
                                          </p:spTgt>
                                        </p:tgtEl>
                                        <p:attrNameLst>
                                          <p:attrName>style.visibility</p:attrName>
                                        </p:attrNameLst>
                                      </p:cBhvr>
                                      <p:to>
                                        <p:strVal val="hidden"/>
                                      </p:to>
                                    </p:set>
                                  </p:childTnLst>
                                </p:cTn>
                              </p:par>
                              <p:par>
                                <p:cTn id="303" presetID="10" presetClass="exit" presetSubtype="0" fill="hold" grpId="1" nodeType="withEffect">
                                  <p:stCondLst>
                                    <p:cond delay="0"/>
                                  </p:stCondLst>
                                  <p:childTnLst>
                                    <p:animEffect transition="out" filter="fade">
                                      <p:cBhvr>
                                        <p:cTn id="304" dur="500"/>
                                        <p:tgtEl>
                                          <p:spTgt spid="15">
                                            <p:txEl>
                                              <p:pRg st="8" end="8"/>
                                            </p:txEl>
                                          </p:spTgt>
                                        </p:tgtEl>
                                      </p:cBhvr>
                                    </p:animEffect>
                                    <p:set>
                                      <p:cBhvr>
                                        <p:cTn id="305" dur="1" fill="hold">
                                          <p:stCondLst>
                                            <p:cond delay="499"/>
                                          </p:stCondLst>
                                        </p:cTn>
                                        <p:tgtEl>
                                          <p:spTgt spid="15">
                                            <p:txEl>
                                              <p:pRg st="8" end="8"/>
                                            </p:txEl>
                                          </p:spTgt>
                                        </p:tgtEl>
                                        <p:attrNameLst>
                                          <p:attrName>style.visibility</p:attrName>
                                        </p:attrNameLst>
                                      </p:cBhvr>
                                      <p:to>
                                        <p:strVal val="hidden"/>
                                      </p:to>
                                    </p:set>
                                  </p:childTnLst>
                                </p:cTn>
                              </p:par>
                              <p:par>
                                <p:cTn id="306" presetID="10" presetClass="exit" presetSubtype="0" fill="hold" grpId="1" nodeType="withEffect">
                                  <p:stCondLst>
                                    <p:cond delay="0"/>
                                  </p:stCondLst>
                                  <p:childTnLst>
                                    <p:animEffect transition="out" filter="fade">
                                      <p:cBhvr>
                                        <p:cTn id="307" dur="500"/>
                                        <p:tgtEl>
                                          <p:spTgt spid="15">
                                            <p:txEl>
                                              <p:pRg st="9" end="9"/>
                                            </p:txEl>
                                          </p:spTgt>
                                        </p:tgtEl>
                                      </p:cBhvr>
                                    </p:animEffect>
                                    <p:set>
                                      <p:cBhvr>
                                        <p:cTn id="308" dur="1" fill="hold">
                                          <p:stCondLst>
                                            <p:cond delay="499"/>
                                          </p:stCondLst>
                                        </p:cTn>
                                        <p:tgtEl>
                                          <p:spTgt spid="15">
                                            <p:txEl>
                                              <p:pRg st="9" end="9"/>
                                            </p:txEl>
                                          </p:spTgt>
                                        </p:tgtEl>
                                        <p:attrNameLst>
                                          <p:attrName>style.visibility</p:attrName>
                                        </p:attrNameLst>
                                      </p:cBhvr>
                                      <p:to>
                                        <p:strVal val="hidden"/>
                                      </p:to>
                                    </p:set>
                                  </p:childTnLst>
                                </p:cTn>
                              </p:par>
                              <p:par>
                                <p:cTn id="309" presetID="10" presetClass="exit" presetSubtype="0" fill="hold" grpId="1" nodeType="withEffect">
                                  <p:stCondLst>
                                    <p:cond delay="0"/>
                                  </p:stCondLst>
                                  <p:childTnLst>
                                    <p:animEffect transition="out" filter="fade">
                                      <p:cBhvr>
                                        <p:cTn id="310" dur="500"/>
                                        <p:tgtEl>
                                          <p:spTgt spid="15">
                                            <p:txEl>
                                              <p:pRg st="10" end="10"/>
                                            </p:txEl>
                                          </p:spTgt>
                                        </p:tgtEl>
                                      </p:cBhvr>
                                    </p:animEffect>
                                    <p:set>
                                      <p:cBhvr>
                                        <p:cTn id="311" dur="1" fill="hold">
                                          <p:stCondLst>
                                            <p:cond delay="499"/>
                                          </p:stCondLst>
                                        </p:cTn>
                                        <p:tgtEl>
                                          <p:spTgt spid="15">
                                            <p:txEl>
                                              <p:pRg st="10" end="10"/>
                                            </p:txEl>
                                          </p:spTgt>
                                        </p:tgtEl>
                                        <p:attrNameLst>
                                          <p:attrName>style.visibility</p:attrName>
                                        </p:attrNameLst>
                                      </p:cBhvr>
                                      <p:to>
                                        <p:strVal val="hidden"/>
                                      </p:to>
                                    </p:set>
                                  </p:childTnLst>
                                </p:cTn>
                              </p:par>
                              <p:par>
                                <p:cTn id="312" presetID="10" presetClass="exit" presetSubtype="0" fill="hold" grpId="1" nodeType="withEffect">
                                  <p:stCondLst>
                                    <p:cond delay="0"/>
                                  </p:stCondLst>
                                  <p:childTnLst>
                                    <p:animEffect transition="out" filter="fade">
                                      <p:cBhvr>
                                        <p:cTn id="313" dur="500"/>
                                        <p:tgtEl>
                                          <p:spTgt spid="15">
                                            <p:bg/>
                                          </p:spTgt>
                                        </p:tgtEl>
                                      </p:cBhvr>
                                    </p:animEffect>
                                    <p:set>
                                      <p:cBhvr>
                                        <p:cTn id="314" dur="1" fill="hold">
                                          <p:stCondLst>
                                            <p:cond delay="499"/>
                                          </p:stCondLst>
                                        </p:cTn>
                                        <p:tgtEl>
                                          <p:spTgt spid="15">
                                            <p:bg/>
                                          </p:spTgt>
                                        </p:tgtEl>
                                        <p:attrNameLst>
                                          <p:attrName>style.visibility</p:attrName>
                                        </p:attrNameLst>
                                      </p:cBhvr>
                                      <p:to>
                                        <p:strVal val="hidden"/>
                                      </p:to>
                                    </p:set>
                                  </p:childTnLst>
                                </p:cTn>
                              </p:par>
                              <p:par>
                                <p:cTn id="315" presetID="10" presetClass="exit" presetSubtype="0" fill="hold" grpId="1" nodeType="withEffect">
                                  <p:stCondLst>
                                    <p:cond delay="0"/>
                                  </p:stCondLst>
                                  <p:childTnLst>
                                    <p:animEffect transition="out" filter="fade">
                                      <p:cBhvr>
                                        <p:cTn id="316" dur="500"/>
                                        <p:tgtEl>
                                          <p:spTgt spid="16"/>
                                        </p:tgtEl>
                                      </p:cBhvr>
                                    </p:animEffect>
                                    <p:set>
                                      <p:cBhvr>
                                        <p:cTn id="317" dur="1" fill="hold">
                                          <p:stCondLst>
                                            <p:cond delay="499"/>
                                          </p:stCondLst>
                                        </p:cTn>
                                        <p:tgtEl>
                                          <p:spTgt spid="16"/>
                                        </p:tgtEl>
                                        <p:attrNameLst>
                                          <p:attrName>style.visibility</p:attrName>
                                        </p:attrNameLst>
                                      </p:cBhvr>
                                      <p:to>
                                        <p:strVal val="hidden"/>
                                      </p:to>
                                    </p:set>
                                  </p:childTnLst>
                                </p:cTn>
                              </p:par>
                              <p:par>
                                <p:cTn id="318" presetID="10" presetClass="exit" presetSubtype="0" fill="hold" grpId="1" nodeType="withEffect">
                                  <p:stCondLst>
                                    <p:cond delay="0"/>
                                  </p:stCondLst>
                                  <p:childTnLst>
                                    <p:animEffect transition="out" filter="fade">
                                      <p:cBhvr>
                                        <p:cTn id="319" dur="500"/>
                                        <p:tgtEl>
                                          <p:spTgt spid="17"/>
                                        </p:tgtEl>
                                      </p:cBhvr>
                                    </p:animEffect>
                                    <p:set>
                                      <p:cBhvr>
                                        <p:cTn id="320" dur="1" fill="hold">
                                          <p:stCondLst>
                                            <p:cond delay="499"/>
                                          </p:stCondLst>
                                        </p:cTn>
                                        <p:tgtEl>
                                          <p:spTgt spid="17"/>
                                        </p:tgtEl>
                                        <p:attrNameLst>
                                          <p:attrName>style.visibility</p:attrName>
                                        </p:attrNameLst>
                                      </p:cBhvr>
                                      <p:to>
                                        <p:strVal val="hidden"/>
                                      </p:to>
                                    </p:set>
                                  </p:childTnLst>
                                </p:cTn>
                              </p:par>
                              <p:par>
                                <p:cTn id="321" presetID="10" presetClass="exit" presetSubtype="0" fill="hold" grpId="1" nodeType="withEffect">
                                  <p:stCondLst>
                                    <p:cond delay="0"/>
                                  </p:stCondLst>
                                  <p:childTnLst>
                                    <p:animEffect transition="out" filter="fade">
                                      <p:cBhvr>
                                        <p:cTn id="322" dur="500"/>
                                        <p:tgtEl>
                                          <p:spTgt spid="18"/>
                                        </p:tgtEl>
                                      </p:cBhvr>
                                    </p:animEffect>
                                    <p:set>
                                      <p:cBhvr>
                                        <p:cTn id="323" dur="1" fill="hold">
                                          <p:stCondLst>
                                            <p:cond delay="499"/>
                                          </p:stCondLst>
                                        </p:cTn>
                                        <p:tgtEl>
                                          <p:spTgt spid="18"/>
                                        </p:tgtEl>
                                        <p:attrNameLst>
                                          <p:attrName>style.visibility</p:attrName>
                                        </p:attrNameLst>
                                      </p:cBhvr>
                                      <p:to>
                                        <p:strVal val="hidden"/>
                                      </p:to>
                                    </p:set>
                                  </p:childTnLst>
                                </p:cTn>
                              </p:par>
                              <p:par>
                                <p:cTn id="324" presetID="10" presetClass="exit" presetSubtype="0" fill="hold" grpId="1" nodeType="withEffect">
                                  <p:stCondLst>
                                    <p:cond delay="0"/>
                                  </p:stCondLst>
                                  <p:childTnLst>
                                    <p:animEffect transition="out" filter="fade">
                                      <p:cBhvr>
                                        <p:cTn id="325" dur="500"/>
                                        <p:tgtEl>
                                          <p:spTgt spid="19"/>
                                        </p:tgtEl>
                                      </p:cBhvr>
                                    </p:animEffect>
                                    <p:set>
                                      <p:cBhvr>
                                        <p:cTn id="326" dur="1" fill="hold">
                                          <p:stCondLst>
                                            <p:cond delay="499"/>
                                          </p:stCondLst>
                                        </p:cTn>
                                        <p:tgtEl>
                                          <p:spTgt spid="19"/>
                                        </p:tgtEl>
                                        <p:attrNameLst>
                                          <p:attrName>style.visibility</p:attrName>
                                        </p:attrNameLst>
                                      </p:cBhvr>
                                      <p:to>
                                        <p:strVal val="hidden"/>
                                      </p:to>
                                    </p:set>
                                  </p:childTnLst>
                                </p:cTn>
                              </p:par>
                            </p:childTnLst>
                          </p:cTn>
                        </p:par>
                      </p:childTnLst>
                    </p:cTn>
                  </p:par>
                  <p:par>
                    <p:cTn id="327" fill="hold">
                      <p:stCondLst>
                        <p:cond delay="indefinite"/>
                      </p:stCondLst>
                      <p:childTnLst>
                        <p:par>
                          <p:cTn id="328" fill="hold">
                            <p:stCondLst>
                              <p:cond delay="0"/>
                            </p:stCondLst>
                            <p:childTnLst>
                              <p:par>
                                <p:cTn id="329" presetID="22" presetClass="entr" presetSubtype="8" fill="hold" grpId="0" nodeType="clickEffect">
                                  <p:stCondLst>
                                    <p:cond delay="0"/>
                                  </p:stCondLst>
                                  <p:childTnLst>
                                    <p:set>
                                      <p:cBhvr>
                                        <p:cTn id="330" dur="1" fill="hold">
                                          <p:stCondLst>
                                            <p:cond delay="0"/>
                                          </p:stCondLst>
                                        </p:cTn>
                                        <p:tgtEl>
                                          <p:spTgt spid="20">
                                            <p:bg/>
                                          </p:spTgt>
                                        </p:tgtEl>
                                        <p:attrNameLst>
                                          <p:attrName>style.visibility</p:attrName>
                                        </p:attrNameLst>
                                      </p:cBhvr>
                                      <p:to>
                                        <p:strVal val="visible"/>
                                      </p:to>
                                    </p:set>
                                    <p:animEffect transition="in" filter="wipe(left)">
                                      <p:cBhvr>
                                        <p:cTn id="331" dur="500"/>
                                        <p:tgtEl>
                                          <p:spTgt spid="20">
                                            <p:bg/>
                                          </p:spTgt>
                                        </p:tgtEl>
                                      </p:cBhvr>
                                    </p:animEffect>
                                  </p:childTnLst>
                                </p:cTn>
                              </p:par>
                            </p:childTnLst>
                          </p:cTn>
                        </p:par>
                        <p:par>
                          <p:cTn id="332" fill="hold">
                            <p:stCondLst>
                              <p:cond delay="500"/>
                            </p:stCondLst>
                            <p:childTnLst>
                              <p:par>
                                <p:cTn id="333" presetID="22" presetClass="entr" presetSubtype="8" fill="hold" grpId="0" nodeType="afterEffect">
                                  <p:stCondLst>
                                    <p:cond delay="0"/>
                                  </p:stCondLst>
                                  <p:childTnLst>
                                    <p:set>
                                      <p:cBhvr>
                                        <p:cTn id="334" dur="1" fill="hold">
                                          <p:stCondLst>
                                            <p:cond delay="0"/>
                                          </p:stCondLst>
                                        </p:cTn>
                                        <p:tgtEl>
                                          <p:spTgt spid="20">
                                            <p:txEl>
                                              <p:pRg st="0" end="0"/>
                                            </p:txEl>
                                          </p:spTgt>
                                        </p:tgtEl>
                                        <p:attrNameLst>
                                          <p:attrName>style.visibility</p:attrName>
                                        </p:attrNameLst>
                                      </p:cBhvr>
                                      <p:to>
                                        <p:strVal val="visible"/>
                                      </p:to>
                                    </p:set>
                                    <p:animEffect transition="in" filter="wipe(left)">
                                      <p:cBhvr>
                                        <p:cTn id="335" dur="500"/>
                                        <p:tgtEl>
                                          <p:spTgt spid="20">
                                            <p:txEl>
                                              <p:pRg st="0" end="0"/>
                                            </p:txEl>
                                          </p:spTgt>
                                        </p:tgtEl>
                                      </p:cBhvr>
                                    </p:animEffect>
                                  </p:childTnLst>
                                </p:cTn>
                              </p:par>
                            </p:childTnLst>
                          </p:cTn>
                        </p:par>
                      </p:childTnLst>
                    </p:cTn>
                  </p:par>
                  <p:par>
                    <p:cTn id="336" fill="hold">
                      <p:stCondLst>
                        <p:cond delay="indefinite"/>
                      </p:stCondLst>
                      <p:childTnLst>
                        <p:par>
                          <p:cTn id="337" fill="hold">
                            <p:stCondLst>
                              <p:cond delay="0"/>
                            </p:stCondLst>
                            <p:childTnLst>
                              <p:par>
                                <p:cTn id="338" presetID="22" presetClass="entr" presetSubtype="8" fill="hold" grpId="0" nodeType="clickEffect">
                                  <p:stCondLst>
                                    <p:cond delay="0"/>
                                  </p:stCondLst>
                                  <p:childTnLst>
                                    <p:set>
                                      <p:cBhvr>
                                        <p:cTn id="339" dur="1" fill="hold">
                                          <p:stCondLst>
                                            <p:cond delay="0"/>
                                          </p:stCondLst>
                                        </p:cTn>
                                        <p:tgtEl>
                                          <p:spTgt spid="20">
                                            <p:txEl>
                                              <p:pRg st="2" end="2"/>
                                            </p:txEl>
                                          </p:spTgt>
                                        </p:tgtEl>
                                        <p:attrNameLst>
                                          <p:attrName>style.visibility</p:attrName>
                                        </p:attrNameLst>
                                      </p:cBhvr>
                                      <p:to>
                                        <p:strVal val="visible"/>
                                      </p:to>
                                    </p:set>
                                    <p:animEffect transition="in" filter="wipe(left)">
                                      <p:cBhvr>
                                        <p:cTn id="340" dur="500"/>
                                        <p:tgtEl>
                                          <p:spTgt spid="20">
                                            <p:txEl>
                                              <p:pRg st="2" end="2"/>
                                            </p:txEl>
                                          </p:spTgt>
                                        </p:tgtEl>
                                      </p:cBhvr>
                                    </p:animEffect>
                                  </p:childTnLst>
                                </p:cTn>
                              </p:par>
                            </p:childTnLst>
                          </p:cTn>
                        </p:par>
                      </p:childTnLst>
                    </p:cTn>
                  </p:par>
                  <p:par>
                    <p:cTn id="341" fill="hold">
                      <p:stCondLst>
                        <p:cond delay="indefinite"/>
                      </p:stCondLst>
                      <p:childTnLst>
                        <p:par>
                          <p:cTn id="342" fill="hold">
                            <p:stCondLst>
                              <p:cond delay="0"/>
                            </p:stCondLst>
                            <p:childTnLst>
                              <p:par>
                                <p:cTn id="343" presetID="30" presetClass="entr" presetSubtype="0" fill="hold" nodeType="clickEffect">
                                  <p:stCondLst>
                                    <p:cond delay="0"/>
                                  </p:stCondLst>
                                  <p:childTnLst>
                                    <p:set>
                                      <p:cBhvr>
                                        <p:cTn id="344" dur="1" fill="hold">
                                          <p:stCondLst>
                                            <p:cond delay="0"/>
                                          </p:stCondLst>
                                        </p:cTn>
                                        <p:tgtEl>
                                          <p:spTgt spid="21"/>
                                        </p:tgtEl>
                                        <p:attrNameLst>
                                          <p:attrName>style.visibility</p:attrName>
                                        </p:attrNameLst>
                                      </p:cBhvr>
                                      <p:to>
                                        <p:strVal val="visible"/>
                                      </p:to>
                                    </p:set>
                                    <p:animEffect transition="in" filter="fade">
                                      <p:cBhvr>
                                        <p:cTn id="345" dur="800" decel="100000"/>
                                        <p:tgtEl>
                                          <p:spTgt spid="21"/>
                                        </p:tgtEl>
                                      </p:cBhvr>
                                    </p:animEffect>
                                    <p:anim calcmode="lin" valueType="num">
                                      <p:cBhvr>
                                        <p:cTn id="346" dur="800" decel="100000" fill="hold"/>
                                        <p:tgtEl>
                                          <p:spTgt spid="21"/>
                                        </p:tgtEl>
                                        <p:attrNameLst>
                                          <p:attrName>style.rotation</p:attrName>
                                        </p:attrNameLst>
                                      </p:cBhvr>
                                      <p:tavLst>
                                        <p:tav tm="0">
                                          <p:val>
                                            <p:fltVal val="-90"/>
                                          </p:val>
                                        </p:tav>
                                        <p:tav tm="100000">
                                          <p:val>
                                            <p:fltVal val="0"/>
                                          </p:val>
                                        </p:tav>
                                      </p:tavLst>
                                    </p:anim>
                                    <p:anim calcmode="lin" valueType="num">
                                      <p:cBhvr>
                                        <p:cTn id="347" dur="800" decel="100000" fill="hold"/>
                                        <p:tgtEl>
                                          <p:spTgt spid="21"/>
                                        </p:tgtEl>
                                        <p:attrNameLst>
                                          <p:attrName>ppt_x</p:attrName>
                                        </p:attrNameLst>
                                      </p:cBhvr>
                                      <p:tavLst>
                                        <p:tav tm="0">
                                          <p:val>
                                            <p:strVal val="#ppt_x+0.4"/>
                                          </p:val>
                                        </p:tav>
                                        <p:tav tm="100000">
                                          <p:val>
                                            <p:strVal val="#ppt_x-0.05"/>
                                          </p:val>
                                        </p:tav>
                                      </p:tavLst>
                                    </p:anim>
                                    <p:anim calcmode="lin" valueType="num">
                                      <p:cBhvr>
                                        <p:cTn id="348" dur="800" decel="100000" fill="hold"/>
                                        <p:tgtEl>
                                          <p:spTgt spid="21"/>
                                        </p:tgtEl>
                                        <p:attrNameLst>
                                          <p:attrName>ppt_y</p:attrName>
                                        </p:attrNameLst>
                                      </p:cBhvr>
                                      <p:tavLst>
                                        <p:tav tm="0">
                                          <p:val>
                                            <p:strVal val="#ppt_y-0.4"/>
                                          </p:val>
                                        </p:tav>
                                        <p:tav tm="100000">
                                          <p:val>
                                            <p:strVal val="#ppt_y+0.1"/>
                                          </p:val>
                                        </p:tav>
                                      </p:tavLst>
                                    </p:anim>
                                    <p:anim calcmode="lin" valueType="num">
                                      <p:cBhvr>
                                        <p:cTn id="349"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350"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351" fill="hold">
                      <p:stCondLst>
                        <p:cond delay="indefinite"/>
                      </p:stCondLst>
                      <p:childTnLst>
                        <p:par>
                          <p:cTn id="352" fill="hold">
                            <p:stCondLst>
                              <p:cond delay="0"/>
                            </p:stCondLst>
                            <p:childTnLst>
                              <p:par>
                                <p:cTn id="353" presetID="12" presetClass="entr" presetSubtype="4" fill="hold" nodeType="clickEffect">
                                  <p:stCondLst>
                                    <p:cond delay="0"/>
                                  </p:stCondLst>
                                  <p:childTnLst>
                                    <p:set>
                                      <p:cBhvr>
                                        <p:cTn id="354" dur="1" fill="hold">
                                          <p:stCondLst>
                                            <p:cond delay="0"/>
                                          </p:stCondLst>
                                        </p:cTn>
                                        <p:tgtEl>
                                          <p:spTgt spid="36"/>
                                        </p:tgtEl>
                                        <p:attrNameLst>
                                          <p:attrName>style.visibility</p:attrName>
                                        </p:attrNameLst>
                                      </p:cBhvr>
                                      <p:to>
                                        <p:strVal val="visible"/>
                                      </p:to>
                                    </p:set>
                                    <p:animEffect transition="in" filter="slide(fromBottom)">
                                      <p:cBhvr>
                                        <p:cTn id="355" dur="500"/>
                                        <p:tgtEl>
                                          <p:spTgt spid="36"/>
                                        </p:tgtEl>
                                      </p:cBhvr>
                                    </p:animEffect>
                                  </p:childTnLst>
                                </p:cTn>
                              </p:par>
                            </p:childTnLst>
                          </p:cTn>
                        </p:par>
                      </p:childTnLst>
                    </p:cTn>
                  </p:par>
                  <p:par>
                    <p:cTn id="356" fill="hold">
                      <p:stCondLst>
                        <p:cond delay="indefinite"/>
                      </p:stCondLst>
                      <p:childTnLst>
                        <p:par>
                          <p:cTn id="357" fill="hold">
                            <p:stCondLst>
                              <p:cond delay="0"/>
                            </p:stCondLst>
                            <p:childTnLst>
                              <p:par>
                                <p:cTn id="358" presetID="12" presetClass="entr" presetSubtype="4" fill="hold" nodeType="clickEffect">
                                  <p:stCondLst>
                                    <p:cond delay="0"/>
                                  </p:stCondLst>
                                  <p:childTnLst>
                                    <p:set>
                                      <p:cBhvr>
                                        <p:cTn id="359" dur="1" fill="hold">
                                          <p:stCondLst>
                                            <p:cond delay="0"/>
                                          </p:stCondLst>
                                        </p:cTn>
                                        <p:tgtEl>
                                          <p:spTgt spid="23"/>
                                        </p:tgtEl>
                                        <p:attrNameLst>
                                          <p:attrName>style.visibility</p:attrName>
                                        </p:attrNameLst>
                                      </p:cBhvr>
                                      <p:to>
                                        <p:strVal val="visible"/>
                                      </p:to>
                                    </p:set>
                                    <p:animEffect transition="in" filter="slide(fromBottom)">
                                      <p:cBhvr>
                                        <p:cTn id="360" dur="500"/>
                                        <p:tgtEl>
                                          <p:spTgt spid="23"/>
                                        </p:tgtEl>
                                      </p:cBhvr>
                                    </p:animEffect>
                                  </p:childTnLst>
                                </p:cTn>
                              </p:par>
                            </p:childTnLst>
                          </p:cTn>
                        </p:par>
                      </p:childTnLst>
                    </p:cTn>
                  </p:par>
                  <p:par>
                    <p:cTn id="361" fill="hold">
                      <p:stCondLst>
                        <p:cond delay="indefinite"/>
                      </p:stCondLst>
                      <p:childTnLst>
                        <p:par>
                          <p:cTn id="362" fill="hold">
                            <p:stCondLst>
                              <p:cond delay="0"/>
                            </p:stCondLst>
                            <p:childTnLst>
                              <p:par>
                                <p:cTn id="363" presetID="53" presetClass="entr" presetSubtype="0" fill="hold" grpId="0" nodeType="clickEffect">
                                  <p:stCondLst>
                                    <p:cond delay="0"/>
                                  </p:stCondLst>
                                  <p:childTnLst>
                                    <p:set>
                                      <p:cBhvr>
                                        <p:cTn id="364" dur="1" fill="hold">
                                          <p:stCondLst>
                                            <p:cond delay="0"/>
                                          </p:stCondLst>
                                        </p:cTn>
                                        <p:tgtEl>
                                          <p:spTgt spid="22"/>
                                        </p:tgtEl>
                                        <p:attrNameLst>
                                          <p:attrName>style.visibility</p:attrName>
                                        </p:attrNameLst>
                                      </p:cBhvr>
                                      <p:to>
                                        <p:strVal val="visible"/>
                                      </p:to>
                                    </p:set>
                                    <p:anim calcmode="lin" valueType="num">
                                      <p:cBhvr>
                                        <p:cTn id="365" dur="500" fill="hold"/>
                                        <p:tgtEl>
                                          <p:spTgt spid="22"/>
                                        </p:tgtEl>
                                        <p:attrNameLst>
                                          <p:attrName>ppt_w</p:attrName>
                                        </p:attrNameLst>
                                      </p:cBhvr>
                                      <p:tavLst>
                                        <p:tav tm="0">
                                          <p:val>
                                            <p:fltVal val="0"/>
                                          </p:val>
                                        </p:tav>
                                        <p:tav tm="100000">
                                          <p:val>
                                            <p:strVal val="#ppt_w"/>
                                          </p:val>
                                        </p:tav>
                                      </p:tavLst>
                                    </p:anim>
                                    <p:anim calcmode="lin" valueType="num">
                                      <p:cBhvr>
                                        <p:cTn id="366" dur="500" fill="hold"/>
                                        <p:tgtEl>
                                          <p:spTgt spid="22"/>
                                        </p:tgtEl>
                                        <p:attrNameLst>
                                          <p:attrName>ppt_h</p:attrName>
                                        </p:attrNameLst>
                                      </p:cBhvr>
                                      <p:tavLst>
                                        <p:tav tm="0">
                                          <p:val>
                                            <p:fltVal val="0"/>
                                          </p:val>
                                        </p:tav>
                                        <p:tav tm="100000">
                                          <p:val>
                                            <p:strVal val="#ppt_h"/>
                                          </p:val>
                                        </p:tav>
                                      </p:tavLst>
                                    </p:anim>
                                    <p:animEffect transition="in" filter="fade">
                                      <p:cBhvr>
                                        <p:cTn id="367" dur="500"/>
                                        <p:tgtEl>
                                          <p:spTgt spid="22"/>
                                        </p:tgtEl>
                                      </p:cBhvr>
                                    </p:animEffect>
                                  </p:childTnLst>
                                </p:cTn>
                              </p:par>
                            </p:childTnLst>
                          </p:cTn>
                        </p:par>
                      </p:childTnLst>
                    </p:cTn>
                  </p:par>
                  <p:par>
                    <p:cTn id="368" fill="hold">
                      <p:stCondLst>
                        <p:cond delay="indefinite"/>
                      </p:stCondLst>
                      <p:childTnLst>
                        <p:par>
                          <p:cTn id="369" fill="hold">
                            <p:stCondLst>
                              <p:cond delay="0"/>
                            </p:stCondLst>
                            <p:childTnLst>
                              <p:par>
                                <p:cTn id="370" presetID="12" presetClass="entr" presetSubtype="4" fill="hold" nodeType="clickEffect">
                                  <p:stCondLst>
                                    <p:cond delay="0"/>
                                  </p:stCondLst>
                                  <p:childTnLst>
                                    <p:set>
                                      <p:cBhvr>
                                        <p:cTn id="371" dur="1" fill="hold">
                                          <p:stCondLst>
                                            <p:cond delay="0"/>
                                          </p:stCondLst>
                                        </p:cTn>
                                        <p:tgtEl>
                                          <p:spTgt spid="24"/>
                                        </p:tgtEl>
                                        <p:attrNameLst>
                                          <p:attrName>style.visibility</p:attrName>
                                        </p:attrNameLst>
                                      </p:cBhvr>
                                      <p:to>
                                        <p:strVal val="visible"/>
                                      </p:to>
                                    </p:set>
                                    <p:animEffect transition="in" filter="slide(fromBottom)">
                                      <p:cBhvr>
                                        <p:cTn id="372" dur="500"/>
                                        <p:tgtEl>
                                          <p:spTgt spid="24"/>
                                        </p:tgtEl>
                                      </p:cBhvr>
                                    </p:animEffect>
                                  </p:childTnLst>
                                </p:cTn>
                              </p:par>
                            </p:childTnLst>
                          </p:cTn>
                        </p:par>
                      </p:childTnLst>
                    </p:cTn>
                  </p:par>
                  <p:par>
                    <p:cTn id="373" fill="hold">
                      <p:stCondLst>
                        <p:cond delay="indefinite"/>
                      </p:stCondLst>
                      <p:childTnLst>
                        <p:par>
                          <p:cTn id="374" fill="hold">
                            <p:stCondLst>
                              <p:cond delay="0"/>
                            </p:stCondLst>
                            <p:childTnLst>
                              <p:par>
                                <p:cTn id="375" presetID="22" presetClass="entr" presetSubtype="8" fill="hold" grpId="0" nodeType="clickEffect">
                                  <p:stCondLst>
                                    <p:cond delay="0"/>
                                  </p:stCondLst>
                                  <p:childTnLst>
                                    <p:set>
                                      <p:cBhvr>
                                        <p:cTn id="376" dur="1" fill="hold">
                                          <p:stCondLst>
                                            <p:cond delay="0"/>
                                          </p:stCondLst>
                                        </p:cTn>
                                        <p:tgtEl>
                                          <p:spTgt spid="25"/>
                                        </p:tgtEl>
                                        <p:attrNameLst>
                                          <p:attrName>style.visibility</p:attrName>
                                        </p:attrNameLst>
                                      </p:cBhvr>
                                      <p:to>
                                        <p:strVal val="visible"/>
                                      </p:to>
                                    </p:set>
                                    <p:animEffect transition="in" filter="wipe(left)">
                                      <p:cBhvr>
                                        <p:cTn id="377" dur="2000"/>
                                        <p:tgtEl>
                                          <p:spTgt spid="25"/>
                                        </p:tgtEl>
                                      </p:cBhvr>
                                    </p:animEffect>
                                  </p:childTnLst>
                                </p:cTn>
                              </p:par>
                            </p:childTnLst>
                          </p:cTn>
                        </p:par>
                      </p:childTnLst>
                    </p:cTn>
                  </p:par>
                  <p:par>
                    <p:cTn id="378" fill="hold">
                      <p:stCondLst>
                        <p:cond delay="indefinite"/>
                      </p:stCondLst>
                      <p:childTnLst>
                        <p:par>
                          <p:cTn id="379" fill="hold">
                            <p:stCondLst>
                              <p:cond delay="0"/>
                            </p:stCondLst>
                            <p:childTnLst>
                              <p:par>
                                <p:cTn id="380" presetID="13" presetClass="entr" presetSubtype="16" fill="hold" grpId="0" nodeType="clickEffect">
                                  <p:stCondLst>
                                    <p:cond delay="0"/>
                                  </p:stCondLst>
                                  <p:childTnLst>
                                    <p:set>
                                      <p:cBhvr>
                                        <p:cTn id="381" dur="1" fill="hold">
                                          <p:stCondLst>
                                            <p:cond delay="0"/>
                                          </p:stCondLst>
                                        </p:cTn>
                                        <p:tgtEl>
                                          <p:spTgt spid="26"/>
                                        </p:tgtEl>
                                        <p:attrNameLst>
                                          <p:attrName>style.visibility</p:attrName>
                                        </p:attrNameLst>
                                      </p:cBhvr>
                                      <p:to>
                                        <p:strVal val="visible"/>
                                      </p:to>
                                    </p:set>
                                    <p:animEffect transition="in" filter="plus(in)">
                                      <p:cBhvr>
                                        <p:cTn id="382" dur="2000"/>
                                        <p:tgtEl>
                                          <p:spTgt spid="26"/>
                                        </p:tgtEl>
                                      </p:cBhvr>
                                    </p:animEffect>
                                  </p:childTnLst>
                                </p:cTn>
                              </p:par>
                            </p:childTnLst>
                          </p:cTn>
                        </p:par>
                      </p:childTnLst>
                    </p:cTn>
                  </p:par>
                  <p:par>
                    <p:cTn id="383" fill="hold">
                      <p:stCondLst>
                        <p:cond delay="indefinite"/>
                      </p:stCondLst>
                      <p:childTnLst>
                        <p:par>
                          <p:cTn id="384" fill="hold">
                            <p:stCondLst>
                              <p:cond delay="0"/>
                            </p:stCondLst>
                            <p:childTnLst>
                              <p:par>
                                <p:cTn id="385" presetID="9" presetClass="entr" presetSubtype="0" fill="hold" nodeType="clickEffect">
                                  <p:stCondLst>
                                    <p:cond delay="0"/>
                                  </p:stCondLst>
                                  <p:childTnLst>
                                    <p:set>
                                      <p:cBhvr>
                                        <p:cTn id="386" dur="1" fill="hold">
                                          <p:stCondLst>
                                            <p:cond delay="0"/>
                                          </p:stCondLst>
                                        </p:cTn>
                                        <p:tgtEl>
                                          <p:spTgt spid="27"/>
                                        </p:tgtEl>
                                        <p:attrNameLst>
                                          <p:attrName>style.visibility</p:attrName>
                                        </p:attrNameLst>
                                      </p:cBhvr>
                                      <p:to>
                                        <p:strVal val="visible"/>
                                      </p:to>
                                    </p:set>
                                    <p:animEffect transition="in" filter="dissolve">
                                      <p:cBhvr>
                                        <p:cTn id="387" dur="500"/>
                                        <p:tgtEl>
                                          <p:spTgt spid="27"/>
                                        </p:tgtEl>
                                      </p:cBhvr>
                                    </p:animEffect>
                                  </p:childTnLst>
                                </p:cTn>
                              </p:par>
                            </p:childTnLst>
                          </p:cTn>
                        </p:par>
                      </p:childTnLst>
                    </p:cTn>
                  </p:par>
                  <p:par>
                    <p:cTn id="388" fill="hold">
                      <p:stCondLst>
                        <p:cond delay="indefinite"/>
                      </p:stCondLst>
                      <p:childTnLst>
                        <p:par>
                          <p:cTn id="389" fill="hold">
                            <p:stCondLst>
                              <p:cond delay="0"/>
                            </p:stCondLst>
                            <p:childTnLst>
                              <p:par>
                                <p:cTn id="390" presetID="53" presetClass="entr" presetSubtype="0" fill="hold" nodeType="clickEffect">
                                  <p:stCondLst>
                                    <p:cond delay="0"/>
                                  </p:stCondLst>
                                  <p:childTnLst>
                                    <p:set>
                                      <p:cBhvr>
                                        <p:cTn id="391" dur="1" fill="hold">
                                          <p:stCondLst>
                                            <p:cond delay="0"/>
                                          </p:stCondLst>
                                        </p:cTn>
                                        <p:tgtEl>
                                          <p:spTgt spid="34"/>
                                        </p:tgtEl>
                                        <p:attrNameLst>
                                          <p:attrName>style.visibility</p:attrName>
                                        </p:attrNameLst>
                                      </p:cBhvr>
                                      <p:to>
                                        <p:strVal val="visible"/>
                                      </p:to>
                                    </p:set>
                                    <p:anim calcmode="lin" valueType="num">
                                      <p:cBhvr>
                                        <p:cTn id="392" dur="2000" fill="hold"/>
                                        <p:tgtEl>
                                          <p:spTgt spid="34"/>
                                        </p:tgtEl>
                                        <p:attrNameLst>
                                          <p:attrName>ppt_w</p:attrName>
                                        </p:attrNameLst>
                                      </p:cBhvr>
                                      <p:tavLst>
                                        <p:tav tm="0">
                                          <p:val>
                                            <p:fltVal val="0"/>
                                          </p:val>
                                        </p:tav>
                                        <p:tav tm="100000">
                                          <p:val>
                                            <p:strVal val="#ppt_w"/>
                                          </p:val>
                                        </p:tav>
                                      </p:tavLst>
                                    </p:anim>
                                    <p:anim calcmode="lin" valueType="num">
                                      <p:cBhvr>
                                        <p:cTn id="393" dur="2000" fill="hold"/>
                                        <p:tgtEl>
                                          <p:spTgt spid="34"/>
                                        </p:tgtEl>
                                        <p:attrNameLst>
                                          <p:attrName>ppt_h</p:attrName>
                                        </p:attrNameLst>
                                      </p:cBhvr>
                                      <p:tavLst>
                                        <p:tav tm="0">
                                          <p:val>
                                            <p:fltVal val="0"/>
                                          </p:val>
                                        </p:tav>
                                        <p:tav tm="100000">
                                          <p:val>
                                            <p:strVal val="#ppt_h"/>
                                          </p:val>
                                        </p:tav>
                                      </p:tavLst>
                                    </p:anim>
                                    <p:animEffect transition="in" filter="fade">
                                      <p:cBhvr>
                                        <p:cTn id="394" dur="2000"/>
                                        <p:tgtEl>
                                          <p:spTgt spid="34"/>
                                        </p:tgtEl>
                                      </p:cBhvr>
                                    </p:animEffect>
                                  </p:childTnLst>
                                </p:cTn>
                              </p:par>
                            </p:childTnLst>
                          </p:cTn>
                        </p:par>
                        <p:par>
                          <p:cTn id="395" fill="hold">
                            <p:stCondLst>
                              <p:cond delay="2000"/>
                            </p:stCondLst>
                            <p:childTnLst>
                              <p:par>
                                <p:cTn id="396" presetID="63" presetClass="path" presetSubtype="0" accel="50000" decel="50000" fill="hold" nodeType="afterEffect">
                                  <p:stCondLst>
                                    <p:cond delay="0"/>
                                  </p:stCondLst>
                                  <p:childTnLst>
                                    <p:animMotion origin="layout" path="M 1.11111E-6 -1.85185E-6 L 0.17778 -0.00555 " pathEditMode="relative" rAng="0" ptsTypes="AA">
                                      <p:cBhvr>
                                        <p:cTn id="397" dur="2000" fill="hold"/>
                                        <p:tgtEl>
                                          <p:spTgt spid="34"/>
                                        </p:tgtEl>
                                        <p:attrNameLst>
                                          <p:attrName>ppt_x</p:attrName>
                                          <p:attrName>ppt_y</p:attrName>
                                        </p:attrNameLst>
                                      </p:cBhvr>
                                      <p:rCtr x="8889" y="-278"/>
                                    </p:animMotion>
                                  </p:childTnLst>
                                </p:cTn>
                              </p:par>
                              <p:par>
                                <p:cTn id="398" presetID="22" presetClass="entr" presetSubtype="8" fill="hold" grpId="0" nodeType="withEffect">
                                  <p:stCondLst>
                                    <p:cond delay="0"/>
                                  </p:stCondLst>
                                  <p:childTnLst>
                                    <p:set>
                                      <p:cBhvr>
                                        <p:cTn id="399" dur="1" fill="hold">
                                          <p:stCondLst>
                                            <p:cond delay="0"/>
                                          </p:stCondLst>
                                        </p:cTn>
                                        <p:tgtEl>
                                          <p:spTgt spid="33"/>
                                        </p:tgtEl>
                                        <p:attrNameLst>
                                          <p:attrName>style.visibility</p:attrName>
                                        </p:attrNameLst>
                                      </p:cBhvr>
                                      <p:to>
                                        <p:strVal val="visible"/>
                                      </p:to>
                                    </p:set>
                                    <p:animEffect transition="in" filter="wipe(left)">
                                      <p:cBhvr>
                                        <p:cTn id="400" dur="2000"/>
                                        <p:tgtEl>
                                          <p:spTgt spid="33"/>
                                        </p:tgtEl>
                                      </p:cBhvr>
                                    </p:animEffect>
                                  </p:childTnLst>
                                </p:cTn>
                              </p:par>
                            </p:childTnLst>
                          </p:cTn>
                        </p:par>
                      </p:childTnLst>
                    </p:cTn>
                  </p:par>
                  <p:par>
                    <p:cTn id="401" fill="hold">
                      <p:stCondLst>
                        <p:cond delay="indefinite"/>
                      </p:stCondLst>
                      <p:childTnLst>
                        <p:par>
                          <p:cTn id="402" fill="hold">
                            <p:stCondLst>
                              <p:cond delay="0"/>
                            </p:stCondLst>
                            <p:childTnLst>
                              <p:par>
                                <p:cTn id="403" presetID="9" presetClass="entr" presetSubtype="0" fill="hold" nodeType="clickEffect">
                                  <p:stCondLst>
                                    <p:cond delay="0"/>
                                  </p:stCondLst>
                                  <p:childTnLst>
                                    <p:set>
                                      <p:cBhvr>
                                        <p:cTn id="404" dur="1" fill="hold">
                                          <p:stCondLst>
                                            <p:cond delay="0"/>
                                          </p:stCondLst>
                                        </p:cTn>
                                        <p:tgtEl>
                                          <p:spTgt spid="28"/>
                                        </p:tgtEl>
                                        <p:attrNameLst>
                                          <p:attrName>style.visibility</p:attrName>
                                        </p:attrNameLst>
                                      </p:cBhvr>
                                      <p:to>
                                        <p:strVal val="visible"/>
                                      </p:to>
                                    </p:set>
                                    <p:animEffect transition="in" filter="dissolve">
                                      <p:cBhvr>
                                        <p:cTn id="405" dur="500"/>
                                        <p:tgtEl>
                                          <p:spTgt spid="28"/>
                                        </p:tgtEl>
                                      </p:cBhvr>
                                    </p:animEffect>
                                  </p:childTnLst>
                                </p:cTn>
                              </p:par>
                            </p:childTnLst>
                          </p:cTn>
                        </p:par>
                      </p:childTnLst>
                    </p:cTn>
                  </p:par>
                  <p:par>
                    <p:cTn id="406" fill="hold">
                      <p:stCondLst>
                        <p:cond delay="indefinite"/>
                      </p:stCondLst>
                      <p:childTnLst>
                        <p:par>
                          <p:cTn id="407" fill="hold">
                            <p:stCondLst>
                              <p:cond delay="0"/>
                            </p:stCondLst>
                            <p:childTnLst>
                              <p:par>
                                <p:cTn id="408" presetID="22" presetClass="entr" presetSubtype="8" fill="hold" grpId="0" nodeType="clickEffect">
                                  <p:stCondLst>
                                    <p:cond delay="0"/>
                                  </p:stCondLst>
                                  <p:childTnLst>
                                    <p:set>
                                      <p:cBhvr>
                                        <p:cTn id="409" dur="1" fill="hold">
                                          <p:stCondLst>
                                            <p:cond delay="0"/>
                                          </p:stCondLst>
                                        </p:cTn>
                                        <p:tgtEl>
                                          <p:spTgt spid="29"/>
                                        </p:tgtEl>
                                        <p:attrNameLst>
                                          <p:attrName>style.visibility</p:attrName>
                                        </p:attrNameLst>
                                      </p:cBhvr>
                                      <p:to>
                                        <p:strVal val="visible"/>
                                      </p:to>
                                    </p:set>
                                    <p:animEffect transition="in" filter="wipe(left)">
                                      <p:cBhvr>
                                        <p:cTn id="410" dur="2000"/>
                                        <p:tgtEl>
                                          <p:spTgt spid="29"/>
                                        </p:tgtEl>
                                      </p:cBhvr>
                                    </p:animEffect>
                                  </p:childTnLst>
                                </p:cTn>
                              </p:par>
                            </p:childTnLst>
                          </p:cTn>
                        </p:par>
                      </p:childTnLst>
                    </p:cTn>
                  </p:par>
                  <p:par>
                    <p:cTn id="411" fill="hold">
                      <p:stCondLst>
                        <p:cond delay="indefinite"/>
                      </p:stCondLst>
                      <p:childTnLst>
                        <p:par>
                          <p:cTn id="412" fill="hold">
                            <p:stCondLst>
                              <p:cond delay="0"/>
                            </p:stCondLst>
                            <p:childTnLst>
                              <p:par>
                                <p:cTn id="413" presetID="13" presetClass="entr" presetSubtype="16" fill="hold" nodeType="clickEffect">
                                  <p:stCondLst>
                                    <p:cond delay="0"/>
                                  </p:stCondLst>
                                  <p:childTnLst>
                                    <p:set>
                                      <p:cBhvr>
                                        <p:cTn id="414" dur="1" fill="hold">
                                          <p:stCondLst>
                                            <p:cond delay="0"/>
                                          </p:stCondLst>
                                        </p:cTn>
                                        <p:tgtEl>
                                          <p:spTgt spid="30"/>
                                        </p:tgtEl>
                                        <p:attrNameLst>
                                          <p:attrName>style.visibility</p:attrName>
                                        </p:attrNameLst>
                                      </p:cBhvr>
                                      <p:to>
                                        <p:strVal val="visible"/>
                                      </p:to>
                                    </p:set>
                                    <p:animEffect transition="in" filter="plus(in)">
                                      <p:cBhvr>
                                        <p:cTn id="415" dur="2000"/>
                                        <p:tgtEl>
                                          <p:spTgt spid="30"/>
                                        </p:tgtEl>
                                      </p:cBhvr>
                                    </p:animEffect>
                                  </p:childTnLst>
                                </p:cTn>
                              </p:par>
                            </p:childTnLst>
                          </p:cTn>
                        </p:par>
                        <p:par>
                          <p:cTn id="416" fill="hold">
                            <p:stCondLst>
                              <p:cond delay="2000"/>
                            </p:stCondLst>
                            <p:childTnLst>
                              <p:par>
                                <p:cTn id="417" presetID="13" presetClass="entr" presetSubtype="16" fill="hold" nodeType="afterEffect">
                                  <p:stCondLst>
                                    <p:cond delay="0"/>
                                  </p:stCondLst>
                                  <p:childTnLst>
                                    <p:set>
                                      <p:cBhvr>
                                        <p:cTn id="418" dur="1" fill="hold">
                                          <p:stCondLst>
                                            <p:cond delay="0"/>
                                          </p:stCondLst>
                                        </p:cTn>
                                        <p:tgtEl>
                                          <p:spTgt spid="31"/>
                                        </p:tgtEl>
                                        <p:attrNameLst>
                                          <p:attrName>style.visibility</p:attrName>
                                        </p:attrNameLst>
                                      </p:cBhvr>
                                      <p:to>
                                        <p:strVal val="visible"/>
                                      </p:to>
                                    </p:set>
                                    <p:animEffect transition="in" filter="plus(in)">
                                      <p:cBhvr>
                                        <p:cTn id="419" dur="2000"/>
                                        <p:tgtEl>
                                          <p:spTgt spid="31"/>
                                        </p:tgtEl>
                                      </p:cBhvr>
                                    </p:animEffect>
                                  </p:childTnLst>
                                </p:cTn>
                              </p:par>
                            </p:childTnLst>
                          </p:cTn>
                        </p:par>
                      </p:childTnLst>
                    </p:cTn>
                  </p:par>
                  <p:par>
                    <p:cTn id="420" fill="hold">
                      <p:stCondLst>
                        <p:cond delay="indefinite"/>
                      </p:stCondLst>
                      <p:childTnLst>
                        <p:par>
                          <p:cTn id="421" fill="hold">
                            <p:stCondLst>
                              <p:cond delay="0"/>
                            </p:stCondLst>
                            <p:childTnLst>
                              <p:par>
                                <p:cTn id="422" presetID="9" presetClass="entr" presetSubtype="0" fill="hold" nodeType="clickEffect">
                                  <p:stCondLst>
                                    <p:cond delay="0"/>
                                  </p:stCondLst>
                                  <p:childTnLst>
                                    <p:set>
                                      <p:cBhvr>
                                        <p:cTn id="423" dur="1" fill="hold">
                                          <p:stCondLst>
                                            <p:cond delay="0"/>
                                          </p:stCondLst>
                                        </p:cTn>
                                        <p:tgtEl>
                                          <p:spTgt spid="32"/>
                                        </p:tgtEl>
                                        <p:attrNameLst>
                                          <p:attrName>style.visibility</p:attrName>
                                        </p:attrNameLst>
                                      </p:cBhvr>
                                      <p:to>
                                        <p:strVal val="visible"/>
                                      </p:to>
                                    </p:set>
                                    <p:animEffect transition="in" filter="dissolve">
                                      <p:cBhvr>
                                        <p:cTn id="4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3" grpId="1" build="allAtOnce" animBg="1"/>
      <p:bldP spid="20" grpId="0" build="p" animBg="1"/>
      <p:bldP spid="2" grpId="0"/>
      <p:bldP spid="15" grpId="0" uiExpand="1" build="p" animBg="1"/>
      <p:bldP spid="15" grpId="1" uiExpand="1" build="allAtOnce" animBg="1"/>
      <p:bldP spid="16" grpId="0" animBg="1"/>
      <p:bldP spid="16" grpId="1" animBg="1"/>
      <p:bldP spid="17" grpId="0" animBg="1"/>
      <p:bldP spid="17" grpId="1" animBg="1"/>
      <p:bldP spid="18" grpId="0" animBg="1"/>
      <p:bldP spid="18" grpId="1" animBg="1"/>
      <p:bldP spid="19" grpId="0" animBg="1"/>
      <p:bldP spid="19" grpId="1" animBg="1"/>
      <p:bldP spid="22" grpId="0" animBg="1"/>
      <p:bldP spid="25" grpId="0"/>
      <p:bldP spid="26" grpId="0" animBg="1"/>
      <p:bldP spid="29"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leonardmartin.fr/elementary_school/tranches/tablea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5791200" cy="4419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44482" y="1905506"/>
            <a:ext cx="5055036" cy="3046988"/>
          </a:xfrm>
          <a:prstGeom prst="rect">
            <a:avLst/>
          </a:prstGeom>
        </p:spPr>
        <p:txBody>
          <a:bodyPr wrap="square">
            <a:spAutoFit/>
          </a:bodyPr>
          <a:lstStyle/>
          <a:p>
            <a:pPr lvl="0" algn="ctr"/>
            <a:r>
              <a:rPr lang="fr-FR" sz="4800" b="1" cap="small" spc="50" dirty="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rPr>
              <a:t>La </a:t>
            </a:r>
            <a:r>
              <a:rPr lang="fr-FR" sz="4800" b="1" cap="small" spc="50" dirty="0" smtClean="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rPr>
              <a:t>Conduite du cours au quotidien : quelques pistes</a:t>
            </a:r>
            <a:endParaRPr lang="fr-FR" sz="4800" b="1" cap="small" spc="50" dirty="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endParaRPr>
          </a:p>
        </p:txBody>
      </p:sp>
    </p:spTree>
    <p:extLst>
      <p:ext uri="{BB962C8B-B14F-4D97-AF65-F5344CB8AC3E}">
        <p14:creationId xmlns:p14="http://schemas.microsoft.com/office/powerpoint/2010/main" val="37979618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outVertical)">
                                      <p:cBhvr>
                                        <p:cTn id="7" dur="500"/>
                                        <p:tgtEl>
                                          <p:spTgt spid="307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359470" y="684000"/>
            <a:ext cx="8425060" cy="5262979"/>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just"/>
            <a:r>
              <a:rPr lang="fr-FR" sz="1400" b="1" u="sng" cap="small" dirty="0" smtClean="0">
                <a:solidFill>
                  <a:schemeClr val="tx1">
                    <a:lumMod val="95000"/>
                    <a:lumOff val="5000"/>
                  </a:schemeClr>
                </a:solidFill>
                <a:latin typeface="Tw Cen MT" pitchFamily="34" charset="0"/>
              </a:rPr>
              <a:t>comment assurer sa crédibilité professionnelle : quelques pistes</a:t>
            </a:r>
          </a:p>
          <a:p>
            <a:pPr algn="ctr"/>
            <a:r>
              <a:rPr lang="fr-FR" sz="1400" b="1" dirty="0" smtClean="0">
                <a:solidFill>
                  <a:schemeClr val="tx1">
                    <a:lumMod val="95000"/>
                    <a:lumOff val="5000"/>
                  </a:schemeClr>
                </a:solidFill>
                <a:latin typeface="Tw Cen MT" pitchFamily="34" charset="0"/>
              </a:rPr>
              <a:t>Tout le monde a droit au respect mais pas à la même forme de respect</a:t>
            </a:r>
          </a:p>
          <a:p>
            <a:pPr algn="ctr"/>
            <a:endParaRPr lang="fr-FR" sz="1400" b="1" dirty="0" smtClean="0">
              <a:solidFill>
                <a:schemeClr val="tx1">
                  <a:lumMod val="95000"/>
                  <a:lumOff val="5000"/>
                </a:schemeClr>
              </a:solidFill>
              <a:latin typeface="Tw Cen MT" pitchFamily="34" charset="0"/>
            </a:endParaRPr>
          </a:p>
          <a:p>
            <a:pPr marL="285750" indent="-285750" algn="just">
              <a:buFont typeface="Arial" pitchFamily="34" charset="0"/>
              <a:buChar char="•"/>
            </a:pPr>
            <a:r>
              <a:rPr lang="fr-FR" sz="1400" b="1" dirty="0" smtClean="0">
                <a:solidFill>
                  <a:schemeClr val="tx1">
                    <a:lumMod val="95000"/>
                    <a:lumOff val="5000"/>
                  </a:schemeClr>
                </a:solidFill>
                <a:latin typeface="Tw Cen MT" pitchFamily="34" charset="0"/>
              </a:rPr>
              <a:t>Si l’enseignant </a:t>
            </a:r>
            <a:r>
              <a:rPr lang="fr-FR" sz="1400" b="1" dirty="0">
                <a:solidFill>
                  <a:schemeClr val="tx1">
                    <a:lumMod val="95000"/>
                    <a:lumOff val="5000"/>
                  </a:schemeClr>
                </a:solidFill>
                <a:latin typeface="Tw Cen MT" pitchFamily="34" charset="0"/>
              </a:rPr>
              <a:t>doit pouvoir se mettre à la portée des élèves, </a:t>
            </a:r>
            <a:r>
              <a:rPr lang="fr-FR" sz="1400" b="1" dirty="0" smtClean="0">
                <a:solidFill>
                  <a:schemeClr val="tx1">
                    <a:lumMod val="95000"/>
                    <a:lumOff val="5000"/>
                  </a:schemeClr>
                </a:solidFill>
                <a:latin typeface="Tw Cen MT" pitchFamily="34" charset="0"/>
              </a:rPr>
              <a:t>il ne </a:t>
            </a:r>
            <a:r>
              <a:rPr lang="fr-FR" sz="1400" b="1" dirty="0">
                <a:solidFill>
                  <a:schemeClr val="tx1">
                    <a:lumMod val="95000"/>
                    <a:lumOff val="5000"/>
                  </a:schemeClr>
                </a:solidFill>
                <a:latin typeface="Tw Cen MT" pitchFamily="34" charset="0"/>
              </a:rPr>
              <a:t>se situe pas à leur </a:t>
            </a:r>
            <a:r>
              <a:rPr lang="fr-FR" sz="1400" b="1" dirty="0" smtClean="0">
                <a:solidFill>
                  <a:schemeClr val="tx1">
                    <a:lumMod val="95000"/>
                    <a:lumOff val="5000"/>
                  </a:schemeClr>
                </a:solidFill>
                <a:latin typeface="Tw Cen MT" pitchFamily="34" charset="0"/>
              </a:rPr>
              <a:t>niveau. Il faut </a:t>
            </a:r>
            <a:r>
              <a:rPr lang="fr-FR" sz="1400" b="1" dirty="0">
                <a:solidFill>
                  <a:schemeClr val="tx1">
                    <a:lumMod val="95000"/>
                    <a:lumOff val="5000"/>
                  </a:schemeClr>
                </a:solidFill>
                <a:latin typeface="Tw Cen MT" pitchFamily="34" charset="0"/>
              </a:rPr>
              <a:t>être conscient de cette posture </a:t>
            </a:r>
            <a:r>
              <a:rPr lang="fr-FR" sz="1400" b="1" dirty="0" smtClean="0">
                <a:solidFill>
                  <a:schemeClr val="tx1">
                    <a:lumMod val="95000"/>
                    <a:lumOff val="5000"/>
                  </a:schemeClr>
                </a:solidFill>
                <a:latin typeface="Tw Cen MT" pitchFamily="34" charset="0"/>
              </a:rPr>
              <a:t>afin de rester dans un positionnement  professionnel : </a:t>
            </a:r>
          </a:p>
          <a:p>
            <a:pPr marL="900113" algn="just"/>
            <a:r>
              <a:rPr lang="fr-FR" sz="1400" b="1" dirty="0" smtClean="0">
                <a:solidFill>
                  <a:schemeClr val="tx1">
                    <a:lumMod val="95000"/>
                    <a:lumOff val="5000"/>
                  </a:schemeClr>
                </a:solidFill>
                <a:latin typeface="Tw Cen MT" pitchFamily="34" charset="0"/>
              </a:rPr>
              <a:t>- quand vous punissez </a:t>
            </a:r>
            <a:r>
              <a:rPr lang="fr-FR" sz="1400" b="1" dirty="0">
                <a:solidFill>
                  <a:schemeClr val="tx1">
                    <a:lumMod val="95000"/>
                    <a:lumOff val="5000"/>
                  </a:schemeClr>
                </a:solidFill>
                <a:latin typeface="Tw Cen MT" pitchFamily="34" charset="0"/>
              </a:rPr>
              <a:t>un </a:t>
            </a:r>
            <a:r>
              <a:rPr lang="fr-FR" sz="1400" b="1" dirty="0" smtClean="0">
                <a:solidFill>
                  <a:schemeClr val="tx1">
                    <a:lumMod val="95000"/>
                    <a:lumOff val="5000"/>
                  </a:schemeClr>
                </a:solidFill>
                <a:latin typeface="Tw Cen MT" pitchFamily="34" charset="0"/>
              </a:rPr>
              <a:t>élève, vous n’êtes </a:t>
            </a:r>
            <a:r>
              <a:rPr lang="fr-FR" sz="1400" b="1" dirty="0">
                <a:solidFill>
                  <a:schemeClr val="tx1">
                    <a:lumMod val="95000"/>
                    <a:lumOff val="5000"/>
                  </a:schemeClr>
                </a:solidFill>
                <a:latin typeface="Tw Cen MT" pitchFamily="34" charset="0"/>
              </a:rPr>
              <a:t>pas méchant </a:t>
            </a:r>
          </a:p>
          <a:p>
            <a:pPr marL="900113" algn="just"/>
            <a:r>
              <a:rPr lang="fr-FR" sz="1400" b="1" dirty="0" smtClean="0">
                <a:solidFill>
                  <a:schemeClr val="tx1">
                    <a:lumMod val="95000"/>
                    <a:lumOff val="5000"/>
                  </a:schemeClr>
                </a:solidFill>
                <a:latin typeface="Tw Cen MT" pitchFamily="34" charset="0"/>
              </a:rPr>
              <a:t>- quand vous </a:t>
            </a:r>
            <a:r>
              <a:rPr lang="fr-FR" sz="1400" b="1" dirty="0">
                <a:solidFill>
                  <a:schemeClr val="tx1">
                    <a:lumMod val="95000"/>
                    <a:lumOff val="5000"/>
                  </a:schemeClr>
                </a:solidFill>
                <a:latin typeface="Tw Cen MT" pitchFamily="34" charset="0"/>
              </a:rPr>
              <a:t>le </a:t>
            </a:r>
            <a:r>
              <a:rPr lang="fr-FR" sz="1400" b="1" dirty="0" smtClean="0">
                <a:solidFill>
                  <a:schemeClr val="tx1">
                    <a:lumMod val="95000"/>
                    <a:lumOff val="5000"/>
                  </a:schemeClr>
                </a:solidFill>
                <a:latin typeface="Tw Cen MT" pitchFamily="34" charset="0"/>
              </a:rPr>
              <a:t>félicitez, vous n’êtes </a:t>
            </a:r>
            <a:r>
              <a:rPr lang="fr-FR" sz="1400" b="1" dirty="0">
                <a:solidFill>
                  <a:schemeClr val="tx1">
                    <a:lumMod val="95000"/>
                    <a:lumOff val="5000"/>
                  </a:schemeClr>
                </a:solidFill>
                <a:latin typeface="Tw Cen MT" pitchFamily="34" charset="0"/>
              </a:rPr>
              <a:t>pas </a:t>
            </a:r>
            <a:r>
              <a:rPr lang="fr-FR" sz="1400" b="1" dirty="0" smtClean="0">
                <a:solidFill>
                  <a:schemeClr val="tx1">
                    <a:lumMod val="95000"/>
                    <a:lumOff val="5000"/>
                  </a:schemeClr>
                </a:solidFill>
                <a:latin typeface="Tw Cen MT" pitchFamily="34" charset="0"/>
              </a:rPr>
              <a:t>gentil </a:t>
            </a:r>
          </a:p>
          <a:p>
            <a:pPr algn="just"/>
            <a:r>
              <a:rPr lang="fr-FR" sz="1400" b="1" dirty="0">
                <a:solidFill>
                  <a:schemeClr val="tx1">
                    <a:lumMod val="95000"/>
                    <a:lumOff val="5000"/>
                  </a:schemeClr>
                </a:solidFill>
                <a:latin typeface="Tw Cen MT" pitchFamily="34" charset="0"/>
              </a:rPr>
              <a:t>V</a:t>
            </a:r>
            <a:r>
              <a:rPr lang="fr-FR" sz="1400" b="1" dirty="0" smtClean="0">
                <a:solidFill>
                  <a:schemeClr val="tx1">
                    <a:lumMod val="95000"/>
                    <a:lumOff val="5000"/>
                  </a:schemeClr>
                </a:solidFill>
                <a:latin typeface="Tw Cen MT" pitchFamily="34" charset="0"/>
              </a:rPr>
              <a:t>ous exercez là votre mission éducative et votre autorité.</a:t>
            </a:r>
          </a:p>
          <a:p>
            <a:pPr algn="just"/>
            <a:endParaRPr lang="fr-FR" sz="1400" b="1" dirty="0" smtClean="0">
              <a:solidFill>
                <a:schemeClr val="tx1">
                  <a:lumMod val="95000"/>
                  <a:lumOff val="5000"/>
                </a:schemeClr>
              </a:solidFill>
              <a:latin typeface="Tw Cen MT" pitchFamily="34" charset="0"/>
            </a:endParaRPr>
          </a:p>
          <a:p>
            <a:pPr marL="285750" indent="-285750" algn="just">
              <a:buFont typeface="Arial" pitchFamily="34" charset="0"/>
              <a:buChar char="•"/>
            </a:pPr>
            <a:r>
              <a:rPr lang="fr-FR" sz="1400" b="1" dirty="0">
                <a:solidFill>
                  <a:schemeClr val="tx1">
                    <a:lumMod val="95000"/>
                    <a:lumOff val="5000"/>
                  </a:schemeClr>
                </a:solidFill>
                <a:latin typeface="Tw Cen MT" pitchFamily="34" charset="0"/>
              </a:rPr>
              <a:t>L</a:t>
            </a:r>
            <a:r>
              <a:rPr lang="fr-FR" sz="1400" b="1" dirty="0" smtClean="0">
                <a:solidFill>
                  <a:schemeClr val="tx1">
                    <a:lumMod val="95000"/>
                    <a:lumOff val="5000"/>
                  </a:schemeClr>
                </a:solidFill>
                <a:latin typeface="Tw Cen MT" pitchFamily="34" charset="0"/>
              </a:rPr>
              <a:t>’essentiel est d’éviter de vous </a:t>
            </a:r>
            <a:r>
              <a:rPr lang="fr-FR" sz="1400" b="1" dirty="0">
                <a:solidFill>
                  <a:schemeClr val="tx1">
                    <a:lumMod val="95000"/>
                    <a:lumOff val="5000"/>
                  </a:schemeClr>
                </a:solidFill>
                <a:latin typeface="Tw Cen MT" pitchFamily="34" charset="0"/>
              </a:rPr>
              <a:t>mettre dans une </a:t>
            </a:r>
            <a:r>
              <a:rPr lang="fr-FR" sz="1400" b="1" u="sng" dirty="0">
                <a:solidFill>
                  <a:schemeClr val="tx1">
                    <a:lumMod val="95000"/>
                    <a:lumOff val="5000"/>
                  </a:schemeClr>
                </a:solidFill>
                <a:latin typeface="Tw Cen MT" pitchFamily="34" charset="0"/>
              </a:rPr>
              <a:t>situation qui </a:t>
            </a:r>
            <a:r>
              <a:rPr lang="fr-FR" sz="1400" b="1" u="sng" dirty="0" smtClean="0">
                <a:solidFill>
                  <a:schemeClr val="tx1">
                    <a:lumMod val="95000"/>
                    <a:lumOff val="5000"/>
                  </a:schemeClr>
                </a:solidFill>
                <a:latin typeface="Tw Cen MT" pitchFamily="34" charset="0"/>
              </a:rPr>
              <a:t>affaiblirait votre autorité</a:t>
            </a:r>
            <a:r>
              <a:rPr lang="fr-FR" sz="1400" b="1" dirty="0" smtClean="0">
                <a:solidFill>
                  <a:schemeClr val="tx1">
                    <a:lumMod val="95000"/>
                    <a:lumOff val="5000"/>
                  </a:schemeClr>
                </a:solidFill>
                <a:latin typeface="Tw Cen MT" pitchFamily="34" charset="0"/>
              </a:rPr>
              <a:t> </a:t>
            </a:r>
            <a:r>
              <a:rPr lang="fr-FR" sz="1400" b="1" dirty="0">
                <a:solidFill>
                  <a:schemeClr val="tx1">
                    <a:lumMod val="95000"/>
                    <a:lumOff val="5000"/>
                  </a:schemeClr>
                </a:solidFill>
                <a:latin typeface="Tw Cen MT" pitchFamily="34" charset="0"/>
              </a:rPr>
              <a:t>que ce soit au </a:t>
            </a:r>
            <a:r>
              <a:rPr lang="fr-FR" sz="1400" b="1" dirty="0" smtClean="0">
                <a:solidFill>
                  <a:schemeClr val="tx1">
                    <a:lumMod val="95000"/>
                    <a:lumOff val="5000"/>
                  </a:schemeClr>
                </a:solidFill>
                <a:latin typeface="Tw Cen MT" pitchFamily="34" charset="0"/>
              </a:rPr>
              <a:t>plan :</a:t>
            </a:r>
          </a:p>
          <a:p>
            <a:pPr marL="900113" algn="just"/>
            <a:r>
              <a:rPr lang="fr-FR" sz="1400" b="1" dirty="0" smtClean="0">
                <a:solidFill>
                  <a:schemeClr val="tx1">
                    <a:lumMod val="95000"/>
                    <a:lumOff val="5000"/>
                  </a:schemeClr>
                </a:solidFill>
                <a:latin typeface="Tw Cen MT" pitchFamily="34" charset="0"/>
              </a:rPr>
              <a:t>- </a:t>
            </a:r>
            <a:r>
              <a:rPr lang="fr-FR" sz="1400" b="1" u="sng" dirty="0" smtClean="0">
                <a:solidFill>
                  <a:schemeClr val="tx1">
                    <a:lumMod val="95000"/>
                    <a:lumOff val="5000"/>
                  </a:schemeClr>
                </a:solidFill>
                <a:latin typeface="Tw Cen MT" pitchFamily="34" charset="0"/>
              </a:rPr>
              <a:t>disciplinaire</a:t>
            </a:r>
            <a:r>
              <a:rPr lang="fr-FR" sz="1400" b="1" dirty="0" smtClean="0">
                <a:solidFill>
                  <a:schemeClr val="tx1">
                    <a:lumMod val="95000"/>
                    <a:lumOff val="5000"/>
                  </a:schemeClr>
                </a:solidFill>
                <a:latin typeface="Tw Cen MT" pitchFamily="34" charset="0"/>
              </a:rPr>
              <a:t> : exercices </a:t>
            </a:r>
            <a:r>
              <a:rPr lang="fr-FR" sz="1400" b="1" dirty="0">
                <a:solidFill>
                  <a:schemeClr val="tx1">
                    <a:lumMod val="95000"/>
                    <a:lumOff val="5000"/>
                  </a:schemeClr>
                </a:solidFill>
                <a:latin typeface="Tw Cen MT" pitchFamily="34" charset="0"/>
              </a:rPr>
              <a:t>infaisables, erreurs </a:t>
            </a:r>
            <a:r>
              <a:rPr lang="fr-FR" sz="1400" b="1" dirty="0" smtClean="0">
                <a:solidFill>
                  <a:schemeClr val="tx1">
                    <a:lumMod val="95000"/>
                    <a:lumOff val="5000"/>
                  </a:schemeClr>
                </a:solidFill>
                <a:latin typeface="Tw Cen MT" pitchFamily="34" charset="0"/>
              </a:rPr>
              <a:t>manifestes…, </a:t>
            </a:r>
          </a:p>
          <a:p>
            <a:pPr marL="900113" algn="just"/>
            <a:r>
              <a:rPr lang="fr-FR" sz="1400" b="1" dirty="0" smtClean="0">
                <a:solidFill>
                  <a:schemeClr val="tx1">
                    <a:lumMod val="95000"/>
                    <a:lumOff val="5000"/>
                  </a:schemeClr>
                </a:solidFill>
                <a:latin typeface="Tw Cen MT" pitchFamily="34" charset="0"/>
              </a:rPr>
              <a:t>- </a:t>
            </a:r>
            <a:r>
              <a:rPr lang="fr-FR" sz="1400" b="1" u="sng" dirty="0" smtClean="0">
                <a:solidFill>
                  <a:schemeClr val="tx1">
                    <a:lumMod val="95000"/>
                    <a:lumOff val="5000"/>
                  </a:schemeClr>
                </a:solidFill>
                <a:latin typeface="Tw Cen MT" pitchFamily="34" charset="0"/>
              </a:rPr>
              <a:t>pédagogique</a:t>
            </a:r>
            <a:r>
              <a:rPr lang="fr-FR" sz="1400" b="1" dirty="0" smtClean="0">
                <a:solidFill>
                  <a:schemeClr val="tx1">
                    <a:lumMod val="95000"/>
                    <a:lumOff val="5000"/>
                  </a:schemeClr>
                </a:solidFill>
                <a:latin typeface="Tw Cen MT" pitchFamily="34" charset="0"/>
              </a:rPr>
              <a:t> </a:t>
            </a:r>
            <a:r>
              <a:rPr lang="fr-FR" sz="1400" b="1" dirty="0">
                <a:solidFill>
                  <a:schemeClr val="tx1">
                    <a:lumMod val="95000"/>
                    <a:lumOff val="5000"/>
                  </a:schemeClr>
                </a:solidFill>
                <a:latin typeface="Tw Cen MT" pitchFamily="34" charset="0"/>
              </a:rPr>
              <a:t>: Toute réplique « cul-de-sac » (« Ce n’est pas pour moi que vous travaillez, moi je serai payé en fin de mois »), tout humour déplacé (le groupe des « mémères ou des pépères », le groupe des lents), toute mise en cause de l’adolescent ou de sa famille (« Où avez-vous été éduqués ? », « Vous vous conduisez comme... ») n’a pas sa place dans l’école de la République. </a:t>
            </a:r>
            <a:endParaRPr lang="fr-FR" sz="1400" b="1" dirty="0" smtClean="0">
              <a:solidFill>
                <a:schemeClr val="tx1">
                  <a:lumMod val="95000"/>
                  <a:lumOff val="5000"/>
                </a:schemeClr>
              </a:solidFill>
              <a:latin typeface="Tw Cen MT" pitchFamily="34" charset="0"/>
            </a:endParaRPr>
          </a:p>
          <a:p>
            <a:pPr marL="900113" algn="just"/>
            <a:r>
              <a:rPr lang="fr-FR" sz="1400" b="1" dirty="0" smtClean="0">
                <a:solidFill>
                  <a:schemeClr val="tx1">
                    <a:lumMod val="95000"/>
                    <a:lumOff val="5000"/>
                  </a:schemeClr>
                </a:solidFill>
                <a:latin typeface="Tw Cen MT" pitchFamily="34" charset="0"/>
              </a:rPr>
              <a:t>- du </a:t>
            </a:r>
            <a:r>
              <a:rPr lang="fr-FR" sz="1400" b="1" u="sng" dirty="0" smtClean="0">
                <a:solidFill>
                  <a:schemeClr val="tx1">
                    <a:lumMod val="95000"/>
                    <a:lumOff val="5000"/>
                  </a:schemeClr>
                </a:solidFill>
                <a:latin typeface="Tw Cen MT" pitchFamily="34" charset="0"/>
              </a:rPr>
              <a:t>fonctionnement</a:t>
            </a:r>
            <a:r>
              <a:rPr lang="fr-FR" sz="1400" b="1" dirty="0" smtClean="0">
                <a:solidFill>
                  <a:schemeClr val="tx1">
                    <a:lumMod val="95000"/>
                    <a:lumOff val="5000"/>
                  </a:schemeClr>
                </a:solidFill>
                <a:latin typeface="Tw Cen MT" pitchFamily="34" charset="0"/>
              </a:rPr>
              <a:t> quotidien</a:t>
            </a:r>
            <a:r>
              <a:rPr lang="fr-FR" sz="1400" b="1" dirty="0">
                <a:solidFill>
                  <a:schemeClr val="tx1">
                    <a:lumMod val="95000"/>
                    <a:lumOff val="5000"/>
                  </a:schemeClr>
                </a:solidFill>
                <a:latin typeface="Tw Cen MT" pitchFamily="34" charset="0"/>
              </a:rPr>
              <a:t> </a:t>
            </a:r>
            <a:r>
              <a:rPr lang="fr-FR" sz="1400" b="1" dirty="0" smtClean="0">
                <a:solidFill>
                  <a:schemeClr val="tx1">
                    <a:lumMod val="95000"/>
                    <a:lumOff val="5000"/>
                  </a:schemeClr>
                </a:solidFill>
                <a:latin typeface="Tw Cen MT" pitchFamily="34" charset="0"/>
              </a:rPr>
              <a:t>: il </a:t>
            </a:r>
            <a:r>
              <a:rPr lang="fr-FR" sz="1400" b="1" dirty="0">
                <a:solidFill>
                  <a:schemeClr val="tx1">
                    <a:lumMod val="95000"/>
                    <a:lumOff val="5000"/>
                  </a:schemeClr>
                </a:solidFill>
                <a:latin typeface="Tw Cen MT" pitchFamily="34" charset="0"/>
              </a:rPr>
              <a:t>est improductif de prendre à parti le collectif pour régler un problème individuel </a:t>
            </a:r>
            <a:r>
              <a:rPr lang="fr-FR" sz="1400" b="1" dirty="0" smtClean="0">
                <a:solidFill>
                  <a:schemeClr val="tx1">
                    <a:lumMod val="95000"/>
                    <a:lumOff val="5000"/>
                  </a:schemeClr>
                </a:solidFill>
                <a:latin typeface="Tw Cen MT" pitchFamily="34" charset="0"/>
              </a:rPr>
              <a:t>(ex : gestion </a:t>
            </a:r>
            <a:r>
              <a:rPr lang="fr-FR" sz="1400" b="1" dirty="0">
                <a:solidFill>
                  <a:schemeClr val="tx1">
                    <a:lumMod val="95000"/>
                    <a:lumOff val="5000"/>
                  </a:schemeClr>
                </a:solidFill>
                <a:latin typeface="Tw Cen MT" pitchFamily="34" charset="0"/>
              </a:rPr>
              <a:t>des </a:t>
            </a:r>
            <a:r>
              <a:rPr lang="fr-FR" sz="1400" b="1" dirty="0" smtClean="0">
                <a:solidFill>
                  <a:schemeClr val="tx1">
                    <a:lumMod val="95000"/>
                    <a:lumOff val="5000"/>
                  </a:schemeClr>
                </a:solidFill>
                <a:latin typeface="Tw Cen MT" pitchFamily="34" charset="0"/>
              </a:rPr>
              <a:t>retardataires, du travail mal fait…).</a:t>
            </a:r>
          </a:p>
          <a:p>
            <a:pPr algn="just"/>
            <a:endParaRPr lang="fr-FR" sz="1400" b="1" dirty="0">
              <a:solidFill>
                <a:schemeClr val="tx1">
                  <a:lumMod val="95000"/>
                  <a:lumOff val="5000"/>
                </a:schemeClr>
              </a:solidFill>
              <a:latin typeface="Tw Cen MT" pitchFamily="34" charset="0"/>
            </a:endParaRPr>
          </a:p>
          <a:p>
            <a:pPr marL="285750" indent="-285750" algn="just">
              <a:buFont typeface="Arial" pitchFamily="34" charset="0"/>
              <a:buChar char="•"/>
            </a:pPr>
            <a:r>
              <a:rPr lang="fr-FR" sz="1400" b="1" dirty="0" smtClean="0">
                <a:solidFill>
                  <a:schemeClr val="tx1">
                    <a:lumMod val="95000"/>
                    <a:lumOff val="5000"/>
                  </a:schemeClr>
                </a:solidFill>
                <a:latin typeface="Tw Cen MT" pitchFamily="34" charset="0"/>
              </a:rPr>
              <a:t>Il faut s’interdire </a:t>
            </a:r>
            <a:r>
              <a:rPr lang="fr-FR" sz="1400" b="1" u="sng" dirty="0" smtClean="0">
                <a:solidFill>
                  <a:schemeClr val="tx1">
                    <a:lumMod val="95000"/>
                    <a:lumOff val="5000"/>
                  </a:schemeClr>
                </a:solidFill>
                <a:latin typeface="Tw Cen MT" pitchFamily="34" charset="0"/>
              </a:rPr>
              <a:t>toute contradiction, tout </a:t>
            </a:r>
            <a:r>
              <a:rPr lang="fr-FR" sz="1400" b="1" u="sng" dirty="0">
                <a:solidFill>
                  <a:schemeClr val="tx1">
                    <a:lumMod val="95000"/>
                    <a:lumOff val="5000"/>
                  </a:schemeClr>
                </a:solidFill>
                <a:latin typeface="Tw Cen MT" pitchFamily="34" charset="0"/>
              </a:rPr>
              <a:t>décalage entre ses actes et son </a:t>
            </a:r>
            <a:r>
              <a:rPr lang="fr-FR" sz="1400" b="1" u="sng" dirty="0" smtClean="0">
                <a:solidFill>
                  <a:schemeClr val="tx1">
                    <a:lumMod val="95000"/>
                    <a:lumOff val="5000"/>
                  </a:schemeClr>
                </a:solidFill>
                <a:latin typeface="Tw Cen MT" pitchFamily="34" charset="0"/>
              </a:rPr>
              <a:t>discours</a:t>
            </a:r>
            <a:r>
              <a:rPr lang="fr-FR" sz="1400" b="1" dirty="0" smtClean="0">
                <a:solidFill>
                  <a:schemeClr val="tx1">
                    <a:lumMod val="95000"/>
                    <a:lumOff val="5000"/>
                  </a:schemeClr>
                </a:solidFill>
                <a:latin typeface="Tw Cen MT" pitchFamily="34" charset="0"/>
              </a:rPr>
              <a:t> : quelques exemples : </a:t>
            </a:r>
          </a:p>
          <a:p>
            <a:pPr marL="900113" algn="just"/>
            <a:r>
              <a:rPr lang="fr-FR" sz="1400" b="1" dirty="0" smtClean="0">
                <a:solidFill>
                  <a:schemeClr val="tx1">
                    <a:lumMod val="95000"/>
                    <a:lumOff val="5000"/>
                  </a:schemeClr>
                </a:solidFill>
                <a:latin typeface="Tw Cen MT" pitchFamily="34" charset="0"/>
              </a:rPr>
              <a:t>- demander </a:t>
            </a:r>
            <a:r>
              <a:rPr lang="fr-FR" sz="1400" b="1" dirty="0">
                <a:solidFill>
                  <a:schemeClr val="tx1">
                    <a:lumMod val="95000"/>
                    <a:lumOff val="5000"/>
                  </a:schemeClr>
                </a:solidFill>
                <a:latin typeface="Tw Cen MT" pitchFamily="34" charset="0"/>
              </a:rPr>
              <a:t>aux élèves d’être ponctuels et </a:t>
            </a:r>
            <a:r>
              <a:rPr lang="fr-FR" sz="1400" b="1" dirty="0" smtClean="0">
                <a:solidFill>
                  <a:schemeClr val="tx1">
                    <a:lumMod val="95000"/>
                    <a:lumOff val="5000"/>
                  </a:schemeClr>
                </a:solidFill>
                <a:latin typeface="Tw Cen MT" pitchFamily="34" charset="0"/>
              </a:rPr>
              <a:t>arriver </a:t>
            </a:r>
            <a:r>
              <a:rPr lang="fr-FR" sz="1400" b="1" dirty="0">
                <a:solidFill>
                  <a:schemeClr val="tx1">
                    <a:lumMod val="95000"/>
                    <a:lumOff val="5000"/>
                  </a:schemeClr>
                </a:solidFill>
                <a:latin typeface="Tw Cen MT" pitchFamily="34" charset="0"/>
              </a:rPr>
              <a:t>fréquemment avec quelques instants de retard </a:t>
            </a:r>
            <a:endParaRPr lang="fr-FR" sz="1400" b="1" dirty="0" smtClean="0">
              <a:solidFill>
                <a:schemeClr val="tx1">
                  <a:lumMod val="95000"/>
                  <a:lumOff val="5000"/>
                </a:schemeClr>
              </a:solidFill>
              <a:latin typeface="Tw Cen MT" pitchFamily="34" charset="0"/>
            </a:endParaRPr>
          </a:p>
          <a:p>
            <a:pPr marL="900113" algn="just"/>
            <a:r>
              <a:rPr lang="fr-FR" sz="1400" b="1" dirty="0" smtClean="0">
                <a:solidFill>
                  <a:schemeClr val="tx1">
                    <a:lumMod val="95000"/>
                    <a:lumOff val="5000"/>
                  </a:schemeClr>
                </a:solidFill>
                <a:latin typeface="Tw Cen MT" pitchFamily="34" charset="0"/>
              </a:rPr>
              <a:t>- demander </a:t>
            </a:r>
            <a:r>
              <a:rPr lang="fr-FR" sz="1400" b="1" dirty="0">
                <a:solidFill>
                  <a:schemeClr val="tx1">
                    <a:lumMod val="95000"/>
                    <a:lumOff val="5000"/>
                  </a:schemeClr>
                </a:solidFill>
                <a:latin typeface="Tw Cen MT" pitchFamily="34" charset="0"/>
              </a:rPr>
              <a:t>aux élèves d’avoir une tenue et un langage corrects </a:t>
            </a:r>
            <a:r>
              <a:rPr lang="fr-FR" sz="1400" b="1" dirty="0" smtClean="0">
                <a:solidFill>
                  <a:schemeClr val="tx1">
                    <a:lumMod val="95000"/>
                    <a:lumOff val="5000"/>
                  </a:schemeClr>
                </a:solidFill>
                <a:latin typeface="Tw Cen MT" pitchFamily="34" charset="0"/>
              </a:rPr>
              <a:t>et avoir </a:t>
            </a:r>
            <a:r>
              <a:rPr lang="fr-FR" sz="1400" b="1" dirty="0">
                <a:solidFill>
                  <a:schemeClr val="tx1">
                    <a:lumMod val="95000"/>
                    <a:lumOff val="5000"/>
                  </a:schemeClr>
                </a:solidFill>
                <a:latin typeface="Tw Cen MT" pitchFamily="34" charset="0"/>
              </a:rPr>
              <a:t>une présentation douteuse ou un langage approximatif </a:t>
            </a:r>
            <a:endParaRPr lang="fr-FR" sz="1400" b="1" dirty="0" smtClean="0">
              <a:solidFill>
                <a:schemeClr val="tx1">
                  <a:lumMod val="95000"/>
                  <a:lumOff val="5000"/>
                </a:schemeClr>
              </a:solidFill>
              <a:latin typeface="Tw Cen MT" pitchFamily="34" charset="0"/>
            </a:endParaRPr>
          </a:p>
          <a:p>
            <a:pPr marL="900113" algn="just"/>
            <a:r>
              <a:rPr lang="fr-FR" sz="1400" b="1" dirty="0" smtClean="0">
                <a:solidFill>
                  <a:schemeClr val="tx1">
                    <a:lumMod val="95000"/>
                    <a:lumOff val="5000"/>
                  </a:schemeClr>
                </a:solidFill>
                <a:latin typeface="Tw Cen MT" pitchFamily="34" charset="0"/>
              </a:rPr>
              <a:t>- interdire </a:t>
            </a:r>
            <a:r>
              <a:rPr lang="fr-FR" sz="1400" b="1" dirty="0">
                <a:solidFill>
                  <a:schemeClr val="tx1">
                    <a:lumMod val="95000"/>
                    <a:lumOff val="5000"/>
                  </a:schemeClr>
                </a:solidFill>
                <a:latin typeface="Tw Cen MT" pitchFamily="34" charset="0"/>
              </a:rPr>
              <a:t>l’usage du téléphone portable </a:t>
            </a:r>
            <a:r>
              <a:rPr lang="fr-FR" sz="1400" b="1" dirty="0" smtClean="0">
                <a:solidFill>
                  <a:schemeClr val="tx1">
                    <a:lumMod val="95000"/>
                    <a:lumOff val="5000"/>
                  </a:schemeClr>
                </a:solidFill>
                <a:latin typeface="Tw Cen MT" pitchFamily="34" charset="0"/>
              </a:rPr>
              <a:t>et sortir </a:t>
            </a:r>
            <a:r>
              <a:rPr lang="fr-FR" sz="1400" b="1" dirty="0">
                <a:solidFill>
                  <a:schemeClr val="tx1">
                    <a:lumMod val="95000"/>
                    <a:lumOff val="5000"/>
                  </a:schemeClr>
                </a:solidFill>
                <a:latin typeface="Tw Cen MT" pitchFamily="34" charset="0"/>
              </a:rPr>
              <a:t>le sien </a:t>
            </a:r>
            <a:r>
              <a:rPr lang="fr-FR" sz="1400" b="1" dirty="0" smtClean="0">
                <a:solidFill>
                  <a:schemeClr val="tx1">
                    <a:lumMod val="95000"/>
                    <a:lumOff val="5000"/>
                  </a:schemeClr>
                </a:solidFill>
                <a:latin typeface="Tw Cen MT" pitchFamily="34" charset="0"/>
              </a:rPr>
              <a:t>pour </a:t>
            </a:r>
            <a:r>
              <a:rPr lang="fr-FR" sz="1400" b="1" dirty="0">
                <a:solidFill>
                  <a:schemeClr val="tx1">
                    <a:lumMod val="95000"/>
                    <a:lumOff val="5000"/>
                  </a:schemeClr>
                </a:solidFill>
                <a:latin typeface="Tw Cen MT" pitchFamily="34" charset="0"/>
              </a:rPr>
              <a:t>regarder </a:t>
            </a:r>
            <a:r>
              <a:rPr lang="fr-FR" sz="1400" b="1" dirty="0" smtClean="0">
                <a:solidFill>
                  <a:schemeClr val="tx1">
                    <a:lumMod val="95000"/>
                    <a:lumOff val="5000"/>
                  </a:schemeClr>
                </a:solidFill>
                <a:latin typeface="Tw Cen MT" pitchFamily="34" charset="0"/>
              </a:rPr>
              <a:t>l’heure.</a:t>
            </a:r>
          </a:p>
          <a:p>
            <a:pPr marL="900113" algn="just"/>
            <a:r>
              <a:rPr lang="fr-FR" sz="1400" b="1" dirty="0" smtClean="0">
                <a:solidFill>
                  <a:schemeClr val="tx1">
                    <a:lumMod val="95000"/>
                    <a:lumOff val="5000"/>
                  </a:schemeClr>
                </a:solidFill>
                <a:latin typeface="Tw Cen MT" pitchFamily="34" charset="0"/>
              </a:rPr>
              <a:t>- ne pas accepter les devoirs maison en retard et mettre un mois à rendre les copies…</a:t>
            </a:r>
          </a:p>
        </p:txBody>
      </p:sp>
      <p:sp>
        <p:nvSpPr>
          <p:cNvPr id="4" name="ZoneTexte 3"/>
          <p:cNvSpPr txBox="1"/>
          <p:nvPr/>
        </p:nvSpPr>
        <p:spPr>
          <a:xfrm>
            <a:off x="367676" y="685789"/>
            <a:ext cx="8425060" cy="4185761"/>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just"/>
            <a:r>
              <a:rPr lang="fr-FR" sz="1400" b="1" u="sng" cap="small" dirty="0" smtClean="0">
                <a:solidFill>
                  <a:schemeClr val="tx1">
                    <a:lumMod val="95000"/>
                    <a:lumOff val="5000"/>
                  </a:schemeClr>
                </a:solidFill>
                <a:latin typeface="Tw Cen MT" pitchFamily="34" charset="0"/>
              </a:rPr>
              <a:t>L’autorité : essai de définition</a:t>
            </a:r>
          </a:p>
          <a:p>
            <a:pPr algn="just"/>
            <a:r>
              <a:rPr lang="fr-FR" sz="1400" b="1" dirty="0" smtClean="0">
                <a:solidFill>
                  <a:schemeClr val="tx1">
                    <a:lumMod val="95000"/>
                    <a:lumOff val="5000"/>
                  </a:schemeClr>
                </a:solidFill>
                <a:latin typeface="Tw Cen MT" pitchFamily="34" charset="0"/>
              </a:rPr>
              <a:t>Capacité consciente d’exercer une influence sur le comportement d’autrui pour le faire agir ou pour l’empêcher d’agir. L’autorité fait donc appel à la notion de </a:t>
            </a:r>
            <a:r>
              <a:rPr lang="fr-FR" sz="1400" b="1" u="sng" dirty="0" smtClean="0">
                <a:solidFill>
                  <a:schemeClr val="tx1">
                    <a:lumMod val="95000"/>
                    <a:lumOff val="5000"/>
                  </a:schemeClr>
                </a:solidFill>
                <a:latin typeface="Tw Cen MT" pitchFamily="34" charset="0"/>
              </a:rPr>
              <a:t>pouvoir</a:t>
            </a:r>
            <a:r>
              <a:rPr lang="fr-FR" sz="1400" b="1" dirty="0" smtClean="0">
                <a:solidFill>
                  <a:schemeClr val="tx1">
                    <a:lumMod val="95000"/>
                    <a:lumOff val="5000"/>
                  </a:schemeClr>
                </a:solidFill>
                <a:latin typeface="Tw Cen MT" pitchFamily="34" charset="0"/>
              </a:rPr>
              <a:t>.  </a:t>
            </a:r>
            <a:r>
              <a:rPr lang="fr-FR" sz="1400" b="1" dirty="0" smtClean="0">
                <a:solidFill>
                  <a:schemeClr val="accent2">
                    <a:lumMod val="50000"/>
                  </a:schemeClr>
                </a:solidFill>
                <a:latin typeface="Tw Cen MT" pitchFamily="34" charset="0"/>
              </a:rPr>
              <a:t>Elle s’exerce forcement par le biais du groupe</a:t>
            </a:r>
            <a:r>
              <a:rPr lang="fr-FR" sz="1400" b="1" dirty="0" smtClean="0">
                <a:solidFill>
                  <a:schemeClr val="tx1">
                    <a:lumMod val="95000"/>
                    <a:lumOff val="5000"/>
                  </a:schemeClr>
                </a:solidFill>
                <a:latin typeface="Tw Cen MT" pitchFamily="34" charset="0"/>
              </a:rPr>
              <a:t>.</a:t>
            </a:r>
          </a:p>
          <a:p>
            <a:pPr algn="just"/>
            <a:r>
              <a:rPr lang="fr-FR" sz="1400" b="1" dirty="0" smtClean="0">
                <a:solidFill>
                  <a:schemeClr val="tx1">
                    <a:lumMod val="95000"/>
                    <a:lumOff val="5000"/>
                  </a:schemeClr>
                </a:solidFill>
                <a:latin typeface="Tw Cen MT" pitchFamily="34" charset="0"/>
              </a:rPr>
              <a:t>Elle repose sur trois conditions d’exercice</a:t>
            </a:r>
          </a:p>
          <a:p>
            <a:pPr algn="just"/>
            <a:endParaRPr lang="fr-FR" sz="1400" b="1" dirty="0">
              <a:solidFill>
                <a:schemeClr val="tx1">
                  <a:lumMod val="95000"/>
                  <a:lumOff val="5000"/>
                </a:schemeClr>
              </a:solidFill>
              <a:latin typeface="Tw Cen MT" pitchFamily="34" charset="0"/>
            </a:endParaRPr>
          </a:p>
          <a:p>
            <a:pPr algn="just"/>
            <a:endParaRPr lang="fr-FR" sz="1400" b="1" dirty="0" smtClean="0">
              <a:solidFill>
                <a:schemeClr val="tx1">
                  <a:lumMod val="95000"/>
                  <a:lumOff val="5000"/>
                </a:schemeClr>
              </a:solidFill>
              <a:latin typeface="Tw Cen MT" pitchFamily="34" charset="0"/>
            </a:endParaRPr>
          </a:p>
          <a:p>
            <a:pPr algn="just"/>
            <a:endParaRPr lang="fr-FR" sz="1400" b="1" dirty="0">
              <a:solidFill>
                <a:schemeClr val="tx1">
                  <a:lumMod val="95000"/>
                  <a:lumOff val="5000"/>
                </a:schemeClr>
              </a:solidFill>
              <a:latin typeface="Tw Cen MT" pitchFamily="34" charset="0"/>
            </a:endParaRPr>
          </a:p>
          <a:p>
            <a:pPr algn="just"/>
            <a:endParaRPr lang="fr-FR" sz="1400" b="1" dirty="0" smtClean="0">
              <a:solidFill>
                <a:schemeClr val="tx1">
                  <a:lumMod val="95000"/>
                  <a:lumOff val="5000"/>
                </a:schemeClr>
              </a:solidFill>
              <a:latin typeface="Tw Cen MT" pitchFamily="34" charset="0"/>
            </a:endParaRPr>
          </a:p>
          <a:p>
            <a:pPr algn="just"/>
            <a:endParaRPr lang="fr-FR" sz="1400" b="1" dirty="0">
              <a:solidFill>
                <a:schemeClr val="tx1">
                  <a:lumMod val="95000"/>
                  <a:lumOff val="5000"/>
                </a:schemeClr>
              </a:solidFill>
              <a:latin typeface="Tw Cen MT" pitchFamily="34" charset="0"/>
            </a:endParaRPr>
          </a:p>
          <a:p>
            <a:pPr algn="just"/>
            <a:endParaRPr lang="fr-FR" sz="1400" b="1" dirty="0" smtClean="0">
              <a:solidFill>
                <a:schemeClr val="tx1">
                  <a:lumMod val="95000"/>
                  <a:lumOff val="5000"/>
                </a:schemeClr>
              </a:solidFill>
              <a:latin typeface="Tw Cen MT" pitchFamily="34" charset="0"/>
            </a:endParaRPr>
          </a:p>
          <a:p>
            <a:pPr algn="just"/>
            <a:endParaRPr lang="fr-FR" sz="1400" b="1" dirty="0">
              <a:solidFill>
                <a:schemeClr val="tx1">
                  <a:lumMod val="95000"/>
                  <a:lumOff val="5000"/>
                </a:schemeClr>
              </a:solidFill>
              <a:latin typeface="Tw Cen MT" pitchFamily="34" charset="0"/>
            </a:endParaRPr>
          </a:p>
          <a:p>
            <a:pPr algn="just"/>
            <a:endParaRPr lang="fr-FR" sz="1400" b="1" dirty="0" smtClean="0">
              <a:solidFill>
                <a:schemeClr val="tx1">
                  <a:lumMod val="95000"/>
                  <a:lumOff val="5000"/>
                </a:schemeClr>
              </a:solidFill>
              <a:latin typeface="Tw Cen MT" pitchFamily="34" charset="0"/>
            </a:endParaRPr>
          </a:p>
          <a:p>
            <a:pPr algn="just"/>
            <a:endParaRPr lang="fr-FR" sz="1400" b="1" dirty="0">
              <a:solidFill>
                <a:schemeClr val="tx1">
                  <a:lumMod val="95000"/>
                  <a:lumOff val="5000"/>
                </a:schemeClr>
              </a:solidFill>
              <a:latin typeface="Tw Cen MT" pitchFamily="34" charset="0"/>
            </a:endParaRPr>
          </a:p>
          <a:p>
            <a:pPr algn="just"/>
            <a:endParaRPr lang="fr-FR" sz="1400" b="1" dirty="0" smtClean="0">
              <a:solidFill>
                <a:schemeClr val="tx1">
                  <a:lumMod val="95000"/>
                  <a:lumOff val="5000"/>
                </a:schemeClr>
              </a:solidFill>
              <a:latin typeface="Tw Cen MT" pitchFamily="34" charset="0"/>
            </a:endParaRPr>
          </a:p>
          <a:p>
            <a:pPr algn="just"/>
            <a:endParaRPr lang="fr-FR" sz="1400" b="1" dirty="0">
              <a:solidFill>
                <a:schemeClr val="tx1">
                  <a:lumMod val="95000"/>
                  <a:lumOff val="5000"/>
                </a:schemeClr>
              </a:solidFill>
              <a:latin typeface="Tw Cen MT" pitchFamily="34" charset="0"/>
            </a:endParaRPr>
          </a:p>
          <a:p>
            <a:pPr algn="just"/>
            <a:endParaRPr lang="fr-FR" sz="1400" b="1" dirty="0" smtClean="0">
              <a:solidFill>
                <a:schemeClr val="tx1">
                  <a:lumMod val="95000"/>
                  <a:lumOff val="5000"/>
                </a:schemeClr>
              </a:solidFill>
              <a:latin typeface="Tw Cen MT" pitchFamily="34" charset="0"/>
            </a:endParaRPr>
          </a:p>
          <a:p>
            <a:pPr algn="just"/>
            <a:endParaRPr lang="fr-FR" sz="1400" b="1" dirty="0">
              <a:solidFill>
                <a:schemeClr val="tx1">
                  <a:lumMod val="95000"/>
                  <a:lumOff val="5000"/>
                </a:schemeClr>
              </a:solidFill>
              <a:latin typeface="Tw Cen MT" pitchFamily="34" charset="0"/>
            </a:endParaRPr>
          </a:p>
          <a:p>
            <a:pPr algn="just"/>
            <a:endParaRPr lang="fr-FR" sz="1400" b="1" dirty="0" smtClean="0">
              <a:solidFill>
                <a:schemeClr val="tx1">
                  <a:lumMod val="95000"/>
                  <a:lumOff val="5000"/>
                </a:schemeClr>
              </a:solidFill>
              <a:latin typeface="Tw Cen MT" pitchFamily="34" charset="0"/>
            </a:endParaRPr>
          </a:p>
          <a:p>
            <a:pPr algn="ctr"/>
            <a:r>
              <a:rPr lang="fr-FR" sz="1400" b="1" dirty="0" smtClean="0">
                <a:solidFill>
                  <a:schemeClr val="tx1">
                    <a:lumMod val="95000"/>
                    <a:lumOff val="5000"/>
                  </a:schemeClr>
                </a:solidFill>
                <a:latin typeface="Tw Cen MT" pitchFamily="34" charset="0"/>
              </a:rPr>
              <a:t>Il faut savoir doser, conjuguer ces trois composantes pour obtenir la confiance et le respect des élèves. </a:t>
            </a:r>
            <a:endParaRPr lang="fr-FR" sz="1400" b="1" dirty="0">
              <a:solidFill>
                <a:schemeClr val="tx1">
                  <a:lumMod val="95000"/>
                  <a:lumOff val="5000"/>
                </a:schemeClr>
              </a:solidFill>
              <a:latin typeface="Tw Cen MT" pitchFamily="34" charset="0"/>
            </a:endParaRPr>
          </a:p>
        </p:txBody>
      </p:sp>
      <p:sp>
        <p:nvSpPr>
          <p:cNvPr id="13" name="ZoneTexte 12"/>
          <p:cNvSpPr txBox="1"/>
          <p:nvPr/>
        </p:nvSpPr>
        <p:spPr>
          <a:xfrm>
            <a:off x="353608" y="685789"/>
            <a:ext cx="8425060" cy="1600438"/>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just"/>
            <a:r>
              <a:rPr lang="fr-FR" sz="1400" b="1" u="sng" cap="small" dirty="0" smtClean="0">
                <a:solidFill>
                  <a:schemeClr val="tx1">
                    <a:lumMod val="95000"/>
                    <a:lumOff val="5000"/>
                  </a:schemeClr>
                </a:solidFill>
                <a:effectLst>
                  <a:outerShdw blurRad="38100" dist="38100" dir="2700000" algn="tl">
                    <a:srgbClr val="000000">
                      <a:alpha val="43137"/>
                    </a:srgbClr>
                  </a:outerShdw>
                </a:effectLst>
                <a:latin typeface="Tw Cen MT" pitchFamily="34" charset="0"/>
              </a:rPr>
              <a:t>Conclusion</a:t>
            </a:r>
            <a:r>
              <a:rPr lang="fr-FR" sz="1400" b="1" dirty="0" smtClean="0">
                <a:solidFill>
                  <a:schemeClr val="tx1">
                    <a:lumMod val="95000"/>
                    <a:lumOff val="5000"/>
                  </a:schemeClr>
                </a:solidFill>
                <a:latin typeface="Tw Cen MT" pitchFamily="34" charset="0"/>
              </a:rPr>
              <a:t> </a:t>
            </a:r>
          </a:p>
          <a:p>
            <a:pPr algn="just"/>
            <a:r>
              <a:rPr lang="fr-FR" sz="1400" b="1" dirty="0" smtClean="0">
                <a:solidFill>
                  <a:schemeClr val="tx1">
                    <a:lumMod val="95000"/>
                    <a:lumOff val="5000"/>
                  </a:schemeClr>
                </a:solidFill>
                <a:latin typeface="Tw Cen MT" pitchFamily="34" charset="0"/>
              </a:rPr>
              <a:t>vous ne </a:t>
            </a:r>
            <a:r>
              <a:rPr lang="fr-FR" sz="1400" b="1" u="sng" dirty="0" smtClean="0">
                <a:solidFill>
                  <a:schemeClr val="tx1">
                    <a:lumMod val="95000"/>
                    <a:lumOff val="5000"/>
                  </a:schemeClr>
                </a:solidFill>
                <a:latin typeface="Tw Cen MT" pitchFamily="34" charset="0"/>
              </a:rPr>
              <a:t>devez pas </a:t>
            </a:r>
            <a:r>
              <a:rPr lang="fr-FR" sz="1400" b="1" u="sng" dirty="0">
                <a:solidFill>
                  <a:schemeClr val="tx1">
                    <a:lumMod val="95000"/>
                    <a:lumOff val="5000"/>
                  </a:schemeClr>
                </a:solidFill>
                <a:latin typeface="Tw Cen MT" pitchFamily="34" charset="0"/>
              </a:rPr>
              <a:t>promettre </a:t>
            </a:r>
            <a:r>
              <a:rPr lang="fr-FR" sz="1400" b="1" u="sng" dirty="0" smtClean="0">
                <a:solidFill>
                  <a:schemeClr val="tx1">
                    <a:lumMod val="95000"/>
                    <a:lumOff val="5000"/>
                  </a:schemeClr>
                </a:solidFill>
                <a:latin typeface="Tw Cen MT" pitchFamily="34" charset="0"/>
              </a:rPr>
              <a:t>ce que </a:t>
            </a:r>
            <a:r>
              <a:rPr lang="fr-FR" sz="1400" b="1" u="sng" dirty="0">
                <a:solidFill>
                  <a:schemeClr val="tx1">
                    <a:lumMod val="95000"/>
                    <a:lumOff val="5000"/>
                  </a:schemeClr>
                </a:solidFill>
                <a:latin typeface="Tw Cen MT" pitchFamily="34" charset="0"/>
              </a:rPr>
              <a:t>ce </a:t>
            </a:r>
            <a:r>
              <a:rPr lang="fr-FR" sz="1400" b="1" u="sng" dirty="0" smtClean="0">
                <a:solidFill>
                  <a:schemeClr val="tx1">
                    <a:lumMod val="95000"/>
                    <a:lumOff val="5000"/>
                  </a:schemeClr>
                </a:solidFill>
                <a:latin typeface="Tw Cen MT" pitchFamily="34" charset="0"/>
              </a:rPr>
              <a:t>vous ne pouvez pas tenir</a:t>
            </a:r>
            <a:r>
              <a:rPr lang="fr-FR" sz="1400" b="1" dirty="0" smtClean="0">
                <a:solidFill>
                  <a:schemeClr val="tx1">
                    <a:lumMod val="95000"/>
                    <a:lumOff val="5000"/>
                  </a:schemeClr>
                </a:solidFill>
                <a:latin typeface="Tw Cen MT" pitchFamily="34" charset="0"/>
              </a:rPr>
              <a:t> : le </a:t>
            </a:r>
            <a:r>
              <a:rPr lang="fr-FR" sz="1400" b="1" dirty="0">
                <a:solidFill>
                  <a:schemeClr val="tx1">
                    <a:lumMod val="95000"/>
                    <a:lumOff val="5000"/>
                  </a:schemeClr>
                </a:solidFill>
                <a:latin typeface="Tw Cen MT" pitchFamily="34" charset="0"/>
              </a:rPr>
              <a:t>meilleur moyen de gérer la discipline est de mettre les élèves au travail en leur proposant des situations d’apprentissage de qualité, abordables par chacun.</a:t>
            </a:r>
            <a:endParaRPr lang="fr-FR" sz="1400" b="1" dirty="0" smtClean="0">
              <a:solidFill>
                <a:schemeClr val="tx1">
                  <a:lumMod val="95000"/>
                  <a:lumOff val="5000"/>
                </a:schemeClr>
              </a:solidFill>
              <a:latin typeface="Tw Cen MT" pitchFamily="34" charset="0"/>
            </a:endParaRPr>
          </a:p>
          <a:p>
            <a:pPr algn="just"/>
            <a:r>
              <a:rPr lang="fr-FR" sz="1400" b="1" dirty="0">
                <a:solidFill>
                  <a:schemeClr val="tx1">
                    <a:lumMod val="95000"/>
                    <a:lumOff val="5000"/>
                  </a:schemeClr>
                </a:solidFill>
                <a:latin typeface="Tw Cen MT" pitchFamily="34" charset="0"/>
              </a:rPr>
              <a:t>Les microdécisions </a:t>
            </a:r>
            <a:r>
              <a:rPr lang="fr-FR" sz="1400" b="1" dirty="0" smtClean="0">
                <a:solidFill>
                  <a:schemeClr val="tx1">
                    <a:lumMod val="95000"/>
                    <a:lumOff val="5000"/>
                  </a:schemeClr>
                </a:solidFill>
                <a:latin typeface="Tw Cen MT" pitchFamily="34" charset="0"/>
              </a:rPr>
              <a:t>prises en permanence, </a:t>
            </a:r>
            <a:r>
              <a:rPr lang="fr-FR" sz="1400" b="1" dirty="0">
                <a:solidFill>
                  <a:schemeClr val="tx1">
                    <a:lumMod val="95000"/>
                    <a:lumOff val="5000"/>
                  </a:schemeClr>
                </a:solidFill>
                <a:latin typeface="Tw Cen MT" pitchFamily="34" charset="0"/>
              </a:rPr>
              <a:t>parfois même sans en avoir conscience (reprendre ou pas tel élève qui enfreint la consigne, demander le silence mais continuer sans l’avoir obtenu) en font plus pour renforcer ou affaiblir </a:t>
            </a:r>
            <a:r>
              <a:rPr lang="fr-FR" sz="1400" b="1" dirty="0" smtClean="0">
                <a:solidFill>
                  <a:schemeClr val="tx1">
                    <a:lumMod val="95000"/>
                    <a:lumOff val="5000"/>
                  </a:schemeClr>
                </a:solidFill>
                <a:latin typeface="Tw Cen MT" pitchFamily="34" charset="0"/>
              </a:rPr>
              <a:t>votre autorité que de </a:t>
            </a:r>
            <a:r>
              <a:rPr lang="fr-FR" sz="1400" b="1" dirty="0">
                <a:solidFill>
                  <a:schemeClr val="tx1">
                    <a:lumMod val="95000"/>
                    <a:lumOff val="5000"/>
                  </a:schemeClr>
                </a:solidFill>
                <a:latin typeface="Tw Cen MT" pitchFamily="34" charset="0"/>
              </a:rPr>
              <a:t>grandes déclarations</a:t>
            </a:r>
            <a:r>
              <a:rPr lang="fr-FR" sz="1400" b="1" dirty="0" smtClean="0">
                <a:solidFill>
                  <a:schemeClr val="tx1">
                    <a:lumMod val="95000"/>
                    <a:lumOff val="5000"/>
                  </a:schemeClr>
                </a:solidFill>
                <a:latin typeface="Tw Cen MT" pitchFamily="34" charset="0"/>
              </a:rPr>
              <a:t>.</a:t>
            </a:r>
            <a:endParaRPr lang="fr-FR" sz="1400" b="1" dirty="0">
              <a:solidFill>
                <a:schemeClr val="tx1">
                  <a:lumMod val="95000"/>
                  <a:lumOff val="5000"/>
                </a:schemeClr>
              </a:solidFill>
              <a:latin typeface="Tw Cen MT" pitchFamily="34" charset="0"/>
            </a:endParaRPr>
          </a:p>
        </p:txBody>
      </p:sp>
      <p:sp>
        <p:nvSpPr>
          <p:cNvPr id="3" name="ZoneTexte 2"/>
          <p:cNvSpPr txBox="1"/>
          <p:nvPr/>
        </p:nvSpPr>
        <p:spPr>
          <a:xfrm>
            <a:off x="0" y="5667"/>
            <a:ext cx="9144000" cy="769441"/>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4400" b="1" dirty="0" smtClean="0">
                <a:ln w="50800"/>
                <a:solidFill>
                  <a:schemeClr val="bg1">
                    <a:shade val="50000"/>
                  </a:schemeClr>
                </a:solidFill>
                <a:effectLst>
                  <a:glow>
                    <a:schemeClr val="bg1"/>
                  </a:glow>
                </a:effectLst>
                <a:latin typeface="John Handy LET" pitchFamily="2" charset="0"/>
              </a:rPr>
              <a:t>Exercer son autorité</a:t>
            </a:r>
            <a:endParaRPr lang="fr-FR" sz="4400" b="1" dirty="0">
              <a:ln w="50800"/>
              <a:solidFill>
                <a:schemeClr val="bg1">
                  <a:shade val="50000"/>
                </a:schemeClr>
              </a:solidFill>
              <a:effectLst>
                <a:glow>
                  <a:schemeClr val="bg1"/>
                </a:glow>
              </a:effectLst>
              <a:latin typeface="John Handy LET" pitchFamily="2" charset="0"/>
            </a:endParaRPr>
          </a:p>
        </p:txBody>
      </p:sp>
      <p:sp>
        <p:nvSpPr>
          <p:cNvPr id="6" name="ZoneTexte 5"/>
          <p:cNvSpPr txBox="1"/>
          <p:nvPr/>
        </p:nvSpPr>
        <p:spPr>
          <a:xfrm>
            <a:off x="359470" y="684000"/>
            <a:ext cx="8433266" cy="523220"/>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400" b="1" dirty="0" smtClean="0">
                <a:latin typeface="Tw Cen MT" pitchFamily="34" charset="0"/>
              </a:rPr>
              <a:t>Lisez le texte ci-dessous : êtes-vous d’accord avec cette pratique de l’autorité ? Donnez votre propre définition de l’autorité (en une phrase ou en un mot)</a:t>
            </a:r>
            <a:endParaRPr lang="fr-FR" sz="1400" b="1" dirty="0">
              <a:latin typeface="Tw Cen MT" pitchFamily="34" charset="0"/>
            </a:endParaRPr>
          </a:p>
        </p:txBody>
      </p:sp>
      <p:sp>
        <p:nvSpPr>
          <p:cNvPr id="7" name="Ellipse 6"/>
          <p:cNvSpPr/>
          <p:nvPr/>
        </p:nvSpPr>
        <p:spPr>
          <a:xfrm>
            <a:off x="3600000" y="1463767"/>
            <a:ext cx="1944000" cy="1944000"/>
          </a:xfrm>
          <a:prstGeom prst="ellipse">
            <a:avLst/>
          </a:prstGeom>
          <a:solidFill>
            <a:schemeClr val="bg2">
              <a:lumMod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u="sng" cap="small" dirty="0" smtClean="0">
                <a:effectLst>
                  <a:outerShdw blurRad="38100" dist="38100" dir="2700000" algn="tl">
                    <a:srgbClr val="000000">
                      <a:alpha val="43137"/>
                    </a:srgbClr>
                  </a:outerShdw>
                </a:effectLst>
                <a:latin typeface="Tw Cen MT" pitchFamily="34" charset="0"/>
              </a:rPr>
              <a:t>Le consensus</a:t>
            </a:r>
          </a:p>
          <a:p>
            <a:pPr algn="ctr"/>
            <a:r>
              <a:rPr lang="fr-FR" sz="1400" b="1" i="1" dirty="0" smtClean="0">
                <a:latin typeface="Tw Cen MT" pitchFamily="34" charset="0"/>
              </a:rPr>
              <a:t>(acceptation d’un ensemble de règles et de valeurs)</a:t>
            </a:r>
            <a:endParaRPr lang="fr-FR" sz="1400" b="1" i="1" dirty="0">
              <a:latin typeface="Tw Cen MT" pitchFamily="34" charset="0"/>
            </a:endParaRPr>
          </a:p>
        </p:txBody>
      </p:sp>
      <p:sp>
        <p:nvSpPr>
          <p:cNvPr id="9" name="Ellipse 8"/>
          <p:cNvSpPr/>
          <p:nvPr/>
        </p:nvSpPr>
        <p:spPr>
          <a:xfrm>
            <a:off x="2465735" y="2520000"/>
            <a:ext cx="1944000" cy="1944000"/>
          </a:xfrm>
          <a:prstGeom prst="ellipse">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u="sng" cap="small" dirty="0" smtClean="0">
                <a:effectLst>
                  <a:outerShdw blurRad="38100" dist="38100" dir="2700000" algn="tl">
                    <a:srgbClr val="000000">
                      <a:alpha val="43137"/>
                    </a:srgbClr>
                  </a:outerShdw>
                </a:effectLst>
                <a:latin typeface="Tw Cen MT" pitchFamily="34" charset="0"/>
              </a:rPr>
              <a:t>L’incitation</a:t>
            </a:r>
          </a:p>
          <a:p>
            <a:pPr algn="ctr"/>
            <a:r>
              <a:rPr lang="fr-FR" sz="1400" b="1" i="1" dirty="0" smtClean="0">
                <a:latin typeface="Tw Cen MT" pitchFamily="34" charset="0"/>
              </a:rPr>
              <a:t>(susciter l’ intérêt pour mettre en place des apprentissages)</a:t>
            </a:r>
            <a:endParaRPr lang="fr-FR" sz="1400" b="1" i="1" dirty="0">
              <a:latin typeface="Tw Cen MT" pitchFamily="34" charset="0"/>
            </a:endParaRPr>
          </a:p>
        </p:txBody>
      </p:sp>
      <p:sp>
        <p:nvSpPr>
          <p:cNvPr id="10" name="Ellipse 9"/>
          <p:cNvSpPr/>
          <p:nvPr/>
        </p:nvSpPr>
        <p:spPr>
          <a:xfrm>
            <a:off x="4760753" y="2520000"/>
            <a:ext cx="1944000" cy="1944000"/>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b="1" u="sng" cap="small" dirty="0" smtClean="0">
                <a:effectLst>
                  <a:outerShdw blurRad="38100" dist="38100" dir="2700000" algn="tl">
                    <a:srgbClr val="000000">
                      <a:alpha val="43137"/>
                    </a:srgbClr>
                  </a:outerShdw>
                </a:effectLst>
                <a:latin typeface="Tw Cen MT" pitchFamily="34" charset="0"/>
              </a:rPr>
              <a:t>La contrainte</a:t>
            </a:r>
          </a:p>
          <a:p>
            <a:pPr algn="ctr"/>
            <a:r>
              <a:rPr lang="fr-FR" sz="1400" b="1" i="1" dirty="0" smtClean="0">
                <a:latin typeface="Tw Cen MT" pitchFamily="34" charset="0"/>
              </a:rPr>
              <a:t>(empêcher la transgression des règles, des valeurs par des moyens coercitifs)</a:t>
            </a:r>
            <a:endParaRPr lang="fr-FR" sz="1400" b="1" i="1" dirty="0">
              <a:latin typeface="Tw Cen MT" pitchFamily="34" charset="0"/>
            </a:endParaRPr>
          </a:p>
        </p:txBody>
      </p:sp>
      <p:pic>
        <p:nvPicPr>
          <p:cNvPr id="3076" name="Picture 4" descr="http://idata.over-blog.com/1/82/70/70/obe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843" y="2751023"/>
            <a:ext cx="3552825" cy="381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http://idata.over-blog.com/4/03/26/83/2/4/5/relation-professeur-eleve-evoluant-avec-son-epoq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676" y="2492638"/>
            <a:ext cx="3405331" cy="37299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59470" y="1298044"/>
            <a:ext cx="8425060" cy="5262979"/>
          </a:xfrm>
          <a:prstGeom prst="rect">
            <a:avLst/>
          </a:prstGeom>
        </p:spPr>
        <p:style>
          <a:lnRef idx="1">
            <a:schemeClr val="dk1"/>
          </a:lnRef>
          <a:fillRef idx="1001">
            <a:schemeClr val="lt2"/>
          </a:fillRef>
          <a:effectRef idx="2">
            <a:schemeClr val="dk1"/>
          </a:effectRef>
          <a:fontRef idx="minor">
            <a:schemeClr val="lt1"/>
          </a:fontRef>
        </p:style>
        <p:txBody>
          <a:bodyPr wrap="square">
            <a:spAutoFit/>
          </a:bodyPr>
          <a:lstStyle/>
          <a:p>
            <a:pPr algn="ctr"/>
            <a:r>
              <a:rPr lang="fr-FR" sz="1300" b="1" u="sng" cap="small" dirty="0" smtClean="0">
                <a:solidFill>
                  <a:schemeClr val="bg2">
                    <a:lumMod val="10000"/>
                  </a:schemeClr>
                </a:solidFill>
                <a:latin typeface="Tw Cen MT" pitchFamily="34" charset="0"/>
              </a:rPr>
              <a:t>Texte extrait d’une </a:t>
            </a:r>
            <a:r>
              <a:rPr lang="fr-FR" sz="1300" b="1" u="sng" cap="small" dirty="0">
                <a:solidFill>
                  <a:schemeClr val="bg2">
                    <a:lumMod val="10000"/>
                  </a:schemeClr>
                </a:solidFill>
                <a:latin typeface="Tw Cen MT" pitchFamily="34" charset="0"/>
              </a:rPr>
              <a:t>discussion </a:t>
            </a:r>
            <a:r>
              <a:rPr lang="fr-FR" sz="1300" b="1" u="sng" cap="small" dirty="0" smtClean="0">
                <a:solidFill>
                  <a:schemeClr val="bg2">
                    <a:lumMod val="10000"/>
                  </a:schemeClr>
                </a:solidFill>
                <a:latin typeface="Tw Cen MT" pitchFamily="34" charset="0"/>
              </a:rPr>
              <a:t>sur </a:t>
            </a:r>
            <a:r>
              <a:rPr lang="fr-FR" sz="1300" b="1" u="sng" cap="small" dirty="0">
                <a:solidFill>
                  <a:schemeClr val="bg2">
                    <a:lumMod val="10000"/>
                  </a:schemeClr>
                </a:solidFill>
                <a:latin typeface="Tw Cen MT" pitchFamily="34" charset="0"/>
              </a:rPr>
              <a:t>une liste de diffusion de jeunes enseignants de l’Académie de </a:t>
            </a:r>
            <a:r>
              <a:rPr lang="fr-FR" sz="1300" b="1" u="sng" cap="small" dirty="0" smtClean="0">
                <a:solidFill>
                  <a:schemeClr val="bg2">
                    <a:lumMod val="10000"/>
                  </a:schemeClr>
                </a:solidFill>
                <a:latin typeface="Tw Cen MT" pitchFamily="34" charset="0"/>
              </a:rPr>
              <a:t>Lille (2004)</a:t>
            </a:r>
            <a:endParaRPr lang="fr-FR" sz="1300" b="1" dirty="0" smtClean="0">
              <a:solidFill>
                <a:schemeClr val="bg2">
                  <a:lumMod val="10000"/>
                </a:schemeClr>
              </a:solidFill>
              <a:latin typeface="Tw Cen MT" pitchFamily="34" charset="0"/>
            </a:endParaRPr>
          </a:p>
          <a:p>
            <a:pPr algn="just"/>
            <a:r>
              <a:rPr lang="fr-FR" sz="1300" b="1" dirty="0" smtClean="0">
                <a:solidFill>
                  <a:schemeClr val="bg2">
                    <a:lumMod val="10000"/>
                  </a:schemeClr>
                </a:solidFill>
                <a:latin typeface="Tw Cen MT" pitchFamily="34" charset="0"/>
              </a:rPr>
              <a:t>Une jeune enseignante se plaint  de la réaction de ses collègues lorsqu’elle leur raconte ses déboires avec </a:t>
            </a:r>
            <a:r>
              <a:rPr lang="fr-FR" sz="1300" b="1" dirty="0">
                <a:solidFill>
                  <a:schemeClr val="bg2">
                    <a:lumMod val="10000"/>
                  </a:schemeClr>
                </a:solidFill>
                <a:latin typeface="Tw Cen MT" pitchFamily="34" charset="0"/>
              </a:rPr>
              <a:t>ses </a:t>
            </a:r>
            <a:r>
              <a:rPr lang="fr-FR" sz="1300" b="1" dirty="0" smtClean="0">
                <a:solidFill>
                  <a:schemeClr val="bg2">
                    <a:lumMod val="10000"/>
                  </a:schemeClr>
                </a:solidFill>
                <a:latin typeface="Tw Cen MT" pitchFamily="34" charset="0"/>
              </a:rPr>
              <a:t>classes  :  </a:t>
            </a:r>
            <a:r>
              <a:rPr lang="fr-FR" sz="1300" b="1" i="1" dirty="0" smtClean="0">
                <a:solidFill>
                  <a:schemeClr val="bg2">
                    <a:lumMod val="10000"/>
                  </a:schemeClr>
                </a:solidFill>
                <a:latin typeface="Tw Cen MT" pitchFamily="34" charset="0"/>
              </a:rPr>
              <a:t>« J’en </a:t>
            </a:r>
            <a:r>
              <a:rPr lang="fr-FR" sz="1300" b="1" i="1" dirty="0">
                <a:solidFill>
                  <a:schemeClr val="bg2">
                    <a:lumMod val="10000"/>
                  </a:schemeClr>
                </a:solidFill>
                <a:latin typeface="Tw Cen MT" pitchFamily="34" charset="0"/>
              </a:rPr>
              <a:t>ai marre qu’on confonde respect du prof pour ses </a:t>
            </a:r>
            <a:r>
              <a:rPr lang="fr-FR" sz="1300" b="1" i="1" dirty="0" smtClean="0">
                <a:solidFill>
                  <a:schemeClr val="bg2">
                    <a:lumMod val="10000"/>
                  </a:schemeClr>
                </a:solidFill>
                <a:latin typeface="Tw Cen MT" pitchFamily="34" charset="0"/>
              </a:rPr>
              <a:t>élèves avec </a:t>
            </a:r>
            <a:r>
              <a:rPr lang="fr-FR" sz="1300" b="1" i="1" dirty="0">
                <a:solidFill>
                  <a:schemeClr val="bg2">
                    <a:lumMod val="10000"/>
                  </a:schemeClr>
                </a:solidFill>
                <a:latin typeface="Tw Cen MT" pitchFamily="34" charset="0"/>
              </a:rPr>
              <a:t>faiblesse</a:t>
            </a:r>
            <a:r>
              <a:rPr lang="fr-FR" sz="1300" b="1" i="1" dirty="0" smtClean="0">
                <a:solidFill>
                  <a:schemeClr val="bg2">
                    <a:lumMod val="10000"/>
                  </a:schemeClr>
                </a:solidFill>
                <a:latin typeface="Tw Cen MT" pitchFamily="34" charset="0"/>
              </a:rPr>
              <a:t>. »</a:t>
            </a:r>
          </a:p>
          <a:p>
            <a:pPr algn="just"/>
            <a:r>
              <a:rPr lang="fr-FR" sz="1300" b="1" dirty="0" smtClean="0">
                <a:solidFill>
                  <a:schemeClr val="bg2">
                    <a:lumMod val="10000"/>
                  </a:schemeClr>
                </a:solidFill>
                <a:latin typeface="Tw Cen MT" pitchFamily="34" charset="0"/>
              </a:rPr>
              <a:t>Une collègue légèrement plus expérimentée lui répond : </a:t>
            </a:r>
            <a:r>
              <a:rPr lang="fr-FR" sz="1300" b="1" i="1" dirty="0" smtClean="0">
                <a:solidFill>
                  <a:schemeClr val="bg2">
                    <a:lumMod val="10000"/>
                  </a:schemeClr>
                </a:solidFill>
                <a:latin typeface="Tw Cen MT" pitchFamily="34" charset="0"/>
              </a:rPr>
              <a:t>« Je </a:t>
            </a:r>
            <a:r>
              <a:rPr lang="fr-FR" sz="1300" b="1" i="1" dirty="0">
                <a:solidFill>
                  <a:schemeClr val="bg2">
                    <a:lumMod val="10000"/>
                  </a:schemeClr>
                </a:solidFill>
                <a:latin typeface="Tw Cen MT" pitchFamily="34" charset="0"/>
              </a:rPr>
              <a:t>prends quelques minutes pour mettre les pieds dans le plat. Il me semble que tu confonds toi-même respect du prof pour ses élèves et faiblesse. J’ai confondu aussi. A Roubaix, avec une classe de cinquième. Il m’a semblé à ce moment qu’en étant à l’écoute de mes élèves, en leur montrant que j’acceptais le dialogue avec eux, je leur prouverais qu’ils pouvaient me faire confiance et que tout irait bien. Je me suis trompée. J’en ai bavé. J’ai failli démissionner. Je pense maintenant que la confiance, ça se gagne. Je pense être ce qu’on appelle une prof autoritaire. Je gronde, je fais les gros yeux, au début de l’année, il m’arrive même de punir ou de coller. Mais je ne renvoie pas les élèves, je n’ai fait aucun rapport au principal cette année. Je ne suis pas magique, ni envoûtée. Mon "autorité" n’est pas naturelle, je me la suis construite. Si j’essaie de m’imposer à mes élèves, de me montrer autoritaire, de leur montrer que c’est moi qui commande, en un mot, si je suis sévère, c’est par respect pour eux. Demander à des gamins de 12 ou 13 ans de savoir ce qui est bon pour eux, de savoir quand s’arrêter, de connaître les limites sans aucun rappel, sans apprentissage, c’est ce qui me semble être un manque de respect. En contre partie, quelques mois après la rentrée, les élèves commencent à venir me voir pour me montrer qu’ils écrivent bien, pour me demander si j’aime les pralines ( ?), pour me faire part de leur problème avec le prof d’EPS, pour me demander comment on fait pour devenir archéologue... Le dialogue commence à s’installer. On est le 11 décembre. Et alors ? Je leur ai prouvé que j’étais un garde fou qui tenait la route. Une barrière, une limite sur laquelle ils pouvaient s’appuyer sans risque qu’elle s’effondre. J’ai montré que quand je promettais quelque chose, je le tenais et que j’avais suffisamment de respect pour exiger la même chose de leur part. </a:t>
            </a:r>
            <a:endParaRPr lang="fr-FR" sz="1300" b="1" i="1" dirty="0" smtClean="0">
              <a:solidFill>
                <a:schemeClr val="bg2">
                  <a:lumMod val="10000"/>
                </a:schemeClr>
              </a:solidFill>
              <a:latin typeface="Tw Cen MT" pitchFamily="34" charset="0"/>
            </a:endParaRPr>
          </a:p>
          <a:p>
            <a:pPr algn="just"/>
            <a:r>
              <a:rPr lang="fr-FR" sz="1300" b="1" i="1" dirty="0" smtClean="0">
                <a:solidFill>
                  <a:schemeClr val="bg2">
                    <a:lumMod val="10000"/>
                  </a:schemeClr>
                </a:solidFill>
                <a:latin typeface="Tw Cen MT" pitchFamily="34" charset="0"/>
              </a:rPr>
              <a:t>Tu </a:t>
            </a:r>
            <a:r>
              <a:rPr lang="fr-FR" sz="1300" b="1" i="1" dirty="0">
                <a:solidFill>
                  <a:schemeClr val="bg2">
                    <a:lumMod val="10000"/>
                  </a:schemeClr>
                </a:solidFill>
                <a:latin typeface="Tw Cen MT" pitchFamily="34" charset="0"/>
              </a:rPr>
              <a:t>dis qu’on confond souvent respect et faiblesse ? Moi, je dis qu’on confond également autorité et abus de pouvoir. On peut exiger de travailler dans le calme, on peut demander aux élèves de lever la main pour que tout le monde soit entendu, sans hurler, faire une tête de bouledogue, punir à tours de bras, coller, exclure, casser... Il faut juste trouver son créneau. Moi, c’est un bon vieux système de point d’oral à l’ancienne et un humour assez décapant, jamais méchant. Mais il a surtout fallu me convaincre moi-même que l’étape du "c’est moi le chef" était non seulement nécessaire à tout embryon de dialogue, mais encore une étape attendue par les élèves. Une sorte de bizutage. Après on peut passer à autre chose. Heureusement</a:t>
            </a:r>
            <a:r>
              <a:rPr lang="fr-FR" sz="1300" b="1" i="1" dirty="0" smtClean="0">
                <a:solidFill>
                  <a:schemeClr val="bg2">
                    <a:lumMod val="10000"/>
                  </a:schemeClr>
                </a:solidFill>
                <a:latin typeface="Tw Cen MT" pitchFamily="34" charset="0"/>
              </a:rPr>
              <a:t>... »</a:t>
            </a:r>
          </a:p>
          <a:p>
            <a:pPr algn="r"/>
            <a:r>
              <a:rPr lang="fr-FR" sz="1100" b="1" i="1" dirty="0">
                <a:solidFill>
                  <a:schemeClr val="bg2">
                    <a:lumMod val="10000"/>
                  </a:schemeClr>
                </a:solidFill>
                <a:latin typeface="Tw Cen MT" pitchFamily="34" charset="0"/>
              </a:rPr>
              <a:t>http://</a:t>
            </a:r>
            <a:r>
              <a:rPr lang="fr-FR" sz="1100" b="1" i="1" dirty="0" smtClean="0">
                <a:solidFill>
                  <a:schemeClr val="bg2">
                    <a:lumMod val="10000"/>
                  </a:schemeClr>
                </a:solidFill>
                <a:latin typeface="Tw Cen MT" pitchFamily="34" charset="0"/>
              </a:rPr>
              <a:t>www.lille.iufm.fr/passages/article.php3?id_article=281</a:t>
            </a:r>
            <a:endParaRPr lang="fr-FR" sz="1100" b="1" i="1" dirty="0">
              <a:solidFill>
                <a:schemeClr val="bg2">
                  <a:lumMod val="10000"/>
                </a:schemeClr>
              </a:solidFill>
              <a:latin typeface="Tw Cen MT" pitchFamily="34" charset="0"/>
            </a:endParaRPr>
          </a:p>
        </p:txBody>
      </p:sp>
    </p:spTree>
    <p:extLst>
      <p:ext uri="{BB962C8B-B14F-4D97-AF65-F5344CB8AC3E}">
        <p14:creationId xmlns:p14="http://schemas.microsoft.com/office/powerpoint/2010/main" val="36024289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bg/>
                                          </p:spTgt>
                                        </p:tgtEl>
                                        <p:attrNameLst>
                                          <p:attrName>style.visibility</p:attrName>
                                        </p:attrNameLst>
                                      </p:cBhvr>
                                      <p:to>
                                        <p:strVal val="visible"/>
                                      </p:to>
                                    </p:set>
                                    <p:animEffect transition="in" filter="wipe(left)">
                                      <p:cBhvr>
                                        <p:cTn id="34" dur="1000"/>
                                        <p:tgtEl>
                                          <p:spTgt spid="4">
                                            <p:bg/>
                                          </p:spTgt>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wipe(left)">
                                      <p:cBhvr>
                                        <p:cTn id="38" dur="1000"/>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left)">
                                      <p:cBhvr>
                                        <p:cTn id="43" dur="1000"/>
                                        <p:tgtEl>
                                          <p:spTgt spid="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wipe(left)">
                                      <p:cBhvr>
                                        <p:cTn id="48" dur="1000"/>
                                        <p:tgtEl>
                                          <p:spTgt spid="4">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1000" fill="hold"/>
                                        <p:tgtEl>
                                          <p:spTgt spid="7"/>
                                        </p:tgtEl>
                                        <p:attrNameLst>
                                          <p:attrName>ppt_w</p:attrName>
                                        </p:attrNameLst>
                                      </p:cBhvr>
                                      <p:tavLst>
                                        <p:tav tm="0">
                                          <p:val>
                                            <p:fltVal val="0"/>
                                          </p:val>
                                        </p:tav>
                                        <p:tav tm="100000">
                                          <p:val>
                                            <p:strVal val="#ppt_w"/>
                                          </p:val>
                                        </p:tav>
                                      </p:tavLst>
                                    </p:anim>
                                    <p:anim calcmode="lin" valueType="num">
                                      <p:cBhvr>
                                        <p:cTn id="54" dur="1000" fill="hold"/>
                                        <p:tgtEl>
                                          <p:spTgt spid="7"/>
                                        </p:tgtEl>
                                        <p:attrNameLst>
                                          <p:attrName>ppt_h</p:attrName>
                                        </p:attrNameLst>
                                      </p:cBhvr>
                                      <p:tavLst>
                                        <p:tav tm="0">
                                          <p:val>
                                            <p:fltVal val="0"/>
                                          </p:val>
                                        </p:tav>
                                        <p:tav tm="100000">
                                          <p:val>
                                            <p:strVal val="#ppt_h"/>
                                          </p:val>
                                        </p:tav>
                                      </p:tavLst>
                                    </p:anim>
                                    <p:anim calcmode="lin" valueType="num">
                                      <p:cBhvr>
                                        <p:cTn id="55" dur="1000" fill="hold"/>
                                        <p:tgtEl>
                                          <p:spTgt spid="7"/>
                                        </p:tgtEl>
                                        <p:attrNameLst>
                                          <p:attrName>style.rotation</p:attrName>
                                        </p:attrNameLst>
                                      </p:cBhvr>
                                      <p:tavLst>
                                        <p:tav tm="0">
                                          <p:val>
                                            <p:fltVal val="90"/>
                                          </p:val>
                                        </p:tav>
                                        <p:tav tm="100000">
                                          <p:val>
                                            <p:fltVal val="0"/>
                                          </p:val>
                                        </p:tav>
                                      </p:tavLst>
                                    </p:anim>
                                    <p:animEffect transition="in" filter="fade">
                                      <p:cBhvr>
                                        <p:cTn id="56" dur="10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1000" fill="hold"/>
                                        <p:tgtEl>
                                          <p:spTgt spid="9"/>
                                        </p:tgtEl>
                                        <p:attrNameLst>
                                          <p:attrName>ppt_w</p:attrName>
                                        </p:attrNameLst>
                                      </p:cBhvr>
                                      <p:tavLst>
                                        <p:tav tm="0">
                                          <p:val>
                                            <p:fltVal val="0"/>
                                          </p:val>
                                        </p:tav>
                                        <p:tav tm="100000">
                                          <p:val>
                                            <p:strVal val="#ppt_w"/>
                                          </p:val>
                                        </p:tav>
                                      </p:tavLst>
                                    </p:anim>
                                    <p:anim calcmode="lin" valueType="num">
                                      <p:cBhvr>
                                        <p:cTn id="62" dur="1000" fill="hold"/>
                                        <p:tgtEl>
                                          <p:spTgt spid="9"/>
                                        </p:tgtEl>
                                        <p:attrNameLst>
                                          <p:attrName>ppt_h</p:attrName>
                                        </p:attrNameLst>
                                      </p:cBhvr>
                                      <p:tavLst>
                                        <p:tav tm="0">
                                          <p:val>
                                            <p:fltVal val="0"/>
                                          </p:val>
                                        </p:tav>
                                        <p:tav tm="100000">
                                          <p:val>
                                            <p:strVal val="#ppt_h"/>
                                          </p:val>
                                        </p:tav>
                                      </p:tavLst>
                                    </p:anim>
                                    <p:anim calcmode="lin" valueType="num">
                                      <p:cBhvr>
                                        <p:cTn id="63" dur="1000" fill="hold"/>
                                        <p:tgtEl>
                                          <p:spTgt spid="9"/>
                                        </p:tgtEl>
                                        <p:attrNameLst>
                                          <p:attrName>style.rotation</p:attrName>
                                        </p:attrNameLst>
                                      </p:cBhvr>
                                      <p:tavLst>
                                        <p:tav tm="0">
                                          <p:val>
                                            <p:fltVal val="90"/>
                                          </p:val>
                                        </p:tav>
                                        <p:tav tm="100000">
                                          <p:val>
                                            <p:fltVal val="0"/>
                                          </p:val>
                                        </p:tav>
                                      </p:tavLst>
                                    </p:anim>
                                    <p:animEffect transition="in" filter="fade">
                                      <p:cBhvr>
                                        <p:cTn id="64" dur="10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1000" fill="hold"/>
                                        <p:tgtEl>
                                          <p:spTgt spid="10"/>
                                        </p:tgtEl>
                                        <p:attrNameLst>
                                          <p:attrName>ppt_w</p:attrName>
                                        </p:attrNameLst>
                                      </p:cBhvr>
                                      <p:tavLst>
                                        <p:tav tm="0">
                                          <p:val>
                                            <p:fltVal val="0"/>
                                          </p:val>
                                        </p:tav>
                                        <p:tav tm="100000">
                                          <p:val>
                                            <p:strVal val="#ppt_w"/>
                                          </p:val>
                                        </p:tav>
                                      </p:tavLst>
                                    </p:anim>
                                    <p:anim calcmode="lin" valueType="num">
                                      <p:cBhvr>
                                        <p:cTn id="70" dur="1000" fill="hold"/>
                                        <p:tgtEl>
                                          <p:spTgt spid="10"/>
                                        </p:tgtEl>
                                        <p:attrNameLst>
                                          <p:attrName>ppt_h</p:attrName>
                                        </p:attrNameLst>
                                      </p:cBhvr>
                                      <p:tavLst>
                                        <p:tav tm="0">
                                          <p:val>
                                            <p:fltVal val="0"/>
                                          </p:val>
                                        </p:tav>
                                        <p:tav tm="100000">
                                          <p:val>
                                            <p:strVal val="#ppt_h"/>
                                          </p:val>
                                        </p:tav>
                                      </p:tavLst>
                                    </p:anim>
                                    <p:anim calcmode="lin" valueType="num">
                                      <p:cBhvr>
                                        <p:cTn id="71" dur="1000" fill="hold"/>
                                        <p:tgtEl>
                                          <p:spTgt spid="10"/>
                                        </p:tgtEl>
                                        <p:attrNameLst>
                                          <p:attrName>style.rotation</p:attrName>
                                        </p:attrNameLst>
                                      </p:cBhvr>
                                      <p:tavLst>
                                        <p:tav tm="0">
                                          <p:val>
                                            <p:fltVal val="90"/>
                                          </p:val>
                                        </p:tav>
                                        <p:tav tm="100000">
                                          <p:val>
                                            <p:fltVal val="0"/>
                                          </p:val>
                                        </p:tav>
                                      </p:tavLst>
                                    </p:anim>
                                    <p:animEffect transition="in" filter="fade">
                                      <p:cBhvr>
                                        <p:cTn id="72" dur="10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
                                            <p:txEl>
                                              <p:pRg st="17" end="17"/>
                                            </p:txEl>
                                          </p:spTgt>
                                        </p:tgtEl>
                                        <p:attrNameLst>
                                          <p:attrName>style.visibility</p:attrName>
                                        </p:attrNameLst>
                                      </p:cBhvr>
                                      <p:to>
                                        <p:strVal val="visible"/>
                                      </p:to>
                                    </p:set>
                                    <p:animEffect transition="in" filter="wipe(left)">
                                      <p:cBhvr>
                                        <p:cTn id="77" dur="1000"/>
                                        <p:tgtEl>
                                          <p:spTgt spid="4">
                                            <p:txEl>
                                              <p:pRg st="17" end="1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4">
                                            <p:txEl>
                                              <p:pRg st="0" end="0"/>
                                            </p:txEl>
                                          </p:spTgt>
                                        </p:tgtEl>
                                      </p:cBhvr>
                                    </p:animEffect>
                                    <p:set>
                                      <p:cBhvr>
                                        <p:cTn id="82" dur="1" fill="hold">
                                          <p:stCondLst>
                                            <p:cond delay="499"/>
                                          </p:stCondLst>
                                        </p:cTn>
                                        <p:tgtEl>
                                          <p:spTgt spid="4">
                                            <p:txEl>
                                              <p:pRg st="0" end="0"/>
                                            </p:txEl>
                                          </p:spTgt>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4">
                                            <p:txEl>
                                              <p:pRg st="1" end="1"/>
                                            </p:txEl>
                                          </p:spTgt>
                                        </p:tgtEl>
                                      </p:cBhvr>
                                    </p:animEffect>
                                    <p:set>
                                      <p:cBhvr>
                                        <p:cTn id="85" dur="1" fill="hold">
                                          <p:stCondLst>
                                            <p:cond delay="499"/>
                                          </p:stCondLst>
                                        </p:cTn>
                                        <p:tgtEl>
                                          <p:spTgt spid="4">
                                            <p:txEl>
                                              <p:pRg st="1" end="1"/>
                                            </p:txEl>
                                          </p:spTgt>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4">
                                            <p:txEl>
                                              <p:pRg st="2" end="2"/>
                                            </p:txEl>
                                          </p:spTgt>
                                        </p:tgtEl>
                                      </p:cBhvr>
                                    </p:animEffect>
                                    <p:set>
                                      <p:cBhvr>
                                        <p:cTn id="88" dur="1" fill="hold">
                                          <p:stCondLst>
                                            <p:cond delay="499"/>
                                          </p:stCondLst>
                                        </p:cTn>
                                        <p:tgtEl>
                                          <p:spTgt spid="4">
                                            <p:txEl>
                                              <p:pRg st="2" end="2"/>
                                            </p:txEl>
                                          </p:spTgt>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4">
                                            <p:txEl>
                                              <p:pRg st="17" end="17"/>
                                            </p:txEl>
                                          </p:spTgt>
                                        </p:tgtEl>
                                      </p:cBhvr>
                                    </p:animEffect>
                                    <p:set>
                                      <p:cBhvr>
                                        <p:cTn id="91" dur="1" fill="hold">
                                          <p:stCondLst>
                                            <p:cond delay="499"/>
                                          </p:stCondLst>
                                        </p:cTn>
                                        <p:tgtEl>
                                          <p:spTgt spid="4">
                                            <p:txEl>
                                              <p:pRg st="17" end="17"/>
                                            </p:txEl>
                                          </p:spTgt>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4">
                                            <p:bg/>
                                          </p:spTgt>
                                        </p:tgtEl>
                                      </p:cBhvr>
                                    </p:animEffect>
                                    <p:set>
                                      <p:cBhvr>
                                        <p:cTn id="94" dur="1" fill="hold">
                                          <p:stCondLst>
                                            <p:cond delay="499"/>
                                          </p:stCondLst>
                                        </p:cTn>
                                        <p:tgtEl>
                                          <p:spTgt spid="4">
                                            <p:bg/>
                                          </p:spTgt>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7"/>
                                        </p:tgtEl>
                                      </p:cBhvr>
                                    </p:animEffect>
                                    <p:set>
                                      <p:cBhvr>
                                        <p:cTn id="97" dur="1" fill="hold">
                                          <p:stCondLst>
                                            <p:cond delay="499"/>
                                          </p:stCondLst>
                                        </p:cTn>
                                        <p:tgtEl>
                                          <p:spTgt spid="7"/>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9"/>
                                        </p:tgtEl>
                                      </p:cBhvr>
                                    </p:animEffect>
                                    <p:set>
                                      <p:cBhvr>
                                        <p:cTn id="100" dur="1" fill="hold">
                                          <p:stCondLst>
                                            <p:cond delay="499"/>
                                          </p:stCondLst>
                                        </p:cTn>
                                        <p:tgtEl>
                                          <p:spTgt spid="9"/>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0"/>
                                        </p:tgtEl>
                                      </p:cBhvr>
                                    </p:animEffect>
                                    <p:set>
                                      <p:cBhvr>
                                        <p:cTn id="103" dur="1" fill="hold">
                                          <p:stCondLst>
                                            <p:cond delay="499"/>
                                          </p:stCondLst>
                                        </p:cTn>
                                        <p:tgtEl>
                                          <p:spTgt spid="10"/>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16">
                                            <p:bg/>
                                          </p:spTgt>
                                        </p:tgtEl>
                                        <p:attrNameLst>
                                          <p:attrName>style.visibility</p:attrName>
                                        </p:attrNameLst>
                                      </p:cBhvr>
                                      <p:to>
                                        <p:strVal val="visible"/>
                                      </p:to>
                                    </p:set>
                                    <p:animEffect transition="in" filter="wipe(left)">
                                      <p:cBhvr>
                                        <p:cTn id="108" dur="1000"/>
                                        <p:tgtEl>
                                          <p:spTgt spid="16">
                                            <p:bg/>
                                          </p:spTgt>
                                        </p:tgtEl>
                                      </p:cBhvr>
                                    </p:animEffect>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16">
                                            <p:txEl>
                                              <p:pRg st="0" end="0"/>
                                            </p:txEl>
                                          </p:spTgt>
                                        </p:tgtEl>
                                        <p:attrNameLst>
                                          <p:attrName>style.visibility</p:attrName>
                                        </p:attrNameLst>
                                      </p:cBhvr>
                                      <p:to>
                                        <p:strVal val="visible"/>
                                      </p:to>
                                    </p:set>
                                    <p:animEffect transition="in" filter="wipe(left)">
                                      <p:cBhvr>
                                        <p:cTn id="112" dur="1000"/>
                                        <p:tgtEl>
                                          <p:spTgt spid="16">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6">
                                            <p:txEl>
                                              <p:pRg st="1" end="1"/>
                                            </p:txEl>
                                          </p:spTgt>
                                        </p:tgtEl>
                                        <p:attrNameLst>
                                          <p:attrName>style.visibility</p:attrName>
                                        </p:attrNameLst>
                                      </p:cBhvr>
                                      <p:to>
                                        <p:strVal val="visible"/>
                                      </p:to>
                                    </p:set>
                                    <p:animEffect transition="in" filter="wipe(left)">
                                      <p:cBhvr>
                                        <p:cTn id="117" dur="1000"/>
                                        <p:tgtEl>
                                          <p:spTgt spid="16">
                                            <p:txEl>
                                              <p:pRg st="1" end="1"/>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6">
                                            <p:txEl>
                                              <p:pRg st="3" end="3"/>
                                            </p:txEl>
                                          </p:spTgt>
                                        </p:tgtEl>
                                        <p:attrNameLst>
                                          <p:attrName>style.visibility</p:attrName>
                                        </p:attrNameLst>
                                      </p:cBhvr>
                                      <p:to>
                                        <p:strVal val="visible"/>
                                      </p:to>
                                    </p:set>
                                    <p:animEffect transition="in" filter="wipe(left)">
                                      <p:cBhvr>
                                        <p:cTn id="122" dur="1000"/>
                                        <p:tgtEl>
                                          <p:spTgt spid="16">
                                            <p:txEl>
                                              <p:pRg st="3" end="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6">
                                            <p:txEl>
                                              <p:pRg st="4" end="4"/>
                                            </p:txEl>
                                          </p:spTgt>
                                        </p:tgtEl>
                                        <p:attrNameLst>
                                          <p:attrName>style.visibility</p:attrName>
                                        </p:attrNameLst>
                                      </p:cBhvr>
                                      <p:to>
                                        <p:strVal val="visible"/>
                                      </p:to>
                                    </p:set>
                                    <p:animEffect transition="in" filter="wipe(left)">
                                      <p:cBhvr>
                                        <p:cTn id="127" dur="1000"/>
                                        <p:tgtEl>
                                          <p:spTgt spid="16">
                                            <p:txEl>
                                              <p:pRg st="4" end="4"/>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6">
                                            <p:txEl>
                                              <p:pRg st="5" end="5"/>
                                            </p:txEl>
                                          </p:spTgt>
                                        </p:tgtEl>
                                        <p:attrNameLst>
                                          <p:attrName>style.visibility</p:attrName>
                                        </p:attrNameLst>
                                      </p:cBhvr>
                                      <p:to>
                                        <p:strVal val="visible"/>
                                      </p:to>
                                    </p:set>
                                    <p:animEffect transition="in" filter="wipe(left)">
                                      <p:cBhvr>
                                        <p:cTn id="132" dur="1000"/>
                                        <p:tgtEl>
                                          <p:spTgt spid="16">
                                            <p:txEl>
                                              <p:pRg st="5" end="5"/>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16">
                                            <p:txEl>
                                              <p:pRg st="6" end="6"/>
                                            </p:txEl>
                                          </p:spTgt>
                                        </p:tgtEl>
                                        <p:attrNameLst>
                                          <p:attrName>style.visibility</p:attrName>
                                        </p:attrNameLst>
                                      </p:cBhvr>
                                      <p:to>
                                        <p:strVal val="visible"/>
                                      </p:to>
                                    </p:set>
                                    <p:animEffect transition="in" filter="wipe(left)">
                                      <p:cBhvr>
                                        <p:cTn id="137" dur="1000"/>
                                        <p:tgtEl>
                                          <p:spTgt spid="16">
                                            <p:txEl>
                                              <p:pRg st="6" end="6"/>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16">
                                            <p:txEl>
                                              <p:pRg st="8" end="8"/>
                                            </p:txEl>
                                          </p:spTgt>
                                        </p:tgtEl>
                                        <p:attrNameLst>
                                          <p:attrName>style.visibility</p:attrName>
                                        </p:attrNameLst>
                                      </p:cBhvr>
                                      <p:to>
                                        <p:strVal val="visible"/>
                                      </p:to>
                                    </p:set>
                                    <p:animEffect transition="in" filter="wipe(left)">
                                      <p:cBhvr>
                                        <p:cTn id="142" dur="1000"/>
                                        <p:tgtEl>
                                          <p:spTgt spid="16">
                                            <p:txEl>
                                              <p:pRg st="8" end="8"/>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16">
                                            <p:txEl>
                                              <p:pRg st="9" end="9"/>
                                            </p:txEl>
                                          </p:spTgt>
                                        </p:tgtEl>
                                        <p:attrNameLst>
                                          <p:attrName>style.visibility</p:attrName>
                                        </p:attrNameLst>
                                      </p:cBhvr>
                                      <p:to>
                                        <p:strVal val="visible"/>
                                      </p:to>
                                    </p:set>
                                    <p:animEffect transition="in" filter="wipe(left)">
                                      <p:cBhvr>
                                        <p:cTn id="147" dur="1000"/>
                                        <p:tgtEl>
                                          <p:spTgt spid="16">
                                            <p:txEl>
                                              <p:pRg st="9" end="9"/>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16">
                                            <p:txEl>
                                              <p:pRg st="10" end="10"/>
                                            </p:txEl>
                                          </p:spTgt>
                                        </p:tgtEl>
                                        <p:attrNameLst>
                                          <p:attrName>style.visibility</p:attrName>
                                        </p:attrNameLst>
                                      </p:cBhvr>
                                      <p:to>
                                        <p:strVal val="visible"/>
                                      </p:to>
                                    </p:set>
                                    <p:animEffect transition="in" filter="wipe(left)">
                                      <p:cBhvr>
                                        <p:cTn id="152" dur="1000"/>
                                        <p:tgtEl>
                                          <p:spTgt spid="16">
                                            <p:txEl>
                                              <p:pRg st="10" end="10"/>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16">
                                            <p:txEl>
                                              <p:pRg st="11" end="11"/>
                                            </p:txEl>
                                          </p:spTgt>
                                        </p:tgtEl>
                                        <p:attrNameLst>
                                          <p:attrName>style.visibility</p:attrName>
                                        </p:attrNameLst>
                                      </p:cBhvr>
                                      <p:to>
                                        <p:strVal val="visible"/>
                                      </p:to>
                                    </p:set>
                                    <p:animEffect transition="in" filter="wipe(left)">
                                      <p:cBhvr>
                                        <p:cTn id="157" dur="1000"/>
                                        <p:tgtEl>
                                          <p:spTgt spid="16">
                                            <p:txEl>
                                              <p:pRg st="11" end="11"/>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16">
                                            <p:txEl>
                                              <p:pRg st="13" end="13"/>
                                            </p:txEl>
                                          </p:spTgt>
                                        </p:tgtEl>
                                        <p:attrNameLst>
                                          <p:attrName>style.visibility</p:attrName>
                                        </p:attrNameLst>
                                      </p:cBhvr>
                                      <p:to>
                                        <p:strVal val="visible"/>
                                      </p:to>
                                    </p:set>
                                    <p:animEffect transition="in" filter="wipe(left)">
                                      <p:cBhvr>
                                        <p:cTn id="162" dur="1000"/>
                                        <p:tgtEl>
                                          <p:spTgt spid="16">
                                            <p:txEl>
                                              <p:pRg st="13" end="13"/>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16">
                                            <p:txEl>
                                              <p:pRg st="14" end="14"/>
                                            </p:txEl>
                                          </p:spTgt>
                                        </p:tgtEl>
                                        <p:attrNameLst>
                                          <p:attrName>style.visibility</p:attrName>
                                        </p:attrNameLst>
                                      </p:cBhvr>
                                      <p:to>
                                        <p:strVal val="visible"/>
                                      </p:to>
                                    </p:set>
                                    <p:animEffect transition="in" filter="wipe(left)">
                                      <p:cBhvr>
                                        <p:cTn id="167" dur="1000"/>
                                        <p:tgtEl>
                                          <p:spTgt spid="16">
                                            <p:txEl>
                                              <p:pRg st="14" end="14"/>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16">
                                            <p:txEl>
                                              <p:pRg st="15" end="15"/>
                                            </p:txEl>
                                          </p:spTgt>
                                        </p:tgtEl>
                                        <p:attrNameLst>
                                          <p:attrName>style.visibility</p:attrName>
                                        </p:attrNameLst>
                                      </p:cBhvr>
                                      <p:to>
                                        <p:strVal val="visible"/>
                                      </p:to>
                                    </p:set>
                                    <p:animEffect transition="in" filter="wipe(left)">
                                      <p:cBhvr>
                                        <p:cTn id="172" dur="1000"/>
                                        <p:tgtEl>
                                          <p:spTgt spid="16">
                                            <p:txEl>
                                              <p:pRg st="15" end="15"/>
                                            </p:txEl>
                                          </p:spTgt>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grpId="0" nodeType="clickEffect">
                                  <p:stCondLst>
                                    <p:cond delay="0"/>
                                  </p:stCondLst>
                                  <p:childTnLst>
                                    <p:set>
                                      <p:cBhvr>
                                        <p:cTn id="176" dur="1" fill="hold">
                                          <p:stCondLst>
                                            <p:cond delay="0"/>
                                          </p:stCondLst>
                                        </p:cTn>
                                        <p:tgtEl>
                                          <p:spTgt spid="16">
                                            <p:txEl>
                                              <p:pRg st="16" end="16"/>
                                            </p:txEl>
                                          </p:spTgt>
                                        </p:tgtEl>
                                        <p:attrNameLst>
                                          <p:attrName>style.visibility</p:attrName>
                                        </p:attrNameLst>
                                      </p:cBhvr>
                                      <p:to>
                                        <p:strVal val="visible"/>
                                      </p:to>
                                    </p:set>
                                    <p:animEffect transition="in" filter="wipe(left)">
                                      <p:cBhvr>
                                        <p:cTn id="177" dur="1000"/>
                                        <p:tgtEl>
                                          <p:spTgt spid="16">
                                            <p:txEl>
                                              <p:pRg st="16" end="16"/>
                                            </p:txEl>
                                          </p:spTgt>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grpId="0" nodeType="clickEffect">
                                  <p:stCondLst>
                                    <p:cond delay="0"/>
                                  </p:stCondLst>
                                  <p:childTnLst>
                                    <p:set>
                                      <p:cBhvr>
                                        <p:cTn id="181" dur="1" fill="hold">
                                          <p:stCondLst>
                                            <p:cond delay="0"/>
                                          </p:stCondLst>
                                        </p:cTn>
                                        <p:tgtEl>
                                          <p:spTgt spid="16">
                                            <p:txEl>
                                              <p:pRg st="17" end="17"/>
                                            </p:txEl>
                                          </p:spTgt>
                                        </p:tgtEl>
                                        <p:attrNameLst>
                                          <p:attrName>style.visibility</p:attrName>
                                        </p:attrNameLst>
                                      </p:cBhvr>
                                      <p:to>
                                        <p:strVal val="visible"/>
                                      </p:to>
                                    </p:set>
                                    <p:animEffect transition="in" filter="wipe(left)">
                                      <p:cBhvr>
                                        <p:cTn id="182" dur="1000"/>
                                        <p:tgtEl>
                                          <p:spTgt spid="16">
                                            <p:txEl>
                                              <p:pRg st="17" end="17"/>
                                            </p:txEl>
                                          </p:spTgt>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xit" presetSubtype="0" fill="hold" grpId="1" nodeType="clickEffect">
                                  <p:stCondLst>
                                    <p:cond delay="0"/>
                                  </p:stCondLst>
                                  <p:childTnLst>
                                    <p:animEffect transition="out" filter="fade">
                                      <p:cBhvr>
                                        <p:cTn id="186" dur="500"/>
                                        <p:tgtEl>
                                          <p:spTgt spid="16">
                                            <p:txEl>
                                              <p:pRg st="0" end="0"/>
                                            </p:txEl>
                                          </p:spTgt>
                                        </p:tgtEl>
                                      </p:cBhvr>
                                    </p:animEffect>
                                    <p:set>
                                      <p:cBhvr>
                                        <p:cTn id="187" dur="1" fill="hold">
                                          <p:stCondLst>
                                            <p:cond delay="499"/>
                                          </p:stCondLst>
                                        </p:cTn>
                                        <p:tgtEl>
                                          <p:spTgt spid="16">
                                            <p:txEl>
                                              <p:pRg st="0" end="0"/>
                                            </p:txEl>
                                          </p:spTgt>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16">
                                            <p:txEl>
                                              <p:pRg st="1" end="1"/>
                                            </p:txEl>
                                          </p:spTgt>
                                        </p:tgtEl>
                                      </p:cBhvr>
                                    </p:animEffect>
                                    <p:set>
                                      <p:cBhvr>
                                        <p:cTn id="190" dur="1" fill="hold">
                                          <p:stCondLst>
                                            <p:cond delay="499"/>
                                          </p:stCondLst>
                                        </p:cTn>
                                        <p:tgtEl>
                                          <p:spTgt spid="16">
                                            <p:txEl>
                                              <p:pRg st="1" end="1"/>
                                            </p:txEl>
                                          </p:spTgt>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16">
                                            <p:txEl>
                                              <p:pRg st="3" end="3"/>
                                            </p:txEl>
                                          </p:spTgt>
                                        </p:tgtEl>
                                      </p:cBhvr>
                                    </p:animEffect>
                                    <p:set>
                                      <p:cBhvr>
                                        <p:cTn id="193" dur="1" fill="hold">
                                          <p:stCondLst>
                                            <p:cond delay="499"/>
                                          </p:stCondLst>
                                        </p:cTn>
                                        <p:tgtEl>
                                          <p:spTgt spid="16">
                                            <p:txEl>
                                              <p:pRg st="3" end="3"/>
                                            </p:txEl>
                                          </p:spTgt>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16">
                                            <p:txEl>
                                              <p:pRg st="4" end="4"/>
                                            </p:txEl>
                                          </p:spTgt>
                                        </p:tgtEl>
                                      </p:cBhvr>
                                    </p:animEffect>
                                    <p:set>
                                      <p:cBhvr>
                                        <p:cTn id="196" dur="1" fill="hold">
                                          <p:stCondLst>
                                            <p:cond delay="499"/>
                                          </p:stCondLst>
                                        </p:cTn>
                                        <p:tgtEl>
                                          <p:spTgt spid="16">
                                            <p:txEl>
                                              <p:pRg st="4" end="4"/>
                                            </p:txEl>
                                          </p:spTgt>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16">
                                            <p:txEl>
                                              <p:pRg st="5" end="5"/>
                                            </p:txEl>
                                          </p:spTgt>
                                        </p:tgtEl>
                                      </p:cBhvr>
                                    </p:animEffect>
                                    <p:set>
                                      <p:cBhvr>
                                        <p:cTn id="199" dur="1" fill="hold">
                                          <p:stCondLst>
                                            <p:cond delay="499"/>
                                          </p:stCondLst>
                                        </p:cTn>
                                        <p:tgtEl>
                                          <p:spTgt spid="16">
                                            <p:txEl>
                                              <p:pRg st="5" end="5"/>
                                            </p:txEl>
                                          </p:spTgt>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16">
                                            <p:txEl>
                                              <p:pRg st="6" end="6"/>
                                            </p:txEl>
                                          </p:spTgt>
                                        </p:tgtEl>
                                      </p:cBhvr>
                                    </p:animEffect>
                                    <p:set>
                                      <p:cBhvr>
                                        <p:cTn id="202" dur="1" fill="hold">
                                          <p:stCondLst>
                                            <p:cond delay="499"/>
                                          </p:stCondLst>
                                        </p:cTn>
                                        <p:tgtEl>
                                          <p:spTgt spid="16">
                                            <p:txEl>
                                              <p:pRg st="6" end="6"/>
                                            </p:txEl>
                                          </p:spTgt>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16">
                                            <p:txEl>
                                              <p:pRg st="8" end="8"/>
                                            </p:txEl>
                                          </p:spTgt>
                                        </p:tgtEl>
                                      </p:cBhvr>
                                    </p:animEffect>
                                    <p:set>
                                      <p:cBhvr>
                                        <p:cTn id="205" dur="1" fill="hold">
                                          <p:stCondLst>
                                            <p:cond delay="499"/>
                                          </p:stCondLst>
                                        </p:cTn>
                                        <p:tgtEl>
                                          <p:spTgt spid="16">
                                            <p:txEl>
                                              <p:pRg st="8" end="8"/>
                                            </p:txEl>
                                          </p:spTgt>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16">
                                            <p:txEl>
                                              <p:pRg st="9" end="9"/>
                                            </p:txEl>
                                          </p:spTgt>
                                        </p:tgtEl>
                                      </p:cBhvr>
                                    </p:animEffect>
                                    <p:set>
                                      <p:cBhvr>
                                        <p:cTn id="208" dur="1" fill="hold">
                                          <p:stCondLst>
                                            <p:cond delay="499"/>
                                          </p:stCondLst>
                                        </p:cTn>
                                        <p:tgtEl>
                                          <p:spTgt spid="16">
                                            <p:txEl>
                                              <p:pRg st="9" end="9"/>
                                            </p:txEl>
                                          </p:spTgt>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16">
                                            <p:txEl>
                                              <p:pRg st="10" end="10"/>
                                            </p:txEl>
                                          </p:spTgt>
                                        </p:tgtEl>
                                      </p:cBhvr>
                                    </p:animEffect>
                                    <p:set>
                                      <p:cBhvr>
                                        <p:cTn id="211" dur="1" fill="hold">
                                          <p:stCondLst>
                                            <p:cond delay="499"/>
                                          </p:stCondLst>
                                        </p:cTn>
                                        <p:tgtEl>
                                          <p:spTgt spid="16">
                                            <p:txEl>
                                              <p:pRg st="10" end="10"/>
                                            </p:txEl>
                                          </p:spTgt>
                                        </p:tgtEl>
                                        <p:attrNameLst>
                                          <p:attrName>style.visibility</p:attrName>
                                        </p:attrNameLst>
                                      </p:cBhvr>
                                      <p:to>
                                        <p:strVal val="hidden"/>
                                      </p:to>
                                    </p:set>
                                  </p:childTnLst>
                                </p:cTn>
                              </p:par>
                              <p:par>
                                <p:cTn id="212" presetID="10" presetClass="exit" presetSubtype="0" fill="hold" grpId="1" nodeType="withEffect">
                                  <p:stCondLst>
                                    <p:cond delay="0"/>
                                  </p:stCondLst>
                                  <p:childTnLst>
                                    <p:animEffect transition="out" filter="fade">
                                      <p:cBhvr>
                                        <p:cTn id="213" dur="500"/>
                                        <p:tgtEl>
                                          <p:spTgt spid="16">
                                            <p:txEl>
                                              <p:pRg st="11" end="11"/>
                                            </p:txEl>
                                          </p:spTgt>
                                        </p:tgtEl>
                                      </p:cBhvr>
                                    </p:animEffect>
                                    <p:set>
                                      <p:cBhvr>
                                        <p:cTn id="214" dur="1" fill="hold">
                                          <p:stCondLst>
                                            <p:cond delay="499"/>
                                          </p:stCondLst>
                                        </p:cTn>
                                        <p:tgtEl>
                                          <p:spTgt spid="16">
                                            <p:txEl>
                                              <p:pRg st="11" end="11"/>
                                            </p:txEl>
                                          </p:spTgt>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16">
                                            <p:txEl>
                                              <p:pRg st="13" end="13"/>
                                            </p:txEl>
                                          </p:spTgt>
                                        </p:tgtEl>
                                      </p:cBhvr>
                                    </p:animEffect>
                                    <p:set>
                                      <p:cBhvr>
                                        <p:cTn id="217" dur="1" fill="hold">
                                          <p:stCondLst>
                                            <p:cond delay="499"/>
                                          </p:stCondLst>
                                        </p:cTn>
                                        <p:tgtEl>
                                          <p:spTgt spid="16">
                                            <p:txEl>
                                              <p:pRg st="13" end="13"/>
                                            </p:txEl>
                                          </p:spTgt>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16">
                                            <p:txEl>
                                              <p:pRg st="14" end="14"/>
                                            </p:txEl>
                                          </p:spTgt>
                                        </p:tgtEl>
                                      </p:cBhvr>
                                    </p:animEffect>
                                    <p:set>
                                      <p:cBhvr>
                                        <p:cTn id="220" dur="1" fill="hold">
                                          <p:stCondLst>
                                            <p:cond delay="499"/>
                                          </p:stCondLst>
                                        </p:cTn>
                                        <p:tgtEl>
                                          <p:spTgt spid="16">
                                            <p:txEl>
                                              <p:pRg st="14" end="14"/>
                                            </p:txEl>
                                          </p:spTgt>
                                        </p:tgtEl>
                                        <p:attrNameLst>
                                          <p:attrName>style.visibility</p:attrName>
                                        </p:attrNameLst>
                                      </p:cBhvr>
                                      <p:to>
                                        <p:strVal val="hidden"/>
                                      </p:to>
                                    </p:set>
                                  </p:childTnLst>
                                </p:cTn>
                              </p:par>
                              <p:par>
                                <p:cTn id="221" presetID="10" presetClass="exit" presetSubtype="0" fill="hold" grpId="1" nodeType="withEffect">
                                  <p:stCondLst>
                                    <p:cond delay="0"/>
                                  </p:stCondLst>
                                  <p:childTnLst>
                                    <p:animEffect transition="out" filter="fade">
                                      <p:cBhvr>
                                        <p:cTn id="222" dur="500"/>
                                        <p:tgtEl>
                                          <p:spTgt spid="16">
                                            <p:txEl>
                                              <p:pRg st="15" end="15"/>
                                            </p:txEl>
                                          </p:spTgt>
                                        </p:tgtEl>
                                      </p:cBhvr>
                                    </p:animEffect>
                                    <p:set>
                                      <p:cBhvr>
                                        <p:cTn id="223" dur="1" fill="hold">
                                          <p:stCondLst>
                                            <p:cond delay="499"/>
                                          </p:stCondLst>
                                        </p:cTn>
                                        <p:tgtEl>
                                          <p:spTgt spid="16">
                                            <p:txEl>
                                              <p:pRg st="15" end="15"/>
                                            </p:txEl>
                                          </p:spTgt>
                                        </p:tgtEl>
                                        <p:attrNameLst>
                                          <p:attrName>style.visibility</p:attrName>
                                        </p:attrNameLst>
                                      </p:cBhvr>
                                      <p:to>
                                        <p:strVal val="hidden"/>
                                      </p:to>
                                    </p:set>
                                  </p:childTnLst>
                                </p:cTn>
                              </p:par>
                              <p:par>
                                <p:cTn id="224" presetID="10" presetClass="exit" presetSubtype="0" fill="hold" grpId="1" nodeType="withEffect">
                                  <p:stCondLst>
                                    <p:cond delay="0"/>
                                  </p:stCondLst>
                                  <p:childTnLst>
                                    <p:animEffect transition="out" filter="fade">
                                      <p:cBhvr>
                                        <p:cTn id="225" dur="500"/>
                                        <p:tgtEl>
                                          <p:spTgt spid="16">
                                            <p:txEl>
                                              <p:pRg st="16" end="16"/>
                                            </p:txEl>
                                          </p:spTgt>
                                        </p:tgtEl>
                                      </p:cBhvr>
                                    </p:animEffect>
                                    <p:set>
                                      <p:cBhvr>
                                        <p:cTn id="226" dur="1" fill="hold">
                                          <p:stCondLst>
                                            <p:cond delay="499"/>
                                          </p:stCondLst>
                                        </p:cTn>
                                        <p:tgtEl>
                                          <p:spTgt spid="16">
                                            <p:txEl>
                                              <p:pRg st="16" end="16"/>
                                            </p:txEl>
                                          </p:spTgt>
                                        </p:tgtEl>
                                        <p:attrNameLst>
                                          <p:attrName>style.visibility</p:attrName>
                                        </p:attrNameLst>
                                      </p:cBhvr>
                                      <p:to>
                                        <p:strVal val="hidden"/>
                                      </p:to>
                                    </p:set>
                                  </p:childTnLst>
                                </p:cTn>
                              </p:par>
                              <p:par>
                                <p:cTn id="227" presetID="10" presetClass="exit" presetSubtype="0" fill="hold" grpId="1" nodeType="withEffect">
                                  <p:stCondLst>
                                    <p:cond delay="0"/>
                                  </p:stCondLst>
                                  <p:childTnLst>
                                    <p:animEffect transition="out" filter="fade">
                                      <p:cBhvr>
                                        <p:cTn id="228" dur="500"/>
                                        <p:tgtEl>
                                          <p:spTgt spid="16">
                                            <p:txEl>
                                              <p:pRg st="17" end="17"/>
                                            </p:txEl>
                                          </p:spTgt>
                                        </p:tgtEl>
                                      </p:cBhvr>
                                    </p:animEffect>
                                    <p:set>
                                      <p:cBhvr>
                                        <p:cTn id="229" dur="1" fill="hold">
                                          <p:stCondLst>
                                            <p:cond delay="499"/>
                                          </p:stCondLst>
                                        </p:cTn>
                                        <p:tgtEl>
                                          <p:spTgt spid="16">
                                            <p:txEl>
                                              <p:pRg st="17" end="17"/>
                                            </p:txEl>
                                          </p:spTgt>
                                        </p:tgtEl>
                                        <p:attrNameLst>
                                          <p:attrName>style.visibility</p:attrName>
                                        </p:attrNameLst>
                                      </p:cBhvr>
                                      <p:to>
                                        <p:strVal val="hidden"/>
                                      </p:to>
                                    </p:set>
                                  </p:childTnLst>
                                </p:cTn>
                              </p:par>
                              <p:par>
                                <p:cTn id="230" presetID="10" presetClass="exit" presetSubtype="0" fill="hold" grpId="1" nodeType="withEffect">
                                  <p:stCondLst>
                                    <p:cond delay="0"/>
                                  </p:stCondLst>
                                  <p:childTnLst>
                                    <p:animEffect transition="out" filter="fade">
                                      <p:cBhvr>
                                        <p:cTn id="231" dur="500"/>
                                        <p:tgtEl>
                                          <p:spTgt spid="16">
                                            <p:bg/>
                                          </p:spTgt>
                                        </p:tgtEl>
                                      </p:cBhvr>
                                    </p:animEffect>
                                    <p:set>
                                      <p:cBhvr>
                                        <p:cTn id="232" dur="1" fill="hold">
                                          <p:stCondLst>
                                            <p:cond delay="499"/>
                                          </p:stCondLst>
                                        </p:cTn>
                                        <p:tgtEl>
                                          <p:spTgt spid="16">
                                            <p:bg/>
                                          </p:spTgt>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presetID="22" presetClass="entr" presetSubtype="8" fill="hold" grpId="0" nodeType="clickEffect">
                                  <p:stCondLst>
                                    <p:cond delay="0"/>
                                  </p:stCondLst>
                                  <p:childTnLst>
                                    <p:set>
                                      <p:cBhvr>
                                        <p:cTn id="236" dur="1" fill="hold">
                                          <p:stCondLst>
                                            <p:cond delay="0"/>
                                          </p:stCondLst>
                                        </p:cTn>
                                        <p:tgtEl>
                                          <p:spTgt spid="13"/>
                                        </p:tgtEl>
                                        <p:attrNameLst>
                                          <p:attrName>style.visibility</p:attrName>
                                        </p:attrNameLst>
                                      </p:cBhvr>
                                      <p:to>
                                        <p:strVal val="visible"/>
                                      </p:to>
                                    </p:set>
                                    <p:animEffect transition="in" filter="wipe(left)">
                                      <p:cBhvr>
                                        <p:cTn id="237" dur="1000"/>
                                        <p:tgtEl>
                                          <p:spTgt spid="13"/>
                                        </p:tgtEl>
                                      </p:cBhvr>
                                    </p:animEffect>
                                  </p:childTnLst>
                                </p:cTn>
                              </p:par>
                            </p:childTnLst>
                          </p:cTn>
                        </p:par>
                        <p:par>
                          <p:cTn id="238" fill="hold">
                            <p:stCondLst>
                              <p:cond delay="1000"/>
                            </p:stCondLst>
                            <p:childTnLst>
                              <p:par>
                                <p:cTn id="239" presetID="53" presetClass="entr" presetSubtype="528" fill="hold" nodeType="afterEffect">
                                  <p:stCondLst>
                                    <p:cond delay="0"/>
                                  </p:stCondLst>
                                  <p:childTnLst>
                                    <p:set>
                                      <p:cBhvr>
                                        <p:cTn id="240" dur="1" fill="hold">
                                          <p:stCondLst>
                                            <p:cond delay="0"/>
                                          </p:stCondLst>
                                        </p:cTn>
                                        <p:tgtEl>
                                          <p:spTgt spid="1026"/>
                                        </p:tgtEl>
                                        <p:attrNameLst>
                                          <p:attrName>style.visibility</p:attrName>
                                        </p:attrNameLst>
                                      </p:cBhvr>
                                      <p:to>
                                        <p:strVal val="visible"/>
                                      </p:to>
                                    </p:set>
                                    <p:anim calcmode="lin" valueType="num">
                                      <p:cBhvr>
                                        <p:cTn id="241" dur="1000" fill="hold"/>
                                        <p:tgtEl>
                                          <p:spTgt spid="1026"/>
                                        </p:tgtEl>
                                        <p:attrNameLst>
                                          <p:attrName>ppt_w</p:attrName>
                                        </p:attrNameLst>
                                      </p:cBhvr>
                                      <p:tavLst>
                                        <p:tav tm="0">
                                          <p:val>
                                            <p:fltVal val="0"/>
                                          </p:val>
                                        </p:tav>
                                        <p:tav tm="100000">
                                          <p:val>
                                            <p:strVal val="#ppt_w"/>
                                          </p:val>
                                        </p:tav>
                                      </p:tavLst>
                                    </p:anim>
                                    <p:anim calcmode="lin" valueType="num">
                                      <p:cBhvr>
                                        <p:cTn id="242" dur="1000" fill="hold"/>
                                        <p:tgtEl>
                                          <p:spTgt spid="1026"/>
                                        </p:tgtEl>
                                        <p:attrNameLst>
                                          <p:attrName>ppt_h</p:attrName>
                                        </p:attrNameLst>
                                      </p:cBhvr>
                                      <p:tavLst>
                                        <p:tav tm="0">
                                          <p:val>
                                            <p:fltVal val="0"/>
                                          </p:val>
                                        </p:tav>
                                        <p:tav tm="100000">
                                          <p:val>
                                            <p:strVal val="#ppt_h"/>
                                          </p:val>
                                        </p:tav>
                                      </p:tavLst>
                                    </p:anim>
                                    <p:animEffect transition="in" filter="fade">
                                      <p:cBhvr>
                                        <p:cTn id="243" dur="1000"/>
                                        <p:tgtEl>
                                          <p:spTgt spid="1026"/>
                                        </p:tgtEl>
                                      </p:cBhvr>
                                    </p:animEffect>
                                    <p:anim calcmode="lin" valueType="num">
                                      <p:cBhvr>
                                        <p:cTn id="244" dur="1000" fill="hold"/>
                                        <p:tgtEl>
                                          <p:spTgt spid="1026"/>
                                        </p:tgtEl>
                                        <p:attrNameLst>
                                          <p:attrName>ppt_x</p:attrName>
                                        </p:attrNameLst>
                                      </p:cBhvr>
                                      <p:tavLst>
                                        <p:tav tm="0">
                                          <p:val>
                                            <p:fltVal val="0.5"/>
                                          </p:val>
                                        </p:tav>
                                        <p:tav tm="100000">
                                          <p:val>
                                            <p:strVal val="#ppt_x"/>
                                          </p:val>
                                        </p:tav>
                                      </p:tavLst>
                                    </p:anim>
                                    <p:anim calcmode="lin" valueType="num">
                                      <p:cBhvr>
                                        <p:cTn id="245" dur="1000" fill="hold"/>
                                        <p:tgtEl>
                                          <p:spTgt spid="1026"/>
                                        </p:tgtEl>
                                        <p:attrNameLst>
                                          <p:attrName>ppt_y</p:attrName>
                                        </p:attrNameLst>
                                      </p:cBhvr>
                                      <p:tavLst>
                                        <p:tav tm="0">
                                          <p:val>
                                            <p:fltVal val="0.5"/>
                                          </p:val>
                                        </p:tav>
                                        <p:tav tm="100000">
                                          <p:val>
                                            <p:strVal val="#ppt_y"/>
                                          </p:val>
                                        </p:tav>
                                      </p:tavLst>
                                    </p:anim>
                                  </p:childTnLst>
                                </p:cTn>
                              </p:par>
                              <p:par>
                                <p:cTn id="246" presetID="53" presetClass="entr" presetSubtype="528" fill="hold" nodeType="withEffect">
                                  <p:stCondLst>
                                    <p:cond delay="0"/>
                                  </p:stCondLst>
                                  <p:childTnLst>
                                    <p:set>
                                      <p:cBhvr>
                                        <p:cTn id="247" dur="1" fill="hold">
                                          <p:stCondLst>
                                            <p:cond delay="0"/>
                                          </p:stCondLst>
                                        </p:cTn>
                                        <p:tgtEl>
                                          <p:spTgt spid="3076"/>
                                        </p:tgtEl>
                                        <p:attrNameLst>
                                          <p:attrName>style.visibility</p:attrName>
                                        </p:attrNameLst>
                                      </p:cBhvr>
                                      <p:to>
                                        <p:strVal val="visible"/>
                                      </p:to>
                                    </p:set>
                                    <p:anim calcmode="lin" valueType="num">
                                      <p:cBhvr>
                                        <p:cTn id="248" dur="1000" fill="hold"/>
                                        <p:tgtEl>
                                          <p:spTgt spid="3076"/>
                                        </p:tgtEl>
                                        <p:attrNameLst>
                                          <p:attrName>ppt_w</p:attrName>
                                        </p:attrNameLst>
                                      </p:cBhvr>
                                      <p:tavLst>
                                        <p:tav tm="0">
                                          <p:val>
                                            <p:fltVal val="0"/>
                                          </p:val>
                                        </p:tav>
                                        <p:tav tm="100000">
                                          <p:val>
                                            <p:strVal val="#ppt_w"/>
                                          </p:val>
                                        </p:tav>
                                      </p:tavLst>
                                    </p:anim>
                                    <p:anim calcmode="lin" valueType="num">
                                      <p:cBhvr>
                                        <p:cTn id="249" dur="1000" fill="hold"/>
                                        <p:tgtEl>
                                          <p:spTgt spid="3076"/>
                                        </p:tgtEl>
                                        <p:attrNameLst>
                                          <p:attrName>ppt_h</p:attrName>
                                        </p:attrNameLst>
                                      </p:cBhvr>
                                      <p:tavLst>
                                        <p:tav tm="0">
                                          <p:val>
                                            <p:fltVal val="0"/>
                                          </p:val>
                                        </p:tav>
                                        <p:tav tm="100000">
                                          <p:val>
                                            <p:strVal val="#ppt_h"/>
                                          </p:val>
                                        </p:tav>
                                      </p:tavLst>
                                    </p:anim>
                                    <p:animEffect transition="in" filter="fade">
                                      <p:cBhvr>
                                        <p:cTn id="250" dur="1000"/>
                                        <p:tgtEl>
                                          <p:spTgt spid="3076"/>
                                        </p:tgtEl>
                                      </p:cBhvr>
                                    </p:animEffect>
                                    <p:anim calcmode="lin" valueType="num">
                                      <p:cBhvr>
                                        <p:cTn id="251" dur="1000" fill="hold"/>
                                        <p:tgtEl>
                                          <p:spTgt spid="3076"/>
                                        </p:tgtEl>
                                        <p:attrNameLst>
                                          <p:attrName>ppt_x</p:attrName>
                                        </p:attrNameLst>
                                      </p:cBhvr>
                                      <p:tavLst>
                                        <p:tav tm="0">
                                          <p:val>
                                            <p:fltVal val="0.5"/>
                                          </p:val>
                                        </p:tav>
                                        <p:tav tm="100000">
                                          <p:val>
                                            <p:strVal val="#ppt_x"/>
                                          </p:val>
                                        </p:tav>
                                      </p:tavLst>
                                    </p:anim>
                                    <p:anim calcmode="lin" valueType="num">
                                      <p:cBhvr>
                                        <p:cTn id="252" dur="1000" fill="hold"/>
                                        <p:tgtEl>
                                          <p:spTgt spid="307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P spid="16" grpId="1" build="allAtOnce" animBg="1"/>
      <p:bldP spid="4" grpId="0" uiExpand="1" build="p" animBg="1"/>
      <p:bldP spid="4" grpId="1" build="allAtOnce" animBg="1"/>
      <p:bldP spid="13" grpId="0" animBg="1"/>
      <p:bldP spid="3" grpId="0"/>
      <p:bldP spid="6" grpId="0" animBg="1"/>
      <p:bldP spid="6" grpId="1" animBg="1"/>
      <p:bldP spid="7" grpId="0" animBg="1"/>
      <p:bldP spid="7" grpId="1" animBg="1"/>
      <p:bldP spid="9" grpId="0" animBg="1"/>
      <p:bldP spid="9" grpId="1" animBg="1"/>
      <p:bldP spid="10" grpId="0" animBg="1"/>
      <p:bldP spid="10" grpId="1" animBg="1"/>
      <p:bldP spid="2" grpId="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0" y="58976"/>
            <a:ext cx="9144000" cy="1169551"/>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4000" b="1" dirty="0" smtClean="0">
                <a:ln w="50800"/>
                <a:solidFill>
                  <a:schemeClr val="bg1">
                    <a:shade val="50000"/>
                  </a:schemeClr>
                </a:solidFill>
                <a:effectLst>
                  <a:glow>
                    <a:schemeClr val="bg1"/>
                  </a:glow>
                </a:effectLst>
                <a:latin typeface="John Handy LET" pitchFamily="2" charset="0"/>
              </a:rPr>
              <a:t>Faire face au conflit</a:t>
            </a:r>
          </a:p>
          <a:p>
            <a:pPr algn="ctr"/>
            <a:r>
              <a:rPr lang="fr-FR" sz="1500" b="1" dirty="0" smtClean="0">
                <a:ln w="50800"/>
                <a:solidFill>
                  <a:schemeClr val="bg1">
                    <a:shade val="50000"/>
                  </a:schemeClr>
                </a:solidFill>
                <a:effectLst>
                  <a:glow>
                    <a:schemeClr val="bg1"/>
                  </a:glow>
                </a:effectLst>
                <a:latin typeface="Tw Cen MT" pitchFamily="34" charset="0"/>
              </a:rPr>
              <a:t>Julie doit faire face l’opposition d’un de ses élèves</a:t>
            </a:r>
          </a:p>
          <a:p>
            <a:pPr algn="ctr"/>
            <a:r>
              <a:rPr lang="fr-FR" sz="1500" b="1" dirty="0" smtClean="0">
                <a:ln w="50800"/>
                <a:solidFill>
                  <a:schemeClr val="bg1">
                    <a:shade val="50000"/>
                  </a:schemeClr>
                </a:solidFill>
                <a:effectLst>
                  <a:glow>
                    <a:schemeClr val="bg1"/>
                  </a:glow>
                </a:effectLst>
                <a:latin typeface="Tw Cen MT" pitchFamily="34" charset="0"/>
              </a:rPr>
              <a:t> de troisième </a:t>
            </a:r>
            <a:r>
              <a:rPr lang="fr-FR" sz="1500" b="1" dirty="0" err="1" smtClean="0">
                <a:ln w="50800"/>
                <a:solidFill>
                  <a:schemeClr val="bg1">
                    <a:shade val="50000"/>
                  </a:schemeClr>
                </a:solidFill>
                <a:effectLst>
                  <a:glow>
                    <a:schemeClr val="bg1"/>
                  </a:glow>
                </a:effectLst>
                <a:latin typeface="Tw Cen MT" pitchFamily="34" charset="0"/>
              </a:rPr>
              <a:t>Segpa</a:t>
            </a:r>
            <a:r>
              <a:rPr lang="fr-FR" sz="1500" b="1" dirty="0" smtClean="0">
                <a:ln w="50800"/>
                <a:solidFill>
                  <a:schemeClr val="bg1">
                    <a:shade val="50000"/>
                  </a:schemeClr>
                </a:solidFill>
                <a:effectLst>
                  <a:glow>
                    <a:schemeClr val="bg1"/>
                  </a:glow>
                </a:effectLst>
                <a:latin typeface="Tw Cen MT" pitchFamily="34" charset="0"/>
              </a:rPr>
              <a:t> à propos d’une leçon mal recopiée</a:t>
            </a:r>
          </a:p>
        </p:txBody>
      </p:sp>
      <p:sp>
        <p:nvSpPr>
          <p:cNvPr id="9" name="Rectangle 8"/>
          <p:cNvSpPr/>
          <p:nvPr/>
        </p:nvSpPr>
        <p:spPr>
          <a:xfrm>
            <a:off x="1412603" y="1743988"/>
            <a:ext cx="6318795" cy="3791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Pour télécharger la vidéo de Julie, s’</a:t>
            </a:r>
            <a:r>
              <a:rPr lang="fr-FR" dirty="0" err="1" smtClean="0"/>
              <a:t>incrire</a:t>
            </a:r>
            <a:r>
              <a:rPr lang="fr-FR" dirty="0" smtClean="0"/>
              <a:t> sur le site de l’</a:t>
            </a:r>
            <a:r>
              <a:rPr lang="fr-FR" dirty="0" err="1" smtClean="0"/>
              <a:t>Ifé</a:t>
            </a:r>
            <a:r>
              <a:rPr lang="fr-FR" dirty="0" smtClean="0"/>
              <a:t> (Institut français de l’éducation) à l’adresse suivante :</a:t>
            </a:r>
          </a:p>
          <a:p>
            <a:pPr algn="ctr"/>
            <a:endParaRPr lang="fr-FR" dirty="0"/>
          </a:p>
          <a:p>
            <a:pPr algn="ctr"/>
            <a:r>
              <a:rPr lang="fr-FR" dirty="0">
                <a:hlinkClick r:id="rId3"/>
              </a:rPr>
              <a:t>http://</a:t>
            </a:r>
            <a:r>
              <a:rPr lang="fr-FR" dirty="0" smtClean="0">
                <a:hlinkClick r:id="rId3"/>
              </a:rPr>
              <a:t>neo.ens-lyon.fr/neopass/connexion.php</a:t>
            </a:r>
            <a:endParaRPr lang="fr-FR" dirty="0" smtClean="0"/>
          </a:p>
          <a:p>
            <a:pPr algn="ctr"/>
            <a:endParaRPr lang="fr-FR" dirty="0" smtClean="0"/>
          </a:p>
          <a:p>
            <a:pPr algn="ctr"/>
            <a:r>
              <a:rPr lang="fr-FR" dirty="0" smtClean="0"/>
              <a:t>(Lien actif)</a:t>
            </a:r>
            <a:endParaRPr lang="fr-FR" dirty="0"/>
          </a:p>
        </p:txBody>
      </p:sp>
    </p:spTree>
    <p:extLst>
      <p:ext uri="{BB962C8B-B14F-4D97-AF65-F5344CB8AC3E}">
        <p14:creationId xmlns:p14="http://schemas.microsoft.com/office/powerpoint/2010/main" val="2555074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childTnLst>
                          </p:cTn>
                        </p:par>
                        <p:par>
                          <p:cTn id="12" fill="hold">
                            <p:stCondLst>
                              <p:cond delay="650"/>
                            </p:stCondLst>
                            <p:childTnLst>
                              <p:par>
                                <p:cTn id="13" presetID="22" presetClass="entr" presetSubtype="8"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1000"/>
                                        <p:tgtEl>
                                          <p:spTgt spid="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left)">
                                      <p:cBhvr>
                                        <p:cTn id="18"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943400094"/>
              </p:ext>
            </p:extLst>
          </p:nvPr>
        </p:nvGraphicFramePr>
        <p:xfrm>
          <a:off x="570096" y="1743988"/>
          <a:ext cx="8003808" cy="4968240"/>
        </p:xfrm>
        <a:graphic>
          <a:graphicData uri="http://schemas.openxmlformats.org/drawingml/2006/table">
            <a:tbl>
              <a:tblPr firstRow="1" bandRow="1">
                <a:tableStyleId>{073A0DAA-6AF3-43AB-8588-CEC1D06C72B9}</a:tableStyleId>
              </a:tblPr>
              <a:tblGrid>
                <a:gridCol w="3580651"/>
                <a:gridCol w="4423157"/>
              </a:tblGrid>
              <a:tr h="0">
                <a:tc gridSpan="2">
                  <a:txBody>
                    <a:bodyPr/>
                    <a:lstStyle/>
                    <a:p>
                      <a:pPr algn="l"/>
                      <a:r>
                        <a:rPr lang="fr-FR" sz="1400" b="1" cap="small" dirty="0" smtClean="0">
                          <a:solidFill>
                            <a:schemeClr val="bg2">
                              <a:lumMod val="10000"/>
                            </a:schemeClr>
                          </a:solidFill>
                          <a:effectLst>
                            <a:outerShdw blurRad="38100" dist="38100" dir="2700000" algn="tl">
                              <a:srgbClr val="000000">
                                <a:alpha val="43137"/>
                              </a:srgbClr>
                            </a:outerShdw>
                          </a:effectLst>
                          <a:latin typeface="Tw Cen MT" pitchFamily="34" charset="0"/>
                        </a:rPr>
                        <a:t>Impression sur</a:t>
                      </a:r>
                      <a:r>
                        <a:rPr lang="fr-FR" sz="1400" b="1" cap="small" baseline="0" dirty="0" smtClean="0">
                          <a:solidFill>
                            <a:schemeClr val="bg2">
                              <a:lumMod val="10000"/>
                            </a:schemeClr>
                          </a:solidFill>
                          <a:effectLst>
                            <a:outerShdw blurRad="38100" dist="38100" dir="2700000" algn="tl">
                              <a:srgbClr val="000000">
                                <a:alpha val="43137"/>
                              </a:srgbClr>
                            </a:outerShdw>
                          </a:effectLst>
                          <a:latin typeface="Tw Cen MT" pitchFamily="34" charset="0"/>
                        </a:rPr>
                        <a:t> la fin du cours (avant l’explosion du conflit) </a:t>
                      </a:r>
                    </a:p>
                    <a:p>
                      <a:pPr algn="ctr"/>
                      <a:endParaRPr lang="fr-FR" sz="1400" b="1" cap="small" baseline="0" dirty="0" smtClean="0">
                        <a:solidFill>
                          <a:schemeClr val="bg2">
                            <a:lumMod val="10000"/>
                          </a:schemeClr>
                        </a:solidFill>
                        <a:effectLst/>
                        <a:latin typeface="Tw Cen MT" pitchFamily="34" charset="0"/>
                      </a:endParaRPr>
                    </a:p>
                    <a:p>
                      <a:pPr algn="ctr"/>
                      <a:endParaRPr lang="fr-FR" sz="1400" b="1" cap="small" baseline="0" dirty="0" smtClean="0">
                        <a:solidFill>
                          <a:schemeClr val="bg2">
                            <a:lumMod val="10000"/>
                          </a:schemeClr>
                        </a:solidFill>
                        <a:effectLst/>
                        <a:latin typeface="Tw Cen MT" pitchFamily="34" charset="0"/>
                      </a:endParaRPr>
                    </a:p>
                    <a:p>
                      <a:pPr algn="ctr"/>
                      <a:endParaRPr lang="fr-FR" sz="1400" b="1" cap="small" dirty="0">
                        <a:solidFill>
                          <a:schemeClr val="bg2">
                            <a:lumMod val="10000"/>
                          </a:schemeClr>
                        </a:solidFill>
                        <a:effectLst/>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a:endParaRPr lang="fr-FR" sz="1400" b="1" cap="small" dirty="0">
                        <a:solidFill>
                          <a:schemeClr val="bg1"/>
                        </a:solidFill>
                        <a:effectLst/>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r>
              <a:tr h="0">
                <a:tc>
                  <a:txBody>
                    <a:bodyPr/>
                    <a:lstStyle/>
                    <a:p>
                      <a:pPr algn="ctr"/>
                      <a:r>
                        <a:rPr lang="fr-FR" sz="1400" b="1" cap="small" dirty="0" smtClean="0">
                          <a:solidFill>
                            <a:schemeClr val="bg1"/>
                          </a:solidFill>
                          <a:effectLst/>
                          <a:latin typeface="Tw Cen MT" pitchFamily="34" charset="0"/>
                        </a:rPr>
                        <a:t>Les</a:t>
                      </a:r>
                      <a:r>
                        <a:rPr lang="fr-FR" sz="1400" b="1" cap="small" baseline="0" dirty="0" smtClean="0">
                          <a:solidFill>
                            <a:schemeClr val="bg1"/>
                          </a:solidFill>
                          <a:effectLst/>
                          <a:latin typeface="Tw Cen MT" pitchFamily="34" charset="0"/>
                        </a:rPr>
                        <a:t> mécanismes de l</a:t>
                      </a:r>
                      <a:r>
                        <a:rPr lang="fr-FR" sz="1400" b="1" cap="small" dirty="0" smtClean="0">
                          <a:solidFill>
                            <a:schemeClr val="bg1"/>
                          </a:solidFill>
                          <a:effectLst/>
                          <a:latin typeface="Tw Cen MT" pitchFamily="34" charset="0"/>
                        </a:rPr>
                        <a:t>’engrenage </a:t>
                      </a:r>
                      <a:endParaRPr lang="fr-FR" sz="1400" b="1" cap="small" dirty="0">
                        <a:solidFill>
                          <a:schemeClr val="bg1"/>
                        </a:solidFill>
                        <a:effectLst/>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r>
                        <a:rPr lang="fr-FR" sz="1400" b="1" cap="small" dirty="0" smtClean="0">
                          <a:solidFill>
                            <a:schemeClr val="bg1"/>
                          </a:solidFill>
                          <a:effectLst/>
                          <a:latin typeface="Tw Cen MT" pitchFamily="34" charset="0"/>
                        </a:rPr>
                        <a:t>Comment éviter d’en arriver à un tel degrés</a:t>
                      </a:r>
                      <a:r>
                        <a:rPr lang="fr-FR" sz="1400" b="1" cap="small" baseline="0" dirty="0" smtClean="0">
                          <a:solidFill>
                            <a:schemeClr val="bg1"/>
                          </a:solidFill>
                          <a:effectLst/>
                          <a:latin typeface="Tw Cen MT" pitchFamily="34" charset="0"/>
                        </a:rPr>
                        <a:t> de violence ?</a:t>
                      </a:r>
                      <a:endParaRPr lang="fr-FR" sz="1400" b="1" cap="small" dirty="0">
                        <a:solidFill>
                          <a:schemeClr val="bg1"/>
                        </a:solidFill>
                        <a:effectLst/>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r>
              <a:tr h="396498">
                <a:tc>
                  <a:txBody>
                    <a:bodyPr/>
                    <a:lstStyle/>
                    <a:p>
                      <a:endParaRPr lang="fr-FR" sz="1400" b="1" i="1" baseline="0" dirty="0" smtClean="0">
                        <a:effectLst/>
                        <a:latin typeface="Tw Cen MT" pitchFamily="34" charset="0"/>
                      </a:endParaRPr>
                    </a:p>
                    <a:p>
                      <a:endParaRPr lang="fr-FR" sz="1400" b="1" i="1" dirty="0" smtClean="0">
                        <a:effectLst/>
                        <a:latin typeface="Tw Cen MT" pitchFamily="34" charset="0"/>
                      </a:endParaRPr>
                    </a:p>
                    <a:p>
                      <a:endParaRPr lang="fr-FR" sz="1400" b="1" i="1" dirty="0" smtClean="0">
                        <a:effectLst/>
                        <a:latin typeface="Tw Cen MT" pitchFamily="34" charset="0"/>
                      </a:endParaRPr>
                    </a:p>
                    <a:p>
                      <a:endParaRPr lang="fr-FR" sz="1400" b="1" i="1" dirty="0" smtClean="0">
                        <a:effectLst/>
                        <a:latin typeface="Tw Cen MT" pitchFamily="34" charset="0"/>
                      </a:endParaRPr>
                    </a:p>
                    <a:p>
                      <a:endParaRPr lang="fr-FR" sz="1400" b="1" i="1" dirty="0" smtClean="0">
                        <a:effectLst/>
                        <a:latin typeface="Tw Cen MT" pitchFamily="34" charset="0"/>
                      </a:endParaRPr>
                    </a:p>
                    <a:p>
                      <a:endParaRPr lang="fr-FR" sz="1400" b="1" i="1" dirty="0" smtClean="0">
                        <a:effectLst/>
                        <a:latin typeface="Tw Cen MT" pitchFamily="34" charset="0"/>
                      </a:endParaRPr>
                    </a:p>
                    <a:p>
                      <a:endParaRPr lang="fr-FR" sz="1400" b="1" i="1" dirty="0" smtClean="0">
                        <a:effectLst/>
                        <a:latin typeface="Tw Cen MT" pitchFamily="34" charset="0"/>
                      </a:endParaRPr>
                    </a:p>
                    <a:p>
                      <a:endParaRPr lang="fr-FR" sz="1400" b="1" i="1" dirty="0" smtClean="0">
                        <a:effectLst/>
                        <a:latin typeface="Tw Cen MT" pitchFamily="34" charset="0"/>
                      </a:endParaRPr>
                    </a:p>
                    <a:p>
                      <a:endParaRPr lang="fr-FR" sz="1400" b="1" i="1" dirty="0" smtClean="0">
                        <a:effectLst/>
                        <a:latin typeface="Tw Cen MT" pitchFamily="34" charset="0"/>
                      </a:endParaRPr>
                    </a:p>
                    <a:p>
                      <a:endParaRPr lang="fr-FR" sz="1400" b="1" i="1" dirty="0" smtClean="0">
                        <a:effectLst/>
                        <a:latin typeface="Tw Cen MT" pitchFamily="34" charset="0"/>
                      </a:endParaRPr>
                    </a:p>
                    <a:p>
                      <a:endParaRPr lang="fr-FR" sz="1400" b="1" i="1" dirty="0" smtClean="0">
                        <a:effectLst/>
                        <a:latin typeface="Tw Cen MT" pitchFamily="34" charset="0"/>
                      </a:endParaRPr>
                    </a:p>
                    <a:p>
                      <a:endParaRPr lang="fr-FR" sz="1400" b="1" i="1" dirty="0" smtClean="0">
                        <a:effectLst/>
                        <a:latin typeface="Tw Cen MT" pitchFamily="34" charset="0"/>
                      </a:endParaRPr>
                    </a:p>
                    <a:p>
                      <a:endParaRPr lang="fr-FR" sz="1400" b="1" i="1" dirty="0" smtClean="0">
                        <a:effectLst/>
                        <a:latin typeface="Tw Cen MT" pitchFamily="34" charset="0"/>
                      </a:endParaRPr>
                    </a:p>
                    <a:p>
                      <a:endParaRPr lang="fr-FR" sz="1400" b="1" i="1" dirty="0" smtClean="0">
                        <a:effectLst/>
                        <a:latin typeface="Tw Cen MT" pitchFamily="34" charset="0"/>
                      </a:endParaRPr>
                    </a:p>
                    <a:p>
                      <a:endParaRPr lang="fr-FR" sz="1400" b="1" i="1" dirty="0" smtClean="0">
                        <a:effectLst/>
                        <a:latin typeface="Tw Cen MT" pitchFamily="34" charset="0"/>
                      </a:endParaRPr>
                    </a:p>
                    <a:p>
                      <a:endParaRPr lang="fr-FR" sz="1400" b="1" i="1" dirty="0" smtClean="0">
                        <a:effectLst/>
                        <a:latin typeface="Tw Cen MT" pitchFamily="34" charset="0"/>
                      </a:endParaRPr>
                    </a:p>
                    <a:p>
                      <a:endParaRPr lang="fr-FR" sz="1400" b="1" i="1" dirty="0">
                        <a:effectLst/>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b="0" dirty="0">
                        <a:effectLst>
                          <a:outerShdw blurRad="38100" dist="38100" dir="2700000" algn="tl">
                            <a:srgbClr val="000000">
                              <a:alpha val="43137"/>
                            </a:srgbClr>
                          </a:outerShdw>
                        </a:effectLst>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ZoneTexte 6"/>
          <p:cNvSpPr txBox="1"/>
          <p:nvPr/>
        </p:nvSpPr>
        <p:spPr>
          <a:xfrm>
            <a:off x="0" y="58976"/>
            <a:ext cx="9144000" cy="1169551"/>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4000" b="1" dirty="0" smtClean="0">
                <a:ln w="50800"/>
                <a:solidFill>
                  <a:schemeClr val="bg1">
                    <a:shade val="50000"/>
                  </a:schemeClr>
                </a:solidFill>
                <a:effectLst>
                  <a:glow>
                    <a:schemeClr val="bg1"/>
                  </a:glow>
                </a:effectLst>
                <a:latin typeface="John Handy LET" pitchFamily="2" charset="0"/>
              </a:rPr>
              <a:t>Faire face au conflit</a:t>
            </a:r>
          </a:p>
          <a:p>
            <a:pPr algn="ctr"/>
            <a:r>
              <a:rPr lang="fr-FR" sz="1500" b="1" dirty="0" smtClean="0">
                <a:ln w="50800"/>
                <a:solidFill>
                  <a:schemeClr val="bg1">
                    <a:shade val="50000"/>
                  </a:schemeClr>
                </a:solidFill>
                <a:effectLst>
                  <a:glow>
                    <a:schemeClr val="bg1"/>
                  </a:glow>
                </a:effectLst>
                <a:latin typeface="Tw Cen MT" pitchFamily="34" charset="0"/>
              </a:rPr>
              <a:t>Julie doit faire face l’opposition d’un de ses élèves</a:t>
            </a:r>
          </a:p>
          <a:p>
            <a:pPr algn="ctr"/>
            <a:r>
              <a:rPr lang="fr-FR" sz="1500" b="1" dirty="0" smtClean="0">
                <a:ln w="50800"/>
                <a:solidFill>
                  <a:schemeClr val="bg1">
                    <a:shade val="50000"/>
                  </a:schemeClr>
                </a:solidFill>
                <a:effectLst>
                  <a:glow>
                    <a:schemeClr val="bg1"/>
                  </a:glow>
                </a:effectLst>
                <a:latin typeface="Tw Cen MT" pitchFamily="34" charset="0"/>
              </a:rPr>
              <a:t> de troisième </a:t>
            </a:r>
            <a:r>
              <a:rPr lang="fr-FR" sz="1500" b="1" dirty="0" err="1" smtClean="0">
                <a:ln w="50800"/>
                <a:solidFill>
                  <a:schemeClr val="bg1">
                    <a:shade val="50000"/>
                  </a:schemeClr>
                </a:solidFill>
                <a:effectLst>
                  <a:glow>
                    <a:schemeClr val="bg1"/>
                  </a:glow>
                </a:effectLst>
                <a:latin typeface="Tw Cen MT" pitchFamily="34" charset="0"/>
              </a:rPr>
              <a:t>Segpa</a:t>
            </a:r>
            <a:r>
              <a:rPr lang="fr-FR" sz="1500" b="1" dirty="0" smtClean="0">
                <a:ln w="50800"/>
                <a:solidFill>
                  <a:schemeClr val="bg1">
                    <a:shade val="50000"/>
                  </a:schemeClr>
                </a:solidFill>
                <a:effectLst>
                  <a:glow>
                    <a:schemeClr val="bg1"/>
                  </a:glow>
                </a:effectLst>
                <a:latin typeface="Tw Cen MT" pitchFamily="34" charset="0"/>
              </a:rPr>
              <a:t> à propos d’une leçon mal recopiée</a:t>
            </a:r>
          </a:p>
        </p:txBody>
      </p:sp>
      <p:sp>
        <p:nvSpPr>
          <p:cNvPr id="9" name="ZoneTexte 8"/>
          <p:cNvSpPr txBox="1"/>
          <p:nvPr/>
        </p:nvSpPr>
        <p:spPr>
          <a:xfrm>
            <a:off x="658841" y="1322735"/>
            <a:ext cx="7826319" cy="307777"/>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400" b="1" dirty="0" smtClean="0">
                <a:latin typeface="Tw Cen MT" pitchFamily="34" charset="0"/>
              </a:rPr>
              <a:t>Observez la vidéo de Julie et complétez le tableau</a:t>
            </a:r>
            <a:endParaRPr lang="fr-FR" sz="1400" b="1" dirty="0">
              <a:latin typeface="Tw Cen MT" pitchFamily="34" charset="0"/>
            </a:endParaRPr>
          </a:p>
        </p:txBody>
      </p:sp>
    </p:spTree>
    <p:extLst>
      <p:ext uri="{BB962C8B-B14F-4D97-AF65-F5344CB8AC3E}">
        <p14:creationId xmlns:p14="http://schemas.microsoft.com/office/powerpoint/2010/main" val="2855380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5667"/>
            <a:ext cx="9144000" cy="769441"/>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4400" b="1" dirty="0" smtClean="0">
                <a:ln w="50800"/>
                <a:solidFill>
                  <a:schemeClr val="bg1">
                    <a:shade val="50000"/>
                  </a:schemeClr>
                </a:solidFill>
                <a:effectLst>
                  <a:glow>
                    <a:schemeClr val="bg1"/>
                  </a:glow>
                </a:effectLst>
                <a:latin typeface="John Handy LET" pitchFamily="2" charset="0"/>
              </a:rPr>
              <a:t>La mise en activité</a:t>
            </a:r>
            <a:endParaRPr lang="fr-FR" sz="4400" b="1" dirty="0">
              <a:ln w="50800"/>
              <a:solidFill>
                <a:schemeClr val="bg1">
                  <a:shade val="50000"/>
                </a:schemeClr>
              </a:solidFill>
              <a:effectLst>
                <a:glow>
                  <a:schemeClr val="bg1"/>
                </a:glow>
              </a:effectLst>
              <a:latin typeface="John Handy LET" pitchFamily="2" charset="0"/>
            </a:endParaRPr>
          </a:p>
        </p:txBody>
      </p:sp>
      <p:sp>
        <p:nvSpPr>
          <p:cNvPr id="3" name="ZoneTexte 2"/>
          <p:cNvSpPr txBox="1"/>
          <p:nvPr/>
        </p:nvSpPr>
        <p:spPr>
          <a:xfrm>
            <a:off x="359470" y="1124426"/>
            <a:ext cx="8425060" cy="4832092"/>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just"/>
            <a:r>
              <a:rPr lang="fr-FR" sz="1400" b="1" u="sng" cap="small" dirty="0" smtClean="0">
                <a:solidFill>
                  <a:schemeClr val="tx1">
                    <a:lumMod val="95000"/>
                    <a:lumOff val="5000"/>
                  </a:schemeClr>
                </a:solidFill>
                <a:latin typeface="Tw Cen MT" pitchFamily="34" charset="0"/>
              </a:rPr>
              <a:t>Ou comment faire progresser les apprentissages</a:t>
            </a:r>
          </a:p>
          <a:p>
            <a:pPr algn="just"/>
            <a:endParaRPr lang="fr-FR" sz="1400" b="1" dirty="0">
              <a:solidFill>
                <a:schemeClr val="tx1">
                  <a:lumMod val="95000"/>
                  <a:lumOff val="5000"/>
                </a:schemeClr>
              </a:solidFill>
              <a:latin typeface="Tw Cen MT" pitchFamily="34" charset="0"/>
            </a:endParaRPr>
          </a:p>
          <a:p>
            <a:pPr algn="ctr"/>
            <a:r>
              <a:rPr lang="fr-FR" sz="1400" b="1" u="sng" dirty="0" smtClean="0">
                <a:solidFill>
                  <a:schemeClr val="tx1">
                    <a:lumMod val="95000"/>
                    <a:lumOff val="5000"/>
                  </a:schemeClr>
                </a:solidFill>
                <a:latin typeface="Tw Cen MT" pitchFamily="34" charset="0"/>
              </a:rPr>
              <a:t>Deux démarches complémentaires :</a:t>
            </a:r>
          </a:p>
          <a:p>
            <a:pPr algn="just"/>
            <a:r>
              <a:rPr lang="fr-FR" sz="1400" b="1" dirty="0" smtClean="0">
                <a:solidFill>
                  <a:schemeClr val="tx1">
                    <a:lumMod val="95000"/>
                    <a:lumOff val="5000"/>
                  </a:schemeClr>
                </a:solidFill>
                <a:latin typeface="Tw Cen MT" pitchFamily="34" charset="0"/>
              </a:rPr>
              <a:t> </a:t>
            </a:r>
          </a:p>
          <a:p>
            <a:pPr marL="285750" indent="-285750" algn="just">
              <a:buFont typeface="Arial" pitchFamily="34" charset="0"/>
              <a:buChar char="•"/>
            </a:pPr>
            <a:r>
              <a:rPr lang="fr-FR" sz="1400" b="1" u="sng" dirty="0" smtClean="0">
                <a:solidFill>
                  <a:schemeClr val="tx1">
                    <a:lumMod val="95000"/>
                    <a:lumOff val="5000"/>
                  </a:schemeClr>
                </a:solidFill>
                <a:latin typeface="Tw Cen MT" pitchFamily="34" charset="0"/>
              </a:rPr>
              <a:t>Le travail personnel</a:t>
            </a:r>
            <a:r>
              <a:rPr lang="fr-FR" sz="1400" b="1" dirty="0" smtClean="0">
                <a:solidFill>
                  <a:schemeClr val="tx1">
                    <a:lumMod val="95000"/>
                    <a:lumOff val="5000"/>
                  </a:schemeClr>
                </a:solidFill>
                <a:latin typeface="Tw Cen MT" pitchFamily="34" charset="0"/>
              </a:rPr>
              <a:t>. Réalisé à la maison, il doit être : </a:t>
            </a:r>
          </a:p>
          <a:p>
            <a:pPr marL="803275" algn="just" defTabSz="239713"/>
            <a:r>
              <a:rPr lang="fr-FR" sz="1400" b="1" dirty="0" smtClean="0">
                <a:solidFill>
                  <a:schemeClr val="tx1">
                    <a:lumMod val="95000"/>
                    <a:lumOff val="5000"/>
                  </a:schemeClr>
                </a:solidFill>
                <a:latin typeface="Tw Cen MT" pitchFamily="34" charset="0"/>
              </a:rPr>
              <a:t>- court (tâche simple : une à deux questions)</a:t>
            </a:r>
          </a:p>
          <a:p>
            <a:pPr marL="803275" algn="just" defTabSz="239713"/>
            <a:r>
              <a:rPr lang="fr-FR" sz="1400" b="1" dirty="0" smtClean="0">
                <a:solidFill>
                  <a:schemeClr val="tx1">
                    <a:lumMod val="95000"/>
                    <a:lumOff val="5000"/>
                  </a:schemeClr>
                </a:solidFill>
                <a:latin typeface="Tw Cen MT" pitchFamily="34" charset="0"/>
              </a:rPr>
              <a:t>- réalisable </a:t>
            </a:r>
            <a:endParaRPr lang="fr-FR" sz="1400" b="1" dirty="0">
              <a:solidFill>
                <a:schemeClr val="tx1">
                  <a:lumMod val="95000"/>
                  <a:lumOff val="5000"/>
                </a:schemeClr>
              </a:solidFill>
              <a:latin typeface="Tw Cen MT" pitchFamily="34" charset="0"/>
            </a:endParaRPr>
          </a:p>
          <a:p>
            <a:pPr marL="803275" algn="just" defTabSz="239713"/>
            <a:r>
              <a:rPr lang="fr-FR" sz="1400" b="1" dirty="0" smtClean="0">
                <a:solidFill>
                  <a:schemeClr val="tx1">
                    <a:lumMod val="95000"/>
                    <a:lumOff val="5000"/>
                  </a:schemeClr>
                </a:solidFill>
                <a:latin typeface="Tw Cen MT" pitchFamily="34" charset="0"/>
              </a:rPr>
              <a:t>- expliqué en fin d’heure s’il présente une difficulté particulière</a:t>
            </a:r>
          </a:p>
          <a:p>
            <a:pPr marL="803275" algn="just" defTabSz="239713"/>
            <a:r>
              <a:rPr lang="fr-FR" sz="1400" b="1" dirty="0" smtClean="0">
                <a:solidFill>
                  <a:schemeClr val="tx1">
                    <a:lumMod val="95000"/>
                    <a:lumOff val="5000"/>
                  </a:schemeClr>
                </a:solidFill>
                <a:latin typeface="Tw Cen MT" pitchFamily="34" charset="0"/>
              </a:rPr>
              <a:t>- vérifié </a:t>
            </a:r>
            <a:r>
              <a:rPr lang="fr-FR" sz="1400" b="1" dirty="0">
                <a:solidFill>
                  <a:schemeClr val="tx1">
                    <a:lumMod val="95000"/>
                    <a:lumOff val="5000"/>
                  </a:schemeClr>
                </a:solidFill>
                <a:latin typeface="Tw Cen MT" pitchFamily="34" charset="0"/>
              </a:rPr>
              <a:t>en début </a:t>
            </a:r>
            <a:r>
              <a:rPr lang="fr-FR" sz="1400" b="1" dirty="0" smtClean="0">
                <a:solidFill>
                  <a:schemeClr val="tx1">
                    <a:lumMod val="95000"/>
                    <a:lumOff val="5000"/>
                  </a:schemeClr>
                </a:solidFill>
                <a:latin typeface="Tw Cen MT" pitchFamily="34" charset="0"/>
              </a:rPr>
              <a:t>d’heure (rapide tour de classe)</a:t>
            </a:r>
          </a:p>
          <a:p>
            <a:pPr marL="803275" algn="just" defTabSz="239713"/>
            <a:r>
              <a:rPr lang="fr-FR" sz="1400" b="1" dirty="0" smtClean="0">
                <a:solidFill>
                  <a:schemeClr val="tx1">
                    <a:lumMod val="95000"/>
                    <a:lumOff val="5000"/>
                  </a:schemeClr>
                </a:solidFill>
                <a:latin typeface="Tw Cen MT" pitchFamily="34" charset="0"/>
              </a:rPr>
              <a:t>- corrigé au cours de l’heure</a:t>
            </a:r>
            <a:endParaRPr lang="fr-FR" sz="1400" b="1" dirty="0">
              <a:solidFill>
                <a:schemeClr val="tx1">
                  <a:lumMod val="95000"/>
                  <a:lumOff val="5000"/>
                </a:schemeClr>
              </a:solidFill>
              <a:latin typeface="Tw Cen MT" pitchFamily="34" charset="0"/>
            </a:endParaRPr>
          </a:p>
          <a:p>
            <a:pPr algn="just"/>
            <a:r>
              <a:rPr lang="fr-FR" sz="1400" b="1" dirty="0" smtClean="0">
                <a:solidFill>
                  <a:schemeClr val="tx1">
                    <a:lumMod val="95000"/>
                    <a:lumOff val="5000"/>
                  </a:schemeClr>
                </a:solidFill>
                <a:latin typeface="Tw Cen MT" pitchFamily="34" charset="0"/>
              </a:rPr>
              <a:t>Les exercice à faire à la maison peuvent permettre de </a:t>
            </a:r>
            <a:r>
              <a:rPr lang="fr-FR" sz="1400" b="1" u="sng" dirty="0" smtClean="0">
                <a:solidFill>
                  <a:schemeClr val="tx1">
                    <a:lumMod val="95000"/>
                    <a:lumOff val="5000"/>
                  </a:schemeClr>
                </a:solidFill>
                <a:latin typeface="Tw Cen MT" pitchFamily="34" charset="0"/>
              </a:rPr>
              <a:t>préparer une question abordée lors de la séance suivante</a:t>
            </a:r>
            <a:r>
              <a:rPr lang="fr-FR" sz="1400" b="1" dirty="0">
                <a:solidFill>
                  <a:schemeClr val="tx1">
                    <a:lumMod val="95000"/>
                    <a:lumOff val="5000"/>
                  </a:schemeClr>
                </a:solidFill>
                <a:latin typeface="Tw Cen MT" pitchFamily="34" charset="0"/>
              </a:rPr>
              <a:t> </a:t>
            </a:r>
            <a:r>
              <a:rPr lang="fr-FR" sz="1400" b="1" dirty="0" smtClean="0">
                <a:solidFill>
                  <a:schemeClr val="tx1">
                    <a:lumMod val="95000"/>
                    <a:lumOff val="5000"/>
                  </a:schemeClr>
                </a:solidFill>
                <a:latin typeface="Tw Cen MT" pitchFamily="34" charset="0"/>
              </a:rPr>
              <a:t>(gain de temps sur le programme). Donnés régulièrement (une à deux fois par semaine), ils contribuent également </a:t>
            </a:r>
            <a:r>
              <a:rPr lang="fr-FR" sz="1400" b="1" dirty="0">
                <a:solidFill>
                  <a:schemeClr val="tx1">
                    <a:lumMod val="95000"/>
                    <a:lumOff val="5000"/>
                  </a:schemeClr>
                </a:solidFill>
                <a:latin typeface="Tw Cen MT" pitchFamily="34" charset="0"/>
              </a:rPr>
              <a:t>à </a:t>
            </a:r>
            <a:r>
              <a:rPr lang="fr-FR" sz="1400" b="1" dirty="0" smtClean="0">
                <a:solidFill>
                  <a:schemeClr val="tx1">
                    <a:lumMod val="95000"/>
                    <a:lumOff val="5000"/>
                  </a:schemeClr>
                </a:solidFill>
                <a:latin typeface="Tw Cen MT" pitchFamily="34" charset="0"/>
              </a:rPr>
              <a:t>l’</a:t>
            </a:r>
            <a:r>
              <a:rPr lang="fr-FR" sz="1400" b="1" u="sng" dirty="0" smtClean="0">
                <a:solidFill>
                  <a:schemeClr val="tx1">
                    <a:lumMod val="95000"/>
                    <a:lumOff val="5000"/>
                  </a:schemeClr>
                </a:solidFill>
                <a:latin typeface="Tw Cen MT" pitchFamily="34" charset="0"/>
              </a:rPr>
              <a:t>apprentissage de l’autonomie</a:t>
            </a:r>
            <a:r>
              <a:rPr lang="fr-FR" sz="1400" b="1" dirty="0" smtClean="0">
                <a:solidFill>
                  <a:schemeClr val="tx1">
                    <a:lumMod val="95000"/>
                    <a:lumOff val="5000"/>
                  </a:schemeClr>
                </a:solidFill>
                <a:latin typeface="Tw Cen MT" pitchFamily="34" charset="0"/>
              </a:rPr>
              <a:t> (travailler seul)</a:t>
            </a:r>
          </a:p>
          <a:p>
            <a:pPr algn="just"/>
            <a:r>
              <a:rPr lang="fr-FR" sz="1400" b="1" u="sng" dirty="0" smtClean="0">
                <a:solidFill>
                  <a:schemeClr val="tx1">
                    <a:lumMod val="95000"/>
                    <a:lumOff val="5000"/>
                  </a:schemeClr>
                </a:solidFill>
                <a:latin typeface="Tw Cen MT" pitchFamily="34" charset="0"/>
              </a:rPr>
              <a:t>NB</a:t>
            </a:r>
            <a:r>
              <a:rPr lang="fr-FR" sz="1400" b="1" dirty="0" smtClean="0">
                <a:solidFill>
                  <a:schemeClr val="tx1">
                    <a:lumMod val="95000"/>
                    <a:lumOff val="5000"/>
                  </a:schemeClr>
                </a:solidFill>
                <a:latin typeface="Tw Cen MT" pitchFamily="34" charset="0"/>
              </a:rPr>
              <a:t> : Des travaux facultatifs peuvent être données sous forme de devoirs maison (DM). </a:t>
            </a:r>
          </a:p>
          <a:p>
            <a:pPr algn="just"/>
            <a:endParaRPr lang="fr-FR" sz="1400" b="1" dirty="0" smtClean="0">
              <a:solidFill>
                <a:schemeClr val="tx1">
                  <a:lumMod val="95000"/>
                  <a:lumOff val="5000"/>
                </a:schemeClr>
              </a:solidFill>
              <a:latin typeface="Tw Cen MT" pitchFamily="34" charset="0"/>
            </a:endParaRPr>
          </a:p>
          <a:p>
            <a:pPr marL="2505075" indent="-285750" algn="just">
              <a:buFont typeface="Arial" pitchFamily="34" charset="0"/>
              <a:buChar char="•"/>
            </a:pPr>
            <a:r>
              <a:rPr lang="fr-FR" sz="1400" b="1" u="sng" dirty="0" smtClean="0">
                <a:solidFill>
                  <a:schemeClr val="tx1">
                    <a:lumMod val="95000"/>
                    <a:lumOff val="5000"/>
                  </a:schemeClr>
                </a:solidFill>
                <a:latin typeface="Tw Cen MT" pitchFamily="34" charset="0"/>
              </a:rPr>
              <a:t>Les temps d’activité en classe</a:t>
            </a:r>
            <a:r>
              <a:rPr lang="fr-FR" sz="1400" b="1" dirty="0" smtClean="0">
                <a:solidFill>
                  <a:schemeClr val="tx1">
                    <a:lumMod val="95000"/>
                    <a:lumOff val="5000"/>
                  </a:schemeClr>
                </a:solidFill>
                <a:latin typeface="Tw Cen MT" pitchFamily="34" charset="0"/>
              </a:rPr>
              <a:t>. Présents idéalement dans chaque séance, ils : </a:t>
            </a:r>
          </a:p>
          <a:p>
            <a:pPr marL="3409950" indent="-285750" algn="just"/>
            <a:r>
              <a:rPr lang="fr-FR" sz="1400" b="1" dirty="0" smtClean="0">
                <a:solidFill>
                  <a:schemeClr val="tx1">
                    <a:lumMod val="95000"/>
                    <a:lumOff val="5000"/>
                  </a:schemeClr>
                </a:solidFill>
                <a:latin typeface="Tw Cen MT" pitchFamily="34" charset="0"/>
              </a:rPr>
              <a:t>- doivent être encadrés :</a:t>
            </a:r>
          </a:p>
          <a:p>
            <a:pPr marL="4129088" indent="-285750" algn="just">
              <a:buFont typeface="Wingdings" pitchFamily="2" charset="2"/>
              <a:buChar char="ü"/>
            </a:pPr>
            <a:r>
              <a:rPr lang="fr-FR" sz="1400" b="1" dirty="0" smtClean="0">
                <a:solidFill>
                  <a:schemeClr val="tx1">
                    <a:lumMod val="95000"/>
                    <a:lumOff val="5000"/>
                  </a:schemeClr>
                </a:solidFill>
                <a:latin typeface="Tw Cen MT" pitchFamily="34" charset="0"/>
              </a:rPr>
              <a:t>	ne pas rester derrière le bureau, </a:t>
            </a:r>
          </a:p>
          <a:p>
            <a:pPr marL="4129088" indent="-285750" algn="just">
              <a:buFont typeface="Wingdings" pitchFamily="2" charset="2"/>
              <a:buChar char="ü"/>
            </a:pPr>
            <a:r>
              <a:rPr lang="fr-FR" sz="1400" b="1" dirty="0">
                <a:solidFill>
                  <a:schemeClr val="tx1">
                    <a:lumMod val="95000"/>
                    <a:lumOff val="5000"/>
                  </a:schemeClr>
                </a:solidFill>
                <a:latin typeface="Tw Cen MT" pitchFamily="34" charset="0"/>
              </a:rPr>
              <a:t>	</a:t>
            </a:r>
            <a:r>
              <a:rPr lang="fr-FR" sz="1400" b="1" dirty="0" smtClean="0">
                <a:solidFill>
                  <a:schemeClr val="tx1">
                    <a:lumMod val="95000"/>
                    <a:lumOff val="5000"/>
                  </a:schemeClr>
                </a:solidFill>
                <a:latin typeface="Tw Cen MT" pitchFamily="34" charset="0"/>
              </a:rPr>
              <a:t>proposer de l’aide, </a:t>
            </a:r>
          </a:p>
          <a:p>
            <a:pPr marL="4129088" indent="-285750" algn="just">
              <a:buFont typeface="Wingdings" pitchFamily="2" charset="2"/>
              <a:buChar char="ü"/>
            </a:pPr>
            <a:r>
              <a:rPr lang="fr-FR" sz="1400" b="1" dirty="0">
                <a:solidFill>
                  <a:schemeClr val="tx1">
                    <a:lumMod val="95000"/>
                    <a:lumOff val="5000"/>
                  </a:schemeClr>
                </a:solidFill>
                <a:latin typeface="Tw Cen MT" pitchFamily="34" charset="0"/>
              </a:rPr>
              <a:t>	</a:t>
            </a:r>
            <a:r>
              <a:rPr lang="fr-FR" sz="1400" b="1" dirty="0" smtClean="0">
                <a:solidFill>
                  <a:schemeClr val="tx1">
                    <a:lumMod val="95000"/>
                    <a:lumOff val="5000"/>
                  </a:schemeClr>
                </a:solidFill>
                <a:latin typeface="Tw Cen MT" pitchFamily="34" charset="0"/>
              </a:rPr>
              <a:t>vérifier sans être intrusif</a:t>
            </a:r>
          </a:p>
          <a:p>
            <a:pPr marL="3409950" indent="-285750" algn="just"/>
            <a:r>
              <a:rPr lang="fr-FR" sz="1400" b="1" dirty="0" smtClean="0">
                <a:solidFill>
                  <a:schemeClr val="tx1">
                    <a:lumMod val="95000"/>
                    <a:lumOff val="5000"/>
                  </a:schemeClr>
                </a:solidFill>
                <a:latin typeface="Tw Cen MT" pitchFamily="34" charset="0"/>
              </a:rPr>
              <a:t>- peuvent être fait en groupe</a:t>
            </a:r>
          </a:p>
          <a:p>
            <a:pPr marL="3409950" indent="-285750" algn="just"/>
            <a:r>
              <a:rPr lang="fr-FR" sz="1400" b="1" dirty="0" smtClean="0">
                <a:solidFill>
                  <a:schemeClr val="tx1">
                    <a:lumMod val="95000"/>
                    <a:lumOff val="5000"/>
                  </a:schemeClr>
                </a:solidFill>
                <a:latin typeface="Tw Cen MT" pitchFamily="34" charset="0"/>
              </a:rPr>
              <a:t>- peuvent être notés (évaluation formative)</a:t>
            </a:r>
          </a:p>
        </p:txBody>
      </p:sp>
      <p:pic>
        <p:nvPicPr>
          <p:cNvPr id="1030" name="Picture 6" descr="JPEG - 13.2 ko"/>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791" r="100000">
                        <a14:foregroundMark x1="44269" y1="19500" x2="46245" y2="28000"/>
                        <a14:foregroundMark x1="50198" y1="18000" x2="51383" y2="27000"/>
                        <a14:foregroundMark x1="16206" y1="57500" x2="16206" y2="80500"/>
                        <a14:foregroundMark x1="71937" y1="92000" x2="84980" y2="92000"/>
                        <a14:foregroundMark x1="83794" y1="86500" x2="88142" y2="88500"/>
                        <a14:foregroundMark x1="75099" y1="95000" x2="86166" y2="96000"/>
                        <a14:foregroundMark x1="84585" y1="66500" x2="86166" y2="81500"/>
                        <a14:foregroundMark x1="98024" y1="57500" x2="89723" y2="74500"/>
                        <a14:foregroundMark x1="69565" y1="24500" x2="77866" y2="22500"/>
                        <a14:foregroundMark x1="50988" y1="37500" x2="59684" y2="33500"/>
                        <a14:foregroundMark x1="86166" y1="56000" x2="87747" y2="61000"/>
                        <a14:foregroundMark x1="34783" y1="81500" x2="38735" y2="87000"/>
                        <a14:foregroundMark x1="39921" y1="65000" x2="34387" y2="70000"/>
                      </a14:backgroundRemoval>
                    </a14:imgEffect>
                  </a14:imgLayer>
                </a14:imgProps>
              </a:ext>
              <a:ext uri="{28A0092B-C50C-407E-A947-70E740481C1C}">
                <a14:useLocalDpi xmlns:a14="http://schemas.microsoft.com/office/drawing/2010/main" val="0"/>
              </a:ext>
            </a:extLst>
          </a:blip>
          <a:srcRect/>
          <a:stretch>
            <a:fillRect/>
          </a:stretch>
        </p:blipFill>
        <p:spPr bwMode="auto">
          <a:xfrm>
            <a:off x="6257012" y="1312306"/>
            <a:ext cx="24098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éance d'orthophoni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658" l="0" r="100000">
                        <a14:foregroundMark x1="8409" y1="47260" x2="28182" y2="92808"/>
                        <a14:foregroundMark x1="33409" y1="38014" x2="28409" y2="65753"/>
                        <a14:foregroundMark x1="15000" y1="48288" x2="29091" y2="63699"/>
                        <a14:foregroundMark x1="87500" y1="76712" x2="79318" y2="96575"/>
                        <a14:foregroundMark x1="72727" y1="64726" x2="76818" y2="87329"/>
                        <a14:foregroundMark x1="79091" y1="70548" x2="79318" y2="78767"/>
                        <a14:foregroundMark x1="81136" y1="96233" x2="98864" y2="97945"/>
                        <a14:foregroundMark x1="38182" y1="84247" x2="55227" y2="85616"/>
                        <a14:foregroundMark x1="54091" y1="87329" x2="65682" y2="95890"/>
                        <a14:foregroundMark x1="30909" y1="71918" x2="27500" y2="91781"/>
                        <a14:foregroundMark x1="2500" y1="97260" x2="2500" y2="97260"/>
                        <a14:foregroundMark x1="4318" y1="77740" x2="20000" y2="94178"/>
                        <a14:foregroundMark x1="96818" y1="75342" x2="97045" y2="82192"/>
                        <a14:foregroundMark x1="2955" y1="50000" x2="10909" y2="69863"/>
                        <a14:foregroundMark x1="12045" y1="89726" x2="19773" y2="98288"/>
                        <a14:backgroundMark x1="49091" y1="94178" x2="52273" y2="98630"/>
                        <a14:backgroundMark x1="36591" y1="86644" x2="36591" y2="86644"/>
                        <a14:backgroundMark x1="10909" y1="9932" x2="31818" y2="7877"/>
                        <a14:backgroundMark x1="18864" y1="39041" x2="35909" y2="8904"/>
                        <a14:backgroundMark x1="1818" y1="15411" x2="2500" y2="1370"/>
                        <a14:backgroundMark x1="26818" y1="39726" x2="25000" y2="43151"/>
                        <a14:backgroundMark x1="34773" y1="5479" x2="70682" y2="2055"/>
                        <a14:backgroundMark x1="59545" y1="14041" x2="59545" y2="48288"/>
                        <a14:backgroundMark x1="44545" y1="8562" x2="59773" y2="22260"/>
                        <a14:backgroundMark x1="61364" y1="6849" x2="67273" y2="18493"/>
                        <a14:backgroundMark x1="72273" y1="4795" x2="83636" y2="1712"/>
                        <a14:backgroundMark x1="89318" y1="2397" x2="97500" y2="24658"/>
                        <a14:backgroundMark x1="96364" y1="29110" x2="98182" y2="35959"/>
                        <a14:backgroundMark x1="98636" y1="37671" x2="99773" y2="39384"/>
                        <a14:backgroundMark x1="98182" y1="41781" x2="98636" y2="45205"/>
                        <a14:backgroundMark x1="99091" y1="46575" x2="99545" y2="47260"/>
                        <a14:backgroundMark x1="62500" y1="30479" x2="66591" y2="56164"/>
                        <a14:backgroundMark x1="48864" y1="18836" x2="53864" y2="46918"/>
                        <a14:backgroundMark x1="44318" y1="59247" x2="53409" y2="46918"/>
                        <a14:backgroundMark x1="48182" y1="58562" x2="58864" y2="79452"/>
                        <a14:backgroundMark x1="58636" y1="56849" x2="64773" y2="89041"/>
                      </a14:backgroundRemoval>
                    </a14:imgEffect>
                  </a14:imgLayer>
                </a14:imgProps>
              </a:ext>
              <a:ext uri="{28A0092B-C50C-407E-A947-70E740481C1C}">
                <a14:useLocalDpi xmlns:a14="http://schemas.microsoft.com/office/drawing/2010/main" val="0"/>
              </a:ext>
            </a:extLst>
          </a:blip>
          <a:srcRect/>
          <a:stretch>
            <a:fillRect/>
          </a:stretch>
        </p:blipFill>
        <p:spPr bwMode="auto">
          <a:xfrm>
            <a:off x="359470" y="4624459"/>
            <a:ext cx="2007212" cy="1332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9238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ipe(left)">
                                      <p:cBhvr>
                                        <p:cTn id="16" dur="1000"/>
                                        <p:tgtEl>
                                          <p:spTgt spid="3">
                                            <p:bg/>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1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1000"/>
                                        <p:tgtEl>
                                          <p:spTgt spid="3">
                                            <p:txEl>
                                              <p:pRg st="4" end="4"/>
                                            </p:txEl>
                                          </p:spTgt>
                                        </p:tgtEl>
                                      </p:cBhvr>
                                    </p:animEffect>
                                  </p:childTnLst>
                                </p:cTn>
                              </p:par>
                              <p:par>
                                <p:cTn id="31" presetID="53" presetClass="entr" presetSubtype="528"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anim calcmode="lin" valueType="num">
                                      <p:cBhvr>
                                        <p:cTn id="33" dur="1000" fill="hold"/>
                                        <p:tgtEl>
                                          <p:spTgt spid="1030"/>
                                        </p:tgtEl>
                                        <p:attrNameLst>
                                          <p:attrName>ppt_w</p:attrName>
                                        </p:attrNameLst>
                                      </p:cBhvr>
                                      <p:tavLst>
                                        <p:tav tm="0">
                                          <p:val>
                                            <p:fltVal val="0"/>
                                          </p:val>
                                        </p:tav>
                                        <p:tav tm="100000">
                                          <p:val>
                                            <p:strVal val="#ppt_w"/>
                                          </p:val>
                                        </p:tav>
                                      </p:tavLst>
                                    </p:anim>
                                    <p:anim calcmode="lin" valueType="num">
                                      <p:cBhvr>
                                        <p:cTn id="34" dur="1000" fill="hold"/>
                                        <p:tgtEl>
                                          <p:spTgt spid="1030"/>
                                        </p:tgtEl>
                                        <p:attrNameLst>
                                          <p:attrName>ppt_h</p:attrName>
                                        </p:attrNameLst>
                                      </p:cBhvr>
                                      <p:tavLst>
                                        <p:tav tm="0">
                                          <p:val>
                                            <p:fltVal val="0"/>
                                          </p:val>
                                        </p:tav>
                                        <p:tav tm="100000">
                                          <p:val>
                                            <p:strVal val="#ppt_h"/>
                                          </p:val>
                                        </p:tav>
                                      </p:tavLst>
                                    </p:anim>
                                    <p:animEffect transition="in" filter="fade">
                                      <p:cBhvr>
                                        <p:cTn id="35" dur="1000"/>
                                        <p:tgtEl>
                                          <p:spTgt spid="1030"/>
                                        </p:tgtEl>
                                      </p:cBhvr>
                                    </p:animEffect>
                                    <p:anim calcmode="lin" valueType="num">
                                      <p:cBhvr>
                                        <p:cTn id="36" dur="1000" fill="hold"/>
                                        <p:tgtEl>
                                          <p:spTgt spid="1030"/>
                                        </p:tgtEl>
                                        <p:attrNameLst>
                                          <p:attrName>ppt_x</p:attrName>
                                        </p:attrNameLst>
                                      </p:cBhvr>
                                      <p:tavLst>
                                        <p:tav tm="0">
                                          <p:val>
                                            <p:fltVal val="0.5"/>
                                          </p:val>
                                        </p:tav>
                                        <p:tav tm="100000">
                                          <p:val>
                                            <p:strVal val="#ppt_x"/>
                                          </p:val>
                                        </p:tav>
                                      </p:tavLst>
                                    </p:anim>
                                    <p:anim calcmode="lin" valueType="num">
                                      <p:cBhvr>
                                        <p:cTn id="37" dur="1000" fill="hold"/>
                                        <p:tgtEl>
                                          <p:spTgt spid="1030"/>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left)">
                                      <p:cBhvr>
                                        <p:cTn id="42" dur="1000"/>
                                        <p:tgtEl>
                                          <p:spTgt spid="3">
                                            <p:txEl>
                                              <p:pRg st="5" end="5"/>
                                            </p:txEl>
                                          </p:spTgt>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wipe(left)">
                                      <p:cBhvr>
                                        <p:cTn id="46" dur="1000"/>
                                        <p:tgtEl>
                                          <p:spTgt spid="3">
                                            <p:txEl>
                                              <p:pRg st="6" end="6"/>
                                            </p:txEl>
                                          </p:spTgt>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wipe(left)">
                                      <p:cBhvr>
                                        <p:cTn id="50" dur="1000"/>
                                        <p:tgtEl>
                                          <p:spTgt spid="3">
                                            <p:txEl>
                                              <p:pRg st="7" end="7"/>
                                            </p:txEl>
                                          </p:spTgt>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wipe(left)">
                                      <p:cBhvr>
                                        <p:cTn id="54" dur="1000"/>
                                        <p:tgtEl>
                                          <p:spTgt spid="3">
                                            <p:txEl>
                                              <p:pRg st="8" end="8"/>
                                            </p:txEl>
                                          </p:spTgt>
                                        </p:tgtEl>
                                      </p:cBhvr>
                                    </p:animEffect>
                                  </p:childTnLst>
                                </p:cTn>
                              </p:par>
                            </p:childTnLst>
                          </p:cTn>
                        </p:par>
                        <p:par>
                          <p:cTn id="55" fill="hold">
                            <p:stCondLst>
                              <p:cond delay="4000"/>
                            </p:stCondLst>
                            <p:childTnLst>
                              <p:par>
                                <p:cTn id="56" presetID="22" presetClass="entr" presetSubtype="8" fill="hold" grpId="0" nodeType="after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wipe(left)">
                                      <p:cBhvr>
                                        <p:cTn id="58" dur="10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wipe(left)">
                                      <p:cBhvr>
                                        <p:cTn id="63" dur="1000"/>
                                        <p:tgtEl>
                                          <p:spTgt spid="3">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wipe(left)">
                                      <p:cBhvr>
                                        <p:cTn id="68" dur="1000"/>
                                        <p:tgtEl>
                                          <p:spTgt spid="3">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Effect transition="in" filter="wipe(left)">
                                      <p:cBhvr>
                                        <p:cTn id="73" dur="1000"/>
                                        <p:tgtEl>
                                          <p:spTgt spid="3">
                                            <p:txEl>
                                              <p:pRg st="13" end="13"/>
                                            </p:txEl>
                                          </p:spTgt>
                                        </p:tgtEl>
                                      </p:cBhvr>
                                    </p:animEffect>
                                  </p:childTnLst>
                                </p:cTn>
                              </p:par>
                              <p:par>
                                <p:cTn id="74" presetID="53" presetClass="entr" presetSubtype="528" fill="hold" nodeType="withEffect">
                                  <p:stCondLst>
                                    <p:cond delay="0"/>
                                  </p:stCondLst>
                                  <p:childTnLst>
                                    <p:set>
                                      <p:cBhvr>
                                        <p:cTn id="75" dur="1" fill="hold">
                                          <p:stCondLst>
                                            <p:cond delay="0"/>
                                          </p:stCondLst>
                                        </p:cTn>
                                        <p:tgtEl>
                                          <p:spTgt spid="1034"/>
                                        </p:tgtEl>
                                        <p:attrNameLst>
                                          <p:attrName>style.visibility</p:attrName>
                                        </p:attrNameLst>
                                      </p:cBhvr>
                                      <p:to>
                                        <p:strVal val="visible"/>
                                      </p:to>
                                    </p:set>
                                    <p:anim calcmode="lin" valueType="num">
                                      <p:cBhvr>
                                        <p:cTn id="76" dur="1000" fill="hold"/>
                                        <p:tgtEl>
                                          <p:spTgt spid="1034"/>
                                        </p:tgtEl>
                                        <p:attrNameLst>
                                          <p:attrName>ppt_w</p:attrName>
                                        </p:attrNameLst>
                                      </p:cBhvr>
                                      <p:tavLst>
                                        <p:tav tm="0">
                                          <p:val>
                                            <p:fltVal val="0"/>
                                          </p:val>
                                        </p:tav>
                                        <p:tav tm="100000">
                                          <p:val>
                                            <p:strVal val="#ppt_w"/>
                                          </p:val>
                                        </p:tav>
                                      </p:tavLst>
                                    </p:anim>
                                    <p:anim calcmode="lin" valueType="num">
                                      <p:cBhvr>
                                        <p:cTn id="77" dur="1000" fill="hold"/>
                                        <p:tgtEl>
                                          <p:spTgt spid="1034"/>
                                        </p:tgtEl>
                                        <p:attrNameLst>
                                          <p:attrName>ppt_h</p:attrName>
                                        </p:attrNameLst>
                                      </p:cBhvr>
                                      <p:tavLst>
                                        <p:tav tm="0">
                                          <p:val>
                                            <p:fltVal val="0"/>
                                          </p:val>
                                        </p:tav>
                                        <p:tav tm="100000">
                                          <p:val>
                                            <p:strVal val="#ppt_h"/>
                                          </p:val>
                                        </p:tav>
                                      </p:tavLst>
                                    </p:anim>
                                    <p:animEffect transition="in" filter="fade">
                                      <p:cBhvr>
                                        <p:cTn id="78" dur="1000"/>
                                        <p:tgtEl>
                                          <p:spTgt spid="1034"/>
                                        </p:tgtEl>
                                      </p:cBhvr>
                                    </p:animEffect>
                                    <p:anim calcmode="lin" valueType="num">
                                      <p:cBhvr>
                                        <p:cTn id="79" dur="1000" fill="hold"/>
                                        <p:tgtEl>
                                          <p:spTgt spid="1034"/>
                                        </p:tgtEl>
                                        <p:attrNameLst>
                                          <p:attrName>ppt_x</p:attrName>
                                        </p:attrNameLst>
                                      </p:cBhvr>
                                      <p:tavLst>
                                        <p:tav tm="0">
                                          <p:val>
                                            <p:fltVal val="0.5"/>
                                          </p:val>
                                        </p:tav>
                                        <p:tav tm="100000">
                                          <p:val>
                                            <p:strVal val="#ppt_x"/>
                                          </p:val>
                                        </p:tav>
                                      </p:tavLst>
                                    </p:anim>
                                    <p:anim calcmode="lin" valueType="num">
                                      <p:cBhvr>
                                        <p:cTn id="80" dur="1000" fill="hold"/>
                                        <p:tgtEl>
                                          <p:spTgt spid="1034"/>
                                        </p:tgtEl>
                                        <p:attrNameLst>
                                          <p:attrName>ppt_y</p:attrName>
                                        </p:attrNameLst>
                                      </p:cBhvr>
                                      <p:tavLst>
                                        <p:tav tm="0">
                                          <p:val>
                                            <p:fltVal val="0.5"/>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Effect transition="in" filter="wipe(left)">
                                      <p:cBhvr>
                                        <p:cTn id="85" dur="1000"/>
                                        <p:tgtEl>
                                          <p:spTgt spid="3">
                                            <p:txEl>
                                              <p:pRg st="14" end="14"/>
                                            </p:txEl>
                                          </p:spTgt>
                                        </p:tgtEl>
                                      </p:cBhvr>
                                    </p:animEffect>
                                  </p:childTnLst>
                                </p:cTn>
                              </p:par>
                            </p:childTnLst>
                          </p:cTn>
                        </p:par>
                        <p:par>
                          <p:cTn id="86" fill="hold">
                            <p:stCondLst>
                              <p:cond delay="1000"/>
                            </p:stCondLst>
                            <p:childTnLst>
                              <p:par>
                                <p:cTn id="87" presetID="22" presetClass="entr" presetSubtype="8" fill="hold" grpId="0" nodeType="afterEffect">
                                  <p:stCondLst>
                                    <p:cond delay="0"/>
                                  </p:stCondLst>
                                  <p:childTnLst>
                                    <p:set>
                                      <p:cBhvr>
                                        <p:cTn id="88" dur="1" fill="hold">
                                          <p:stCondLst>
                                            <p:cond delay="0"/>
                                          </p:stCondLst>
                                        </p:cTn>
                                        <p:tgtEl>
                                          <p:spTgt spid="3">
                                            <p:txEl>
                                              <p:pRg st="15" end="15"/>
                                            </p:txEl>
                                          </p:spTgt>
                                        </p:tgtEl>
                                        <p:attrNameLst>
                                          <p:attrName>style.visibility</p:attrName>
                                        </p:attrNameLst>
                                      </p:cBhvr>
                                      <p:to>
                                        <p:strVal val="visible"/>
                                      </p:to>
                                    </p:set>
                                    <p:animEffect transition="in" filter="wipe(left)">
                                      <p:cBhvr>
                                        <p:cTn id="89" dur="1000"/>
                                        <p:tgtEl>
                                          <p:spTgt spid="3">
                                            <p:txEl>
                                              <p:pRg st="15" end="15"/>
                                            </p:txEl>
                                          </p:spTgt>
                                        </p:tgtEl>
                                      </p:cBhvr>
                                    </p:animEffect>
                                  </p:childTnLst>
                                </p:cTn>
                              </p:par>
                            </p:childTnLst>
                          </p:cTn>
                        </p:par>
                        <p:par>
                          <p:cTn id="90" fill="hold">
                            <p:stCondLst>
                              <p:cond delay="2000"/>
                            </p:stCondLst>
                            <p:childTnLst>
                              <p:par>
                                <p:cTn id="91" presetID="22" presetClass="entr" presetSubtype="8" fill="hold" grpId="0" nodeType="afterEffect">
                                  <p:stCondLst>
                                    <p:cond delay="0"/>
                                  </p:stCondLst>
                                  <p:childTnLst>
                                    <p:set>
                                      <p:cBhvr>
                                        <p:cTn id="92" dur="1" fill="hold">
                                          <p:stCondLst>
                                            <p:cond delay="0"/>
                                          </p:stCondLst>
                                        </p:cTn>
                                        <p:tgtEl>
                                          <p:spTgt spid="3">
                                            <p:txEl>
                                              <p:pRg st="16" end="16"/>
                                            </p:txEl>
                                          </p:spTgt>
                                        </p:tgtEl>
                                        <p:attrNameLst>
                                          <p:attrName>style.visibility</p:attrName>
                                        </p:attrNameLst>
                                      </p:cBhvr>
                                      <p:to>
                                        <p:strVal val="visible"/>
                                      </p:to>
                                    </p:set>
                                    <p:animEffect transition="in" filter="wipe(left)">
                                      <p:cBhvr>
                                        <p:cTn id="93" dur="1000"/>
                                        <p:tgtEl>
                                          <p:spTgt spid="3">
                                            <p:txEl>
                                              <p:pRg st="16" end="16"/>
                                            </p:txEl>
                                          </p:spTgt>
                                        </p:tgtEl>
                                      </p:cBhvr>
                                    </p:animEffect>
                                  </p:childTnLst>
                                </p:cTn>
                              </p:par>
                            </p:childTnLst>
                          </p:cTn>
                        </p:par>
                        <p:par>
                          <p:cTn id="94" fill="hold">
                            <p:stCondLst>
                              <p:cond delay="3000"/>
                            </p:stCondLst>
                            <p:childTnLst>
                              <p:par>
                                <p:cTn id="95" presetID="22" presetClass="entr" presetSubtype="8" fill="hold" grpId="0" nodeType="afterEffect">
                                  <p:stCondLst>
                                    <p:cond delay="0"/>
                                  </p:stCondLst>
                                  <p:childTnLst>
                                    <p:set>
                                      <p:cBhvr>
                                        <p:cTn id="96" dur="1" fill="hold">
                                          <p:stCondLst>
                                            <p:cond delay="0"/>
                                          </p:stCondLst>
                                        </p:cTn>
                                        <p:tgtEl>
                                          <p:spTgt spid="3">
                                            <p:txEl>
                                              <p:pRg st="17" end="17"/>
                                            </p:txEl>
                                          </p:spTgt>
                                        </p:tgtEl>
                                        <p:attrNameLst>
                                          <p:attrName>style.visibility</p:attrName>
                                        </p:attrNameLst>
                                      </p:cBhvr>
                                      <p:to>
                                        <p:strVal val="visible"/>
                                      </p:to>
                                    </p:set>
                                    <p:animEffect transition="in" filter="wipe(left)">
                                      <p:cBhvr>
                                        <p:cTn id="97" dur="1000"/>
                                        <p:tgtEl>
                                          <p:spTgt spid="3">
                                            <p:txEl>
                                              <p:pRg st="17" end="1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
                                            <p:txEl>
                                              <p:pRg st="18" end="18"/>
                                            </p:txEl>
                                          </p:spTgt>
                                        </p:tgtEl>
                                        <p:attrNameLst>
                                          <p:attrName>style.visibility</p:attrName>
                                        </p:attrNameLst>
                                      </p:cBhvr>
                                      <p:to>
                                        <p:strVal val="visible"/>
                                      </p:to>
                                    </p:set>
                                    <p:animEffect transition="in" filter="wipe(left)">
                                      <p:cBhvr>
                                        <p:cTn id="102" dur="1000"/>
                                        <p:tgtEl>
                                          <p:spTgt spid="3">
                                            <p:txEl>
                                              <p:pRg st="18" end="1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
                                            <p:txEl>
                                              <p:pRg st="19" end="19"/>
                                            </p:txEl>
                                          </p:spTgt>
                                        </p:tgtEl>
                                        <p:attrNameLst>
                                          <p:attrName>style.visibility</p:attrName>
                                        </p:attrNameLst>
                                      </p:cBhvr>
                                      <p:to>
                                        <p:strVal val="visible"/>
                                      </p:to>
                                    </p:set>
                                    <p:animEffect transition="in" filter="wipe(left)">
                                      <p:cBhvr>
                                        <p:cTn id="107" dur="10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359470" y="895276"/>
            <a:ext cx="8425060" cy="5256000"/>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just"/>
            <a:r>
              <a:rPr lang="fr-FR" sz="1300" b="1" u="sng" cap="small" dirty="0" smtClean="0">
                <a:solidFill>
                  <a:schemeClr val="tx1">
                    <a:lumMod val="95000"/>
                    <a:lumOff val="5000"/>
                  </a:schemeClr>
                </a:solidFill>
                <a:latin typeface="Tw Cen MT" pitchFamily="34" charset="0"/>
              </a:rPr>
              <a:t>Quelles punitions pour quels manquements ?</a:t>
            </a:r>
          </a:p>
          <a:p>
            <a:pPr algn="ctr"/>
            <a:r>
              <a:rPr lang="fr-FR" sz="1300" b="1" dirty="0">
                <a:solidFill>
                  <a:schemeClr val="tx1">
                    <a:lumMod val="95000"/>
                    <a:lumOff val="5000"/>
                  </a:schemeClr>
                </a:solidFill>
                <a:latin typeface="Tw Cen MT" pitchFamily="34" charset="0"/>
              </a:rPr>
              <a:t>L</a:t>
            </a:r>
            <a:r>
              <a:rPr lang="fr-FR" sz="1300" b="1" dirty="0" smtClean="0">
                <a:solidFill>
                  <a:schemeClr val="tx1">
                    <a:lumMod val="95000"/>
                    <a:lumOff val="5000"/>
                  </a:schemeClr>
                </a:solidFill>
                <a:latin typeface="Tw Cen MT" pitchFamily="34" charset="0"/>
              </a:rPr>
              <a:t>es lignes sont interdites</a:t>
            </a:r>
          </a:p>
          <a:p>
            <a:pPr algn="just"/>
            <a:r>
              <a:rPr lang="fr-FR" sz="1300" b="1" dirty="0" smtClean="0">
                <a:solidFill>
                  <a:schemeClr val="tx1">
                    <a:lumMod val="95000"/>
                    <a:lumOff val="5000"/>
                  </a:schemeClr>
                </a:solidFill>
                <a:latin typeface="Tw Cen MT" pitchFamily="34" charset="0"/>
              </a:rPr>
              <a:t>						</a:t>
            </a:r>
            <a:endParaRPr lang="fr-FR" sz="1300" b="1" u="sng" dirty="0" smtClean="0">
              <a:solidFill>
                <a:schemeClr val="tx1">
                  <a:lumMod val="95000"/>
                  <a:lumOff val="5000"/>
                </a:schemeClr>
              </a:solidFill>
              <a:latin typeface="Tw Cen MT" pitchFamily="34" charset="0"/>
            </a:endParaRPr>
          </a:p>
          <a:p>
            <a:pPr algn="just"/>
            <a:r>
              <a:rPr lang="fr-FR" sz="1300" b="1" u="sng" dirty="0" smtClean="0">
                <a:solidFill>
                  <a:schemeClr val="tx1">
                    <a:lumMod val="95000"/>
                    <a:lumOff val="5000"/>
                  </a:schemeClr>
                </a:solidFill>
                <a:latin typeface="Tw Cen MT" pitchFamily="34" charset="0"/>
              </a:rPr>
              <a:t>Pour un exercice non fait</a:t>
            </a:r>
            <a:r>
              <a:rPr lang="fr-FR" sz="1300" b="1" dirty="0" smtClean="0">
                <a:solidFill>
                  <a:schemeClr val="tx1">
                    <a:lumMod val="95000"/>
                    <a:lumOff val="5000"/>
                  </a:schemeClr>
                </a:solidFill>
                <a:latin typeface="Tw Cen MT" pitchFamily="34" charset="0"/>
              </a:rPr>
              <a:t> :		</a:t>
            </a:r>
            <a:r>
              <a:rPr lang="fr-FR" sz="1300" b="1" dirty="0">
                <a:solidFill>
                  <a:schemeClr val="tx1">
                    <a:lumMod val="95000"/>
                    <a:lumOff val="5000"/>
                  </a:schemeClr>
                </a:solidFill>
                <a:latin typeface="Tw Cen MT" pitchFamily="34" charset="0"/>
              </a:rPr>
              <a:t>	</a:t>
            </a:r>
            <a:r>
              <a:rPr lang="fr-FR" sz="1300" b="1" dirty="0" smtClean="0">
                <a:solidFill>
                  <a:schemeClr val="tx1">
                    <a:lumMod val="95000"/>
                    <a:lumOff val="5000"/>
                  </a:schemeClr>
                </a:solidFill>
                <a:latin typeface="Tw Cen MT" pitchFamily="34" charset="0"/>
              </a:rPr>
              <a:t>		</a:t>
            </a:r>
            <a:r>
              <a:rPr lang="fr-FR" sz="1300" b="1" u="sng" dirty="0" smtClean="0">
                <a:solidFill>
                  <a:schemeClr val="tx1">
                    <a:lumMod val="95000"/>
                    <a:lumOff val="5000"/>
                  </a:schemeClr>
                </a:solidFill>
                <a:latin typeface="Tw Cen MT" pitchFamily="34" charset="0"/>
              </a:rPr>
              <a:t>Graduation </a:t>
            </a:r>
            <a:r>
              <a:rPr lang="fr-FR" sz="1300" b="1" u="sng" dirty="0">
                <a:solidFill>
                  <a:schemeClr val="tx1">
                    <a:lumMod val="95000"/>
                    <a:lumOff val="5000"/>
                  </a:schemeClr>
                </a:solidFill>
                <a:latin typeface="Tw Cen MT" pitchFamily="34" charset="0"/>
              </a:rPr>
              <a:t>en cas de punition non faite </a:t>
            </a:r>
            <a:endParaRPr lang="fr-FR" sz="1300" b="1" u="sng" dirty="0" smtClean="0">
              <a:solidFill>
                <a:schemeClr val="tx1">
                  <a:lumMod val="95000"/>
                  <a:lumOff val="5000"/>
                </a:schemeClr>
              </a:solidFill>
              <a:latin typeface="Tw Cen MT" pitchFamily="34" charset="0"/>
            </a:endParaRPr>
          </a:p>
          <a:p>
            <a:pPr algn="just"/>
            <a:r>
              <a:rPr lang="fr-FR" sz="1300" b="1" dirty="0" smtClean="0">
                <a:solidFill>
                  <a:schemeClr val="tx1">
                    <a:lumMod val="95000"/>
                    <a:lumOff val="5000"/>
                  </a:schemeClr>
                </a:solidFill>
                <a:latin typeface="Tw Cen MT" pitchFamily="34" charset="0"/>
              </a:rPr>
              <a:t>- donner un exercice de substitution (mais il vous faudra le corriger)	- 2. doubler la punition</a:t>
            </a:r>
          </a:p>
          <a:p>
            <a:pPr algn="just"/>
            <a:r>
              <a:rPr lang="fr-FR" sz="1300" b="1" dirty="0" smtClean="0">
                <a:solidFill>
                  <a:schemeClr val="tx1">
                    <a:lumMod val="95000"/>
                    <a:lumOff val="5000"/>
                  </a:schemeClr>
                </a:solidFill>
                <a:latin typeface="Tw Cen MT" pitchFamily="34" charset="0"/>
              </a:rPr>
              <a:t>- faire recopier une partie de la leçon (sur laquelle porte l’exercice)	- 3. coller l’élève pour faire la punition</a:t>
            </a:r>
          </a:p>
          <a:p>
            <a:pPr algn="just"/>
            <a:endParaRPr lang="fr-FR" sz="1300" b="1" dirty="0">
              <a:solidFill>
                <a:schemeClr val="tx1">
                  <a:lumMod val="95000"/>
                  <a:lumOff val="5000"/>
                </a:schemeClr>
              </a:solidFill>
              <a:latin typeface="Tw Cen MT" pitchFamily="34" charset="0"/>
            </a:endParaRPr>
          </a:p>
          <a:p>
            <a:pPr algn="just"/>
            <a:r>
              <a:rPr lang="fr-FR" sz="1300" b="1" u="sng" dirty="0" smtClean="0">
                <a:solidFill>
                  <a:schemeClr val="tx1">
                    <a:lumMod val="95000"/>
                    <a:lumOff val="5000"/>
                  </a:schemeClr>
                </a:solidFill>
                <a:latin typeface="Tw Cen MT" pitchFamily="34" charset="0"/>
              </a:rPr>
              <a:t>Pour un problème de comportement</a:t>
            </a:r>
            <a:r>
              <a:rPr lang="fr-FR" sz="1300" dirty="0" smtClean="0">
                <a:solidFill>
                  <a:schemeClr val="tx1">
                    <a:lumMod val="95000"/>
                    <a:lumOff val="5000"/>
                  </a:schemeClr>
                </a:solidFill>
                <a:latin typeface="Tw Cen MT" pitchFamily="34" charset="0"/>
              </a:rPr>
              <a:t> :</a:t>
            </a:r>
            <a:r>
              <a:rPr lang="fr-FR" sz="1300" b="1" dirty="0" smtClean="0">
                <a:solidFill>
                  <a:schemeClr val="tx1">
                    <a:lumMod val="95000"/>
                    <a:lumOff val="5000"/>
                  </a:schemeClr>
                </a:solidFill>
                <a:latin typeface="Tw Cen MT" pitchFamily="34" charset="0"/>
              </a:rPr>
              <a:t>				</a:t>
            </a:r>
            <a:r>
              <a:rPr lang="fr-FR" sz="1300" b="1" u="sng" dirty="0" smtClean="0">
                <a:solidFill>
                  <a:schemeClr val="tx1">
                    <a:lumMod val="95000"/>
                    <a:lumOff val="5000"/>
                  </a:schemeClr>
                </a:solidFill>
                <a:latin typeface="Tw Cen MT" pitchFamily="34" charset="0"/>
              </a:rPr>
              <a:t>Si l’élève ne se présente pas en colle</a:t>
            </a:r>
          </a:p>
          <a:p>
            <a:pPr algn="just"/>
            <a:r>
              <a:rPr lang="fr-FR" sz="1300" b="1" dirty="0" smtClean="0">
                <a:solidFill>
                  <a:schemeClr val="tx1">
                    <a:lumMod val="95000"/>
                    <a:lumOff val="5000"/>
                  </a:schemeClr>
                </a:solidFill>
                <a:latin typeface="Tw Cen MT" pitchFamily="34" charset="0"/>
              </a:rPr>
              <a:t>- préférer le rapport (trace écrite), assorti d’une…			- 4. Appeler les parents et les rencontrer</a:t>
            </a:r>
          </a:p>
          <a:p>
            <a:pPr algn="just"/>
            <a:r>
              <a:rPr lang="fr-FR" sz="1300" b="1" dirty="0" smtClean="0">
                <a:solidFill>
                  <a:schemeClr val="tx1">
                    <a:lumMod val="95000"/>
                    <a:lumOff val="5000"/>
                  </a:schemeClr>
                </a:solidFill>
                <a:latin typeface="Tw Cen MT" pitchFamily="34" charset="0"/>
              </a:rPr>
              <a:t>- … colle en classe avec un exercice de rédaction dans lequel </a:t>
            </a:r>
            <a:r>
              <a:rPr lang="fr-FR" sz="1300" b="1" dirty="0">
                <a:solidFill>
                  <a:schemeClr val="tx1">
                    <a:lumMod val="95000"/>
                    <a:lumOff val="5000"/>
                  </a:schemeClr>
                </a:solidFill>
                <a:latin typeface="Tw Cen MT" pitchFamily="34" charset="0"/>
              </a:rPr>
              <a:t>l’élève </a:t>
            </a:r>
            <a:r>
              <a:rPr lang="fr-FR" sz="1300" b="1" dirty="0" smtClean="0">
                <a:solidFill>
                  <a:schemeClr val="tx1">
                    <a:lumMod val="95000"/>
                    <a:lumOff val="5000"/>
                  </a:schemeClr>
                </a:solidFill>
                <a:latin typeface="Tw Cen MT" pitchFamily="34" charset="0"/>
              </a:rPr>
              <a:t>	en </a:t>
            </a:r>
            <a:r>
              <a:rPr lang="fr-FR" sz="1300" b="1" dirty="0">
                <a:solidFill>
                  <a:schemeClr val="tx1">
                    <a:lumMod val="95000"/>
                    <a:lumOff val="5000"/>
                  </a:schemeClr>
                </a:solidFill>
                <a:latin typeface="Tw Cen MT" pitchFamily="34" charset="0"/>
              </a:rPr>
              <a:t>présence du CPE</a:t>
            </a:r>
          </a:p>
          <a:p>
            <a:pPr algn="just"/>
            <a:r>
              <a:rPr lang="fr-FR" sz="1300" b="1" dirty="0" smtClean="0">
                <a:solidFill>
                  <a:schemeClr val="tx1">
                    <a:lumMod val="95000"/>
                    <a:lumOff val="5000"/>
                  </a:schemeClr>
                </a:solidFill>
                <a:latin typeface="Tw Cen MT" pitchFamily="34" charset="0"/>
              </a:rPr>
              <a:t>explique les raisons de son comportement (pourquoi j’ai agi comme </a:t>
            </a:r>
          </a:p>
          <a:p>
            <a:pPr algn="just"/>
            <a:r>
              <a:rPr lang="fr-FR" sz="1300" b="1" dirty="0" smtClean="0">
                <a:solidFill>
                  <a:schemeClr val="tx1">
                    <a:lumMod val="95000"/>
                    <a:lumOff val="5000"/>
                  </a:schemeClr>
                </a:solidFill>
                <a:latin typeface="Tw Cen MT" pitchFamily="34" charset="0"/>
              </a:rPr>
              <a:t>ça) et en quoi ce comportement ne peut être toléré (pourquoi je ne</a:t>
            </a:r>
          </a:p>
          <a:p>
            <a:pPr algn="just"/>
            <a:r>
              <a:rPr lang="fr-FR" sz="1300" b="1" dirty="0" smtClean="0">
                <a:solidFill>
                  <a:schemeClr val="tx1">
                    <a:lumMod val="95000"/>
                    <a:lumOff val="5000"/>
                  </a:schemeClr>
                </a:solidFill>
                <a:latin typeface="Tw Cen MT" pitchFamily="34" charset="0"/>
              </a:rPr>
              <a:t>peux pas agir comme ça)</a:t>
            </a:r>
          </a:p>
          <a:p>
            <a:pPr algn="just"/>
            <a:endParaRPr lang="fr-FR" sz="1300" b="1" dirty="0">
              <a:solidFill>
                <a:schemeClr val="tx1">
                  <a:lumMod val="95000"/>
                  <a:lumOff val="5000"/>
                </a:schemeClr>
              </a:solidFill>
              <a:latin typeface="Tw Cen MT" pitchFamily="34" charset="0"/>
            </a:endParaRPr>
          </a:p>
          <a:p>
            <a:pPr algn="just"/>
            <a:r>
              <a:rPr lang="fr-FR" sz="1300" b="1" u="sng" dirty="0" smtClean="0">
                <a:solidFill>
                  <a:schemeClr val="tx1">
                    <a:lumMod val="95000"/>
                    <a:lumOff val="5000"/>
                  </a:schemeClr>
                </a:solidFill>
                <a:latin typeface="Tw Cen MT" pitchFamily="34" charset="0"/>
              </a:rPr>
              <a:t>Quelques conseils</a:t>
            </a:r>
            <a:r>
              <a:rPr lang="fr-FR" sz="1300" b="1" dirty="0" smtClean="0">
                <a:solidFill>
                  <a:schemeClr val="tx1">
                    <a:lumMod val="95000"/>
                    <a:lumOff val="5000"/>
                  </a:schemeClr>
                </a:solidFill>
                <a:latin typeface="Tw Cen MT" pitchFamily="34" charset="0"/>
              </a:rPr>
              <a:t> : </a:t>
            </a:r>
          </a:p>
          <a:p>
            <a:pPr algn="just"/>
            <a:r>
              <a:rPr lang="fr-FR" sz="1300" b="1" dirty="0" smtClean="0">
                <a:solidFill>
                  <a:schemeClr val="tx1">
                    <a:lumMod val="95000"/>
                    <a:lumOff val="5000"/>
                  </a:schemeClr>
                </a:solidFill>
                <a:latin typeface="Tw Cen MT" pitchFamily="34" charset="0"/>
              </a:rPr>
              <a:t>- n’élevez pas la voix, restez calme lorsque vous donnez une punition</a:t>
            </a:r>
          </a:p>
          <a:p>
            <a:pPr algn="just"/>
            <a:r>
              <a:rPr lang="fr-FR" sz="1300" b="1" dirty="0" smtClean="0">
                <a:solidFill>
                  <a:schemeClr val="tx1">
                    <a:lumMod val="95000"/>
                    <a:lumOff val="5000"/>
                  </a:schemeClr>
                </a:solidFill>
                <a:latin typeface="Tw Cen MT" pitchFamily="34" charset="0"/>
              </a:rPr>
              <a:t>- la punition doit être proportionnelle à la faute commise (ne pas faire recopier </a:t>
            </a:r>
          </a:p>
          <a:p>
            <a:pPr algn="just"/>
            <a:r>
              <a:rPr lang="fr-FR" sz="1300" b="1" dirty="0" smtClean="0">
                <a:solidFill>
                  <a:schemeClr val="tx1">
                    <a:lumMod val="95000"/>
                    <a:lumOff val="5000"/>
                  </a:schemeClr>
                </a:solidFill>
                <a:latin typeface="Tw Cen MT" pitchFamily="34" charset="0"/>
              </a:rPr>
              <a:t>4 pages de cours pour un exercice de deux lignes non fait)</a:t>
            </a:r>
          </a:p>
          <a:p>
            <a:pPr algn="just"/>
            <a:r>
              <a:rPr lang="fr-FR" sz="1300" b="1" dirty="0" smtClean="0">
                <a:solidFill>
                  <a:schemeClr val="tx1">
                    <a:lumMod val="95000"/>
                    <a:lumOff val="5000"/>
                  </a:schemeClr>
                </a:solidFill>
                <a:latin typeface="Tw Cen MT" pitchFamily="34" charset="0"/>
              </a:rPr>
              <a:t>- réclamez et récupérez la punition à l’heure suivante (à noter dans votre agenda)</a:t>
            </a:r>
          </a:p>
          <a:p>
            <a:pPr marL="1520825" algn="just"/>
            <a:endParaRPr lang="fr-FR" sz="1300" b="1" dirty="0" smtClean="0">
              <a:solidFill>
                <a:schemeClr val="tx1">
                  <a:lumMod val="95000"/>
                  <a:lumOff val="5000"/>
                </a:schemeClr>
              </a:solidFill>
              <a:latin typeface="Tw Cen MT" pitchFamily="34" charset="0"/>
            </a:endParaRPr>
          </a:p>
          <a:p>
            <a:pPr marL="1520825" algn="just"/>
            <a:r>
              <a:rPr lang="fr-FR" sz="1300" b="1" dirty="0" smtClean="0">
                <a:solidFill>
                  <a:schemeClr val="tx1">
                    <a:lumMod val="95000"/>
                    <a:lumOff val="5000"/>
                  </a:schemeClr>
                </a:solidFill>
                <a:latin typeface="Tw Cen MT" pitchFamily="34" charset="0"/>
              </a:rPr>
              <a:t>La gestion des punitions demande </a:t>
            </a:r>
            <a:r>
              <a:rPr lang="fr-FR" sz="1300" b="1" u="sng" dirty="0" smtClean="0">
                <a:solidFill>
                  <a:schemeClr val="tx1">
                    <a:lumMod val="95000"/>
                    <a:lumOff val="5000"/>
                  </a:schemeClr>
                </a:solidFill>
                <a:latin typeface="Tw Cen MT" pitchFamily="34" charset="0"/>
              </a:rPr>
              <a:t>une organisation rigoureuse</a:t>
            </a:r>
            <a:r>
              <a:rPr lang="fr-FR" sz="1300" b="1" dirty="0" smtClean="0">
                <a:solidFill>
                  <a:schemeClr val="tx1">
                    <a:lumMod val="95000"/>
                    <a:lumOff val="5000"/>
                  </a:schemeClr>
                </a:solidFill>
                <a:latin typeface="Tw Cen MT" pitchFamily="34" charset="0"/>
              </a:rPr>
              <a:t> les premières semaines mais si vous tenez bon :</a:t>
            </a:r>
          </a:p>
          <a:p>
            <a:pPr marL="1520825" algn="just"/>
            <a:r>
              <a:rPr lang="fr-FR" sz="1300" b="1" dirty="0" smtClean="0">
                <a:solidFill>
                  <a:schemeClr val="tx1">
                    <a:lumMod val="95000"/>
                    <a:lumOff val="5000"/>
                  </a:schemeClr>
                </a:solidFill>
                <a:latin typeface="Tw Cen MT" pitchFamily="34" charset="0"/>
              </a:rPr>
              <a:t>- les élèves feront leur </a:t>
            </a:r>
            <a:r>
              <a:rPr lang="fr-FR" sz="1300" b="1" u="sng" dirty="0" smtClean="0">
                <a:solidFill>
                  <a:schemeClr val="tx1">
                    <a:lumMod val="95000"/>
                    <a:lumOff val="5000"/>
                  </a:schemeClr>
                </a:solidFill>
                <a:latin typeface="Tw Cen MT" pitchFamily="34" charset="0"/>
              </a:rPr>
              <a:t>travail beaucoup plus régulièrement</a:t>
            </a:r>
            <a:r>
              <a:rPr lang="fr-FR" sz="1300" b="1" dirty="0" smtClean="0">
                <a:solidFill>
                  <a:schemeClr val="tx1">
                    <a:lumMod val="95000"/>
                    <a:lumOff val="5000"/>
                  </a:schemeClr>
                </a:solidFill>
                <a:latin typeface="Tw Cen MT" pitchFamily="34" charset="0"/>
              </a:rPr>
              <a:t> </a:t>
            </a:r>
            <a:endParaRPr lang="fr-FR" sz="1300" b="1" dirty="0">
              <a:solidFill>
                <a:schemeClr val="tx1">
                  <a:lumMod val="95000"/>
                  <a:lumOff val="5000"/>
                </a:schemeClr>
              </a:solidFill>
              <a:latin typeface="Tw Cen MT" pitchFamily="34" charset="0"/>
            </a:endParaRPr>
          </a:p>
          <a:p>
            <a:pPr marL="1520825" algn="just"/>
            <a:r>
              <a:rPr lang="fr-FR" sz="1300" b="1" dirty="0" smtClean="0">
                <a:solidFill>
                  <a:schemeClr val="tx1">
                    <a:lumMod val="95000"/>
                    <a:lumOff val="5000"/>
                  </a:schemeClr>
                </a:solidFill>
                <a:latin typeface="Tw Cen MT" pitchFamily="34" charset="0"/>
              </a:rPr>
              <a:t>- les </a:t>
            </a:r>
            <a:r>
              <a:rPr lang="fr-FR" sz="1300" b="1" u="sng" dirty="0" smtClean="0">
                <a:solidFill>
                  <a:schemeClr val="tx1">
                    <a:lumMod val="95000"/>
                    <a:lumOff val="5000"/>
                  </a:schemeClr>
                </a:solidFill>
                <a:latin typeface="Tw Cen MT" pitchFamily="34" charset="0"/>
              </a:rPr>
              <a:t>problèmes de comportement devraient s’estomper</a:t>
            </a:r>
          </a:p>
          <a:p>
            <a:pPr marL="1520825" algn="just"/>
            <a:endParaRPr lang="fr-FR" sz="1300" b="1" dirty="0" smtClean="0">
              <a:solidFill>
                <a:schemeClr val="tx1">
                  <a:lumMod val="95000"/>
                  <a:lumOff val="5000"/>
                </a:schemeClr>
              </a:solidFill>
              <a:latin typeface="Tw Cen MT" pitchFamily="34" charset="0"/>
            </a:endParaRPr>
          </a:p>
          <a:p>
            <a:pPr marL="1520825" algn="just"/>
            <a:endParaRPr lang="fr-FR" sz="1300" b="1" dirty="0" smtClean="0">
              <a:solidFill>
                <a:schemeClr val="tx1">
                  <a:lumMod val="95000"/>
                  <a:lumOff val="5000"/>
                </a:schemeClr>
              </a:solidFill>
              <a:latin typeface="Tw Cen MT" pitchFamily="34" charset="0"/>
            </a:endParaRPr>
          </a:p>
        </p:txBody>
      </p:sp>
      <p:sp>
        <p:nvSpPr>
          <p:cNvPr id="7" name="ZoneTexte 6"/>
          <p:cNvSpPr txBox="1"/>
          <p:nvPr/>
        </p:nvSpPr>
        <p:spPr>
          <a:xfrm>
            <a:off x="353981" y="901482"/>
            <a:ext cx="8425060" cy="4693593"/>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just"/>
            <a:r>
              <a:rPr lang="fr-FR" sz="1300" b="1" u="sng" cap="small" dirty="0" smtClean="0">
                <a:solidFill>
                  <a:schemeClr val="tx1">
                    <a:lumMod val="95000"/>
                    <a:lumOff val="5000"/>
                  </a:schemeClr>
                </a:solidFill>
                <a:latin typeface="Tw Cen MT" pitchFamily="34" charset="0"/>
              </a:rPr>
              <a:t>Quelle différence ?</a:t>
            </a:r>
          </a:p>
          <a:p>
            <a:pPr marL="625475" indent="-285750" algn="just">
              <a:buFont typeface="Arial" pitchFamily="34" charset="0"/>
              <a:buChar char="•"/>
            </a:pPr>
            <a:r>
              <a:rPr lang="fr-FR" sz="1300" b="1" u="sng" dirty="0" smtClean="0">
                <a:solidFill>
                  <a:schemeClr val="tx1">
                    <a:lumMod val="95000"/>
                    <a:lumOff val="5000"/>
                  </a:schemeClr>
                </a:solidFill>
                <a:latin typeface="Tw Cen MT" pitchFamily="34" charset="0"/>
              </a:rPr>
              <a:t>La sanction</a:t>
            </a:r>
            <a:r>
              <a:rPr lang="fr-FR" sz="1300" b="1" dirty="0" smtClean="0">
                <a:solidFill>
                  <a:schemeClr val="tx1">
                    <a:lumMod val="95000"/>
                    <a:lumOff val="5000"/>
                  </a:schemeClr>
                </a:solidFill>
                <a:latin typeface="Tw Cen MT" pitchFamily="34" charset="0"/>
              </a:rPr>
              <a:t> : elle est disciplinaire, décidée par l’institution suite à un manquement grave</a:t>
            </a:r>
          </a:p>
          <a:p>
            <a:pPr marL="625475" indent="-285750" algn="just">
              <a:buFont typeface="Arial" pitchFamily="34" charset="0"/>
              <a:buChar char="•"/>
            </a:pPr>
            <a:r>
              <a:rPr lang="fr-FR" sz="1300" b="1" u="sng" dirty="0" smtClean="0">
                <a:solidFill>
                  <a:schemeClr val="tx1">
                    <a:lumMod val="95000"/>
                    <a:lumOff val="5000"/>
                  </a:schemeClr>
                </a:solidFill>
                <a:latin typeface="Tw Cen MT" pitchFamily="34" charset="0"/>
              </a:rPr>
              <a:t>La punition</a:t>
            </a:r>
            <a:r>
              <a:rPr lang="fr-FR" sz="1300" b="1" dirty="0" smtClean="0">
                <a:solidFill>
                  <a:schemeClr val="tx1">
                    <a:lumMod val="95000"/>
                    <a:lumOff val="5000"/>
                  </a:schemeClr>
                </a:solidFill>
                <a:latin typeface="Tw Cen MT" pitchFamily="34" charset="0"/>
              </a:rPr>
              <a:t> : elle est à la discrétion de l’enseignant</a:t>
            </a:r>
          </a:p>
          <a:p>
            <a:pPr algn="just"/>
            <a:endParaRPr lang="fr-FR" sz="1300" b="1" dirty="0" smtClean="0">
              <a:solidFill>
                <a:schemeClr val="tx1">
                  <a:lumMod val="95000"/>
                  <a:lumOff val="5000"/>
                </a:schemeClr>
              </a:solidFill>
              <a:latin typeface="Tw Cen MT" pitchFamily="34" charset="0"/>
            </a:endParaRPr>
          </a:p>
          <a:p>
            <a:pPr algn="just"/>
            <a:r>
              <a:rPr lang="fr-FR" sz="1300" b="1" u="sng" cap="small" dirty="0" smtClean="0">
                <a:solidFill>
                  <a:schemeClr val="tx1">
                    <a:lumMod val="95000"/>
                    <a:lumOff val="5000"/>
                  </a:schemeClr>
                </a:solidFill>
                <a:latin typeface="Tw Cen MT" pitchFamily="34" charset="0"/>
              </a:rPr>
              <a:t>Quelles procédures et méthodes </a:t>
            </a:r>
            <a:r>
              <a:rPr lang="fr-FR" sz="1300" b="1" u="sng" cap="small" dirty="0">
                <a:solidFill>
                  <a:schemeClr val="tx1">
                    <a:lumMod val="95000"/>
                    <a:lumOff val="5000"/>
                  </a:schemeClr>
                </a:solidFill>
                <a:latin typeface="Tw Cen MT" pitchFamily="34" charset="0"/>
              </a:rPr>
              <a:t>pour économiser </a:t>
            </a:r>
            <a:r>
              <a:rPr lang="fr-FR" sz="1300" b="1" u="sng" cap="small" dirty="0" smtClean="0">
                <a:solidFill>
                  <a:schemeClr val="tx1">
                    <a:lumMod val="95000"/>
                    <a:lumOff val="5000"/>
                  </a:schemeClr>
                </a:solidFill>
                <a:latin typeface="Tw Cen MT" pitchFamily="34" charset="0"/>
              </a:rPr>
              <a:t>sanctions et punitions ?</a:t>
            </a:r>
          </a:p>
          <a:p>
            <a:pPr marL="644525" indent="-285750" algn="just">
              <a:buFont typeface="Arial" pitchFamily="34" charset="0"/>
              <a:buChar char="•"/>
            </a:pPr>
            <a:r>
              <a:rPr lang="fr-FR" sz="1300" b="1" u="sng" dirty="0" smtClean="0">
                <a:solidFill>
                  <a:schemeClr val="tx1">
                    <a:lumMod val="95000"/>
                    <a:lumOff val="5000"/>
                  </a:schemeClr>
                </a:solidFill>
                <a:latin typeface="Tw Cen MT" pitchFamily="34" charset="0"/>
              </a:rPr>
              <a:t>La pédagogie</a:t>
            </a:r>
            <a:r>
              <a:rPr lang="fr-FR" sz="1300" b="1" dirty="0" smtClean="0">
                <a:solidFill>
                  <a:schemeClr val="tx1">
                    <a:lumMod val="95000"/>
                    <a:lumOff val="5000"/>
                  </a:schemeClr>
                </a:solidFill>
                <a:latin typeface="Tw Cen MT" pitchFamily="34" charset="0"/>
              </a:rPr>
              <a:t> : la qualité des activités mises en œuvre, une séance bien construite mobilise l’attention des élèves et limitera leur distraction</a:t>
            </a:r>
          </a:p>
          <a:p>
            <a:pPr marL="644525" indent="-285750" algn="just">
              <a:buFont typeface="Arial" pitchFamily="34" charset="0"/>
              <a:buChar char="•"/>
            </a:pPr>
            <a:endParaRPr lang="fr-FR" sz="1300" b="1" dirty="0" smtClean="0">
              <a:solidFill>
                <a:schemeClr val="tx1">
                  <a:lumMod val="95000"/>
                  <a:lumOff val="5000"/>
                </a:schemeClr>
              </a:solidFill>
              <a:latin typeface="Tw Cen MT" pitchFamily="34" charset="0"/>
            </a:endParaRPr>
          </a:p>
          <a:p>
            <a:pPr marL="644525" indent="-285750" algn="just">
              <a:buFont typeface="Arial" pitchFamily="34" charset="0"/>
              <a:buChar char="•"/>
            </a:pPr>
            <a:r>
              <a:rPr lang="fr-FR" sz="1300" b="1" u="sng" dirty="0" smtClean="0">
                <a:solidFill>
                  <a:schemeClr val="tx1">
                    <a:lumMod val="95000"/>
                    <a:lumOff val="5000"/>
                  </a:schemeClr>
                </a:solidFill>
                <a:latin typeface="Tw Cen MT" pitchFamily="34" charset="0"/>
              </a:rPr>
              <a:t>Le climat de confiance prof-élève</a:t>
            </a:r>
            <a:r>
              <a:rPr lang="fr-FR" sz="1300" b="1" dirty="0" smtClean="0">
                <a:solidFill>
                  <a:schemeClr val="tx1">
                    <a:lumMod val="95000"/>
                    <a:lumOff val="5000"/>
                  </a:schemeClr>
                </a:solidFill>
                <a:latin typeface="Tw Cen MT" pitchFamily="34" charset="0"/>
              </a:rPr>
              <a:t> instauré petit à petit </a:t>
            </a:r>
          </a:p>
          <a:p>
            <a:pPr marL="644525" indent="-285750" algn="just">
              <a:buFont typeface="Arial" pitchFamily="34" charset="0"/>
              <a:buChar char="•"/>
            </a:pPr>
            <a:endParaRPr lang="fr-FR" sz="1300" b="1" dirty="0" smtClean="0">
              <a:solidFill>
                <a:schemeClr val="tx1">
                  <a:lumMod val="95000"/>
                  <a:lumOff val="5000"/>
                </a:schemeClr>
              </a:solidFill>
              <a:latin typeface="Tw Cen MT" pitchFamily="34" charset="0"/>
            </a:endParaRPr>
          </a:p>
          <a:p>
            <a:pPr marL="644525" indent="-285750" algn="just">
              <a:buFont typeface="Arial" pitchFamily="34" charset="0"/>
              <a:buChar char="•"/>
            </a:pPr>
            <a:r>
              <a:rPr lang="fr-FR" sz="1300" b="1" u="sng" dirty="0" smtClean="0">
                <a:solidFill>
                  <a:schemeClr val="tx1">
                    <a:lumMod val="95000"/>
                    <a:lumOff val="5000"/>
                  </a:schemeClr>
                </a:solidFill>
                <a:latin typeface="Tw Cen MT" pitchFamily="34" charset="0"/>
              </a:rPr>
              <a:t>La communication non-verbale</a:t>
            </a:r>
            <a:r>
              <a:rPr lang="fr-FR" sz="1300" b="1" dirty="0" smtClean="0">
                <a:solidFill>
                  <a:schemeClr val="tx1">
                    <a:lumMod val="95000"/>
                    <a:lumOff val="5000"/>
                  </a:schemeClr>
                </a:solidFill>
                <a:latin typeface="Tw Cen MT" pitchFamily="34" charset="0"/>
              </a:rPr>
              <a:t> : regarder fixement un élève perturbateur lorsqu’il est en pleine action en gardant un visage neutre </a:t>
            </a:r>
          </a:p>
          <a:p>
            <a:pPr marL="644525" indent="-285750" algn="just">
              <a:buFont typeface="Arial" pitchFamily="34" charset="0"/>
              <a:buChar char="•"/>
            </a:pPr>
            <a:endParaRPr lang="fr-FR" sz="1300" b="1" dirty="0" smtClean="0">
              <a:solidFill>
                <a:schemeClr val="tx1">
                  <a:lumMod val="95000"/>
                  <a:lumOff val="5000"/>
                </a:schemeClr>
              </a:solidFill>
              <a:latin typeface="Tw Cen MT" pitchFamily="34" charset="0"/>
            </a:endParaRPr>
          </a:p>
          <a:p>
            <a:pPr marL="644525" indent="-285750" algn="just">
              <a:buFont typeface="Arial" pitchFamily="34" charset="0"/>
              <a:buChar char="•"/>
            </a:pPr>
            <a:r>
              <a:rPr lang="fr-FR" sz="1300" b="1" u="sng" dirty="0" smtClean="0">
                <a:solidFill>
                  <a:schemeClr val="tx1">
                    <a:lumMod val="95000"/>
                    <a:lumOff val="5000"/>
                  </a:schemeClr>
                </a:solidFill>
                <a:latin typeface="Tw Cen MT" pitchFamily="34" charset="0"/>
              </a:rPr>
              <a:t>L’« Encadré de la mort » </a:t>
            </a:r>
            <a:r>
              <a:rPr lang="fr-FR" sz="1300" b="1" dirty="0" smtClean="0">
                <a:solidFill>
                  <a:schemeClr val="tx1">
                    <a:lumMod val="95000"/>
                    <a:lumOff val="5000"/>
                  </a:schemeClr>
                </a:solidFill>
                <a:latin typeface="Tw Cen MT" pitchFamily="34" charset="0"/>
              </a:rPr>
              <a:t>(à utiliser dans les classes où certains élèves gesticulent beaucoup) : </a:t>
            </a:r>
          </a:p>
          <a:p>
            <a:pPr marL="1271588" indent="-285750" algn="just">
              <a:buFont typeface="Wingdings" pitchFamily="2" charset="2"/>
              <a:buChar char="ü"/>
            </a:pPr>
            <a:r>
              <a:rPr lang="fr-FR" sz="1300" b="1" dirty="0" smtClean="0">
                <a:solidFill>
                  <a:schemeClr val="tx1">
                    <a:lumMod val="95000"/>
                    <a:lumOff val="5000"/>
                  </a:schemeClr>
                </a:solidFill>
                <a:latin typeface="Tw Cen MT" pitchFamily="34" charset="0"/>
              </a:rPr>
              <a:t>dessiner avant l’heure un encadré au tableau</a:t>
            </a:r>
          </a:p>
          <a:p>
            <a:pPr marL="1271588" indent="-285750" algn="just">
              <a:buFont typeface="Wingdings" pitchFamily="2" charset="2"/>
              <a:buChar char="ü"/>
            </a:pPr>
            <a:r>
              <a:rPr lang="fr-FR" sz="1300" b="1" dirty="0" smtClean="0">
                <a:solidFill>
                  <a:schemeClr val="tx1">
                    <a:lumMod val="95000"/>
                    <a:lumOff val="5000"/>
                  </a:schemeClr>
                </a:solidFill>
                <a:latin typeface="Tw Cen MT" pitchFamily="34" charset="0"/>
              </a:rPr>
              <a:t>marquer le nom du ou des élèves dans l’encadré lorsqu’ils transgressent </a:t>
            </a:r>
          </a:p>
          <a:p>
            <a:pPr marL="1271588" indent="-285750" algn="just">
              <a:buFont typeface="Wingdings" pitchFamily="2" charset="2"/>
              <a:buChar char="ü"/>
            </a:pPr>
            <a:r>
              <a:rPr lang="fr-FR" sz="1300" b="1" dirty="0" smtClean="0">
                <a:solidFill>
                  <a:schemeClr val="tx1">
                    <a:lumMod val="95000"/>
                    <a:lumOff val="5000"/>
                  </a:schemeClr>
                </a:solidFill>
                <a:latin typeface="Tw Cen MT" pitchFamily="34" charset="0"/>
              </a:rPr>
              <a:t>effacer le nom du perturbateur si le calme revient</a:t>
            </a:r>
          </a:p>
          <a:p>
            <a:pPr marL="1271588" indent="-285750" algn="just">
              <a:buFont typeface="Wingdings" pitchFamily="2" charset="2"/>
              <a:buChar char="ü"/>
            </a:pPr>
            <a:r>
              <a:rPr lang="fr-FR" sz="1300" b="1" dirty="0" smtClean="0">
                <a:solidFill>
                  <a:schemeClr val="tx1">
                    <a:lumMod val="95000"/>
                    <a:lumOff val="5000"/>
                  </a:schemeClr>
                </a:solidFill>
                <a:latin typeface="Tw Cen MT" pitchFamily="34" charset="0"/>
              </a:rPr>
              <a:t>si le nom figure encore en fin de cours :  rapport, sanction et appel aux parents. </a:t>
            </a:r>
          </a:p>
          <a:p>
            <a:pPr marL="1271588" indent="-285750" algn="just">
              <a:buFont typeface="Wingdings" pitchFamily="2" charset="2"/>
              <a:buChar char="ü"/>
            </a:pPr>
            <a:r>
              <a:rPr lang="fr-FR" sz="1300" b="1" dirty="0" smtClean="0">
                <a:solidFill>
                  <a:schemeClr val="tx1">
                    <a:lumMod val="95000"/>
                    <a:lumOff val="5000"/>
                  </a:schemeClr>
                </a:solidFill>
                <a:latin typeface="Tw Cen MT" pitchFamily="34" charset="0"/>
              </a:rPr>
              <a:t>au bout de quelques semaines,  faire évoluer cette technique en n’effaçant plus le nom de l’élève perturbateur et en décidant à la fin de l’heure de la conduite à tenir. </a:t>
            </a:r>
          </a:p>
          <a:p>
            <a:pPr marL="985838" algn="just"/>
            <a:endParaRPr lang="fr-FR" sz="1300" b="1" dirty="0">
              <a:solidFill>
                <a:schemeClr val="tx1">
                  <a:lumMod val="95000"/>
                  <a:lumOff val="5000"/>
                </a:schemeClr>
              </a:solidFill>
              <a:latin typeface="Tw Cen MT" pitchFamily="34" charset="0"/>
            </a:endParaRPr>
          </a:p>
          <a:p>
            <a:pPr algn="just"/>
            <a:r>
              <a:rPr lang="fr-FR" sz="1300" b="1" dirty="0" smtClean="0">
                <a:solidFill>
                  <a:schemeClr val="tx1">
                    <a:lumMod val="95000"/>
                    <a:lumOff val="5000"/>
                  </a:schemeClr>
                </a:solidFill>
                <a:latin typeface="Tw Cen MT" pitchFamily="34" charset="0"/>
              </a:rPr>
              <a:t>Lorsque ces procédures ne fonctionnent pas, lorsque les élèves transgressent les règles, il convient alors de mettre en place des punitions ou des sanctions selon la gravité du manquement (exercice de l’autorité)</a:t>
            </a:r>
          </a:p>
        </p:txBody>
      </p:sp>
      <p:pic>
        <p:nvPicPr>
          <p:cNvPr id="4100" name="Picture 4" descr="http://idata.over-blog.com/2/55/33/70/punir/pudrete_flanders_1252498705-81-249-102-1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017" y="1399986"/>
            <a:ext cx="4557966" cy="28715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0" y="5667"/>
            <a:ext cx="9144000" cy="769441"/>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4400" b="1" dirty="0" smtClean="0">
                <a:ln w="50800"/>
                <a:solidFill>
                  <a:schemeClr val="bg1">
                    <a:shade val="50000"/>
                  </a:schemeClr>
                </a:solidFill>
                <a:effectLst>
                  <a:glow>
                    <a:schemeClr val="bg1"/>
                  </a:glow>
                </a:effectLst>
                <a:latin typeface="John Handy LET" pitchFamily="2" charset="0"/>
              </a:rPr>
              <a:t>Sanctions et punitions</a:t>
            </a:r>
            <a:endParaRPr lang="fr-FR" sz="4400" b="1" dirty="0">
              <a:ln w="50800"/>
              <a:solidFill>
                <a:schemeClr val="bg1">
                  <a:shade val="50000"/>
                </a:schemeClr>
              </a:solidFill>
              <a:effectLst>
                <a:glow>
                  <a:schemeClr val="bg1"/>
                </a:glow>
              </a:effectLst>
              <a:latin typeface="John Handy LET" pitchFamily="2" charset="0"/>
            </a:endParaRPr>
          </a:p>
        </p:txBody>
      </p:sp>
      <p:pic>
        <p:nvPicPr>
          <p:cNvPr id="8" name="Image 7" descr="encadredelamort.JPG"/>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l="24186" t="14329" r="24521" b="16680"/>
          <a:stretch/>
        </p:blipFill>
        <p:spPr bwMode="auto">
          <a:xfrm>
            <a:off x="7505739" y="3144988"/>
            <a:ext cx="1219615" cy="1230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e 4"/>
          <p:cNvGrpSpPr/>
          <p:nvPr/>
        </p:nvGrpSpPr>
        <p:grpSpPr>
          <a:xfrm>
            <a:off x="6825306" y="3144988"/>
            <a:ext cx="1746795" cy="1539555"/>
            <a:chOff x="9144000" y="2835746"/>
            <a:chExt cx="2083506" cy="1736255"/>
          </a:xfrm>
        </p:grpSpPr>
        <p:sp>
          <p:nvSpPr>
            <p:cNvPr id="4" name="Rectangle 3"/>
            <p:cNvSpPr/>
            <p:nvPr/>
          </p:nvSpPr>
          <p:spPr>
            <a:xfrm>
              <a:off x="9144000" y="2835746"/>
              <a:ext cx="2083506" cy="17362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descr="Image du Blog petitemimine.centerblog.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0" y="2835746"/>
              <a:ext cx="2083506" cy="173625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p:cNvSpPr/>
          <p:nvPr/>
        </p:nvSpPr>
        <p:spPr>
          <a:xfrm>
            <a:off x="403281" y="4729749"/>
            <a:ext cx="1471346" cy="1341120"/>
          </a:xfrm>
          <a:prstGeom prst="rect">
            <a:avLst/>
          </a:prstGeom>
          <a:blipFill rotWithShape="1">
            <a:blip r:embed="rId7"/>
            <a:stretch>
              <a:fillRect/>
            </a:stretch>
          </a:blipFill>
          <a:ln>
            <a:solidFill>
              <a:schemeClr val="tx1"/>
            </a:solidFill>
          </a:ln>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13851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bg/>
                                          </p:spTgt>
                                        </p:tgtEl>
                                        <p:attrNameLst>
                                          <p:attrName>style.visibility</p:attrName>
                                        </p:attrNameLst>
                                      </p:cBhvr>
                                      <p:to>
                                        <p:strVal val="visible"/>
                                      </p:to>
                                    </p:set>
                                    <p:animEffect transition="in" filter="wipe(left)">
                                      <p:cBhvr>
                                        <p:cTn id="16" dur="1000"/>
                                        <p:tgtEl>
                                          <p:spTgt spid="7">
                                            <p:bg/>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10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wipe(left)">
                                      <p:cBhvr>
                                        <p:cTn id="26" dur="10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wipe(left)">
                                      <p:cBhvr>
                                        <p:cTn id="31" dur="1000"/>
                                        <p:tgtEl>
                                          <p:spTgt spid="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wipe(left)">
                                      <p:cBhvr>
                                        <p:cTn id="36" dur="1000"/>
                                        <p:tgtEl>
                                          <p:spTgt spid="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wipe(left)">
                                      <p:cBhvr>
                                        <p:cTn id="41" dur="1000"/>
                                        <p:tgtEl>
                                          <p:spTgt spid="7">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xEl>
                                              <p:pRg st="7" end="7"/>
                                            </p:txEl>
                                          </p:spTgt>
                                        </p:tgtEl>
                                        <p:attrNameLst>
                                          <p:attrName>style.visibility</p:attrName>
                                        </p:attrNameLst>
                                      </p:cBhvr>
                                      <p:to>
                                        <p:strVal val="visible"/>
                                      </p:to>
                                    </p:set>
                                    <p:animEffect transition="in" filter="wipe(left)">
                                      <p:cBhvr>
                                        <p:cTn id="46" dur="1000"/>
                                        <p:tgtEl>
                                          <p:spTgt spid="7">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xEl>
                                              <p:pRg st="9" end="9"/>
                                            </p:txEl>
                                          </p:spTgt>
                                        </p:tgtEl>
                                        <p:attrNameLst>
                                          <p:attrName>style.visibility</p:attrName>
                                        </p:attrNameLst>
                                      </p:cBhvr>
                                      <p:to>
                                        <p:strVal val="visible"/>
                                      </p:to>
                                    </p:set>
                                    <p:animEffect transition="in" filter="wipe(left)">
                                      <p:cBhvr>
                                        <p:cTn id="51" dur="1000"/>
                                        <p:tgtEl>
                                          <p:spTgt spid="7">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
                                            <p:txEl>
                                              <p:pRg st="11" end="11"/>
                                            </p:txEl>
                                          </p:spTgt>
                                        </p:tgtEl>
                                        <p:attrNameLst>
                                          <p:attrName>style.visibility</p:attrName>
                                        </p:attrNameLst>
                                      </p:cBhvr>
                                      <p:to>
                                        <p:strVal val="visible"/>
                                      </p:to>
                                    </p:set>
                                    <p:animEffect transition="in" filter="wipe(left)">
                                      <p:cBhvr>
                                        <p:cTn id="56" dur="1000"/>
                                        <p:tgtEl>
                                          <p:spTgt spid="7">
                                            <p:txEl>
                                              <p:pRg st="11" end="11"/>
                                            </p:txEl>
                                          </p:spTgt>
                                        </p:tgtEl>
                                      </p:cBhvr>
                                    </p:animEffect>
                                  </p:childTnLst>
                                </p:cTn>
                              </p:par>
                            </p:childTnLst>
                          </p:cTn>
                        </p:par>
                        <p:par>
                          <p:cTn id="57" fill="hold">
                            <p:stCondLst>
                              <p:cond delay="1000"/>
                            </p:stCondLst>
                            <p:childTnLst>
                              <p:par>
                                <p:cTn id="58" presetID="53" presetClass="entr" presetSubtype="528"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1000" fill="hold"/>
                                        <p:tgtEl>
                                          <p:spTgt spid="8"/>
                                        </p:tgtEl>
                                        <p:attrNameLst>
                                          <p:attrName>ppt_w</p:attrName>
                                        </p:attrNameLst>
                                      </p:cBhvr>
                                      <p:tavLst>
                                        <p:tav tm="0">
                                          <p:val>
                                            <p:fltVal val="0"/>
                                          </p:val>
                                        </p:tav>
                                        <p:tav tm="100000">
                                          <p:val>
                                            <p:strVal val="#ppt_w"/>
                                          </p:val>
                                        </p:tav>
                                      </p:tavLst>
                                    </p:anim>
                                    <p:anim calcmode="lin" valueType="num">
                                      <p:cBhvr>
                                        <p:cTn id="61" dur="1000" fill="hold"/>
                                        <p:tgtEl>
                                          <p:spTgt spid="8"/>
                                        </p:tgtEl>
                                        <p:attrNameLst>
                                          <p:attrName>ppt_h</p:attrName>
                                        </p:attrNameLst>
                                      </p:cBhvr>
                                      <p:tavLst>
                                        <p:tav tm="0">
                                          <p:val>
                                            <p:fltVal val="0"/>
                                          </p:val>
                                        </p:tav>
                                        <p:tav tm="100000">
                                          <p:val>
                                            <p:strVal val="#ppt_h"/>
                                          </p:val>
                                        </p:tav>
                                      </p:tavLst>
                                    </p:anim>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fltVal val="0.5"/>
                                          </p:val>
                                        </p:tav>
                                        <p:tav tm="100000">
                                          <p:val>
                                            <p:strVal val="#ppt_x"/>
                                          </p:val>
                                        </p:tav>
                                      </p:tavLst>
                                    </p:anim>
                                    <p:anim calcmode="lin" valueType="num">
                                      <p:cBhvr>
                                        <p:cTn id="64" dur="10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txEl>
                                              <p:pRg st="12" end="12"/>
                                            </p:txEl>
                                          </p:spTgt>
                                        </p:tgtEl>
                                        <p:attrNameLst>
                                          <p:attrName>style.visibility</p:attrName>
                                        </p:attrNameLst>
                                      </p:cBhvr>
                                      <p:to>
                                        <p:strVal val="visible"/>
                                      </p:to>
                                    </p:set>
                                    <p:animEffect transition="in" filter="wipe(left)">
                                      <p:cBhvr>
                                        <p:cTn id="69" dur="1000"/>
                                        <p:tgtEl>
                                          <p:spTgt spid="7">
                                            <p:txEl>
                                              <p:pRg st="12" end="1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txEl>
                                              <p:pRg st="13" end="13"/>
                                            </p:txEl>
                                          </p:spTgt>
                                        </p:tgtEl>
                                        <p:attrNameLst>
                                          <p:attrName>style.visibility</p:attrName>
                                        </p:attrNameLst>
                                      </p:cBhvr>
                                      <p:to>
                                        <p:strVal val="visible"/>
                                      </p:to>
                                    </p:set>
                                    <p:animEffect transition="in" filter="wipe(left)">
                                      <p:cBhvr>
                                        <p:cTn id="74" dur="1000"/>
                                        <p:tgtEl>
                                          <p:spTgt spid="7">
                                            <p:txEl>
                                              <p:pRg st="13" end="1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
                                            <p:txEl>
                                              <p:pRg st="14" end="14"/>
                                            </p:txEl>
                                          </p:spTgt>
                                        </p:tgtEl>
                                        <p:attrNameLst>
                                          <p:attrName>style.visibility</p:attrName>
                                        </p:attrNameLst>
                                      </p:cBhvr>
                                      <p:to>
                                        <p:strVal val="visible"/>
                                      </p:to>
                                    </p:set>
                                    <p:animEffect transition="in" filter="wipe(left)">
                                      <p:cBhvr>
                                        <p:cTn id="79" dur="1000"/>
                                        <p:tgtEl>
                                          <p:spTgt spid="7">
                                            <p:txEl>
                                              <p:pRg st="14" end="1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
                                            <p:txEl>
                                              <p:pRg st="15" end="15"/>
                                            </p:txEl>
                                          </p:spTgt>
                                        </p:tgtEl>
                                        <p:attrNameLst>
                                          <p:attrName>style.visibility</p:attrName>
                                        </p:attrNameLst>
                                      </p:cBhvr>
                                      <p:to>
                                        <p:strVal val="visible"/>
                                      </p:to>
                                    </p:set>
                                    <p:animEffect transition="in" filter="wipe(left)">
                                      <p:cBhvr>
                                        <p:cTn id="84" dur="1000"/>
                                        <p:tgtEl>
                                          <p:spTgt spid="7">
                                            <p:txEl>
                                              <p:pRg st="15" end="15"/>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
                                            <p:txEl>
                                              <p:pRg st="16" end="16"/>
                                            </p:txEl>
                                          </p:spTgt>
                                        </p:tgtEl>
                                        <p:attrNameLst>
                                          <p:attrName>style.visibility</p:attrName>
                                        </p:attrNameLst>
                                      </p:cBhvr>
                                      <p:to>
                                        <p:strVal val="visible"/>
                                      </p:to>
                                    </p:set>
                                    <p:animEffect transition="in" filter="wipe(left)">
                                      <p:cBhvr>
                                        <p:cTn id="89" dur="1000"/>
                                        <p:tgtEl>
                                          <p:spTgt spid="7">
                                            <p:txEl>
                                              <p:pRg st="16" end="16"/>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7">
                                            <p:txEl>
                                              <p:pRg st="18" end="18"/>
                                            </p:txEl>
                                          </p:spTgt>
                                        </p:tgtEl>
                                        <p:attrNameLst>
                                          <p:attrName>style.visibility</p:attrName>
                                        </p:attrNameLst>
                                      </p:cBhvr>
                                      <p:to>
                                        <p:strVal val="visible"/>
                                      </p:to>
                                    </p:set>
                                    <p:animEffect transition="in" filter="wipe(left)">
                                      <p:cBhvr>
                                        <p:cTn id="94" dur="1000"/>
                                        <p:tgtEl>
                                          <p:spTgt spid="7">
                                            <p:txEl>
                                              <p:pRg st="18" end="18"/>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7">
                                            <p:txEl>
                                              <p:pRg st="0" end="0"/>
                                            </p:txEl>
                                          </p:spTgt>
                                        </p:tgtEl>
                                      </p:cBhvr>
                                    </p:animEffect>
                                    <p:set>
                                      <p:cBhvr>
                                        <p:cTn id="99" dur="1" fill="hold">
                                          <p:stCondLst>
                                            <p:cond delay="499"/>
                                          </p:stCondLst>
                                        </p:cTn>
                                        <p:tgtEl>
                                          <p:spTgt spid="7">
                                            <p:txEl>
                                              <p:pRg st="0" end="0"/>
                                            </p:txEl>
                                          </p:spTgt>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7">
                                            <p:txEl>
                                              <p:pRg st="1" end="1"/>
                                            </p:txEl>
                                          </p:spTgt>
                                        </p:tgtEl>
                                      </p:cBhvr>
                                    </p:animEffect>
                                    <p:set>
                                      <p:cBhvr>
                                        <p:cTn id="102" dur="1" fill="hold">
                                          <p:stCondLst>
                                            <p:cond delay="499"/>
                                          </p:stCondLst>
                                        </p:cTn>
                                        <p:tgtEl>
                                          <p:spTgt spid="7">
                                            <p:txEl>
                                              <p:pRg st="1" end="1"/>
                                            </p:txEl>
                                          </p:spTgt>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7">
                                            <p:txEl>
                                              <p:pRg st="2" end="2"/>
                                            </p:txEl>
                                          </p:spTgt>
                                        </p:tgtEl>
                                      </p:cBhvr>
                                    </p:animEffect>
                                    <p:set>
                                      <p:cBhvr>
                                        <p:cTn id="105" dur="1" fill="hold">
                                          <p:stCondLst>
                                            <p:cond delay="499"/>
                                          </p:stCondLst>
                                        </p:cTn>
                                        <p:tgtEl>
                                          <p:spTgt spid="7">
                                            <p:txEl>
                                              <p:pRg st="2" end="2"/>
                                            </p:txEl>
                                          </p:spTgt>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7">
                                            <p:txEl>
                                              <p:pRg st="4" end="4"/>
                                            </p:txEl>
                                          </p:spTgt>
                                        </p:tgtEl>
                                      </p:cBhvr>
                                    </p:animEffect>
                                    <p:set>
                                      <p:cBhvr>
                                        <p:cTn id="108" dur="1" fill="hold">
                                          <p:stCondLst>
                                            <p:cond delay="499"/>
                                          </p:stCondLst>
                                        </p:cTn>
                                        <p:tgtEl>
                                          <p:spTgt spid="7">
                                            <p:txEl>
                                              <p:pRg st="4" end="4"/>
                                            </p:txEl>
                                          </p:spTgt>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7">
                                            <p:txEl>
                                              <p:pRg st="5" end="5"/>
                                            </p:txEl>
                                          </p:spTgt>
                                        </p:tgtEl>
                                      </p:cBhvr>
                                    </p:animEffect>
                                    <p:set>
                                      <p:cBhvr>
                                        <p:cTn id="111" dur="1" fill="hold">
                                          <p:stCondLst>
                                            <p:cond delay="499"/>
                                          </p:stCondLst>
                                        </p:cTn>
                                        <p:tgtEl>
                                          <p:spTgt spid="7">
                                            <p:txEl>
                                              <p:pRg st="5" end="5"/>
                                            </p:txEl>
                                          </p:spTgt>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7">
                                            <p:txEl>
                                              <p:pRg st="7" end="7"/>
                                            </p:txEl>
                                          </p:spTgt>
                                        </p:tgtEl>
                                      </p:cBhvr>
                                    </p:animEffect>
                                    <p:set>
                                      <p:cBhvr>
                                        <p:cTn id="114" dur="1" fill="hold">
                                          <p:stCondLst>
                                            <p:cond delay="499"/>
                                          </p:stCondLst>
                                        </p:cTn>
                                        <p:tgtEl>
                                          <p:spTgt spid="7">
                                            <p:txEl>
                                              <p:pRg st="7" end="7"/>
                                            </p:txEl>
                                          </p:spTgt>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7">
                                            <p:txEl>
                                              <p:pRg st="9" end="9"/>
                                            </p:txEl>
                                          </p:spTgt>
                                        </p:tgtEl>
                                      </p:cBhvr>
                                    </p:animEffect>
                                    <p:set>
                                      <p:cBhvr>
                                        <p:cTn id="117" dur="1" fill="hold">
                                          <p:stCondLst>
                                            <p:cond delay="499"/>
                                          </p:stCondLst>
                                        </p:cTn>
                                        <p:tgtEl>
                                          <p:spTgt spid="7">
                                            <p:txEl>
                                              <p:pRg st="9" end="9"/>
                                            </p:txEl>
                                          </p:spTgt>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7">
                                            <p:txEl>
                                              <p:pRg st="11" end="11"/>
                                            </p:txEl>
                                          </p:spTgt>
                                        </p:tgtEl>
                                      </p:cBhvr>
                                    </p:animEffect>
                                    <p:set>
                                      <p:cBhvr>
                                        <p:cTn id="120" dur="1" fill="hold">
                                          <p:stCondLst>
                                            <p:cond delay="499"/>
                                          </p:stCondLst>
                                        </p:cTn>
                                        <p:tgtEl>
                                          <p:spTgt spid="7">
                                            <p:txEl>
                                              <p:pRg st="11" end="11"/>
                                            </p:txEl>
                                          </p:spTgt>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7">
                                            <p:txEl>
                                              <p:pRg st="12" end="12"/>
                                            </p:txEl>
                                          </p:spTgt>
                                        </p:tgtEl>
                                      </p:cBhvr>
                                    </p:animEffect>
                                    <p:set>
                                      <p:cBhvr>
                                        <p:cTn id="123" dur="1" fill="hold">
                                          <p:stCondLst>
                                            <p:cond delay="499"/>
                                          </p:stCondLst>
                                        </p:cTn>
                                        <p:tgtEl>
                                          <p:spTgt spid="7">
                                            <p:txEl>
                                              <p:pRg st="12" end="12"/>
                                            </p:txEl>
                                          </p:spTgt>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7">
                                            <p:txEl>
                                              <p:pRg st="13" end="13"/>
                                            </p:txEl>
                                          </p:spTgt>
                                        </p:tgtEl>
                                      </p:cBhvr>
                                    </p:animEffect>
                                    <p:set>
                                      <p:cBhvr>
                                        <p:cTn id="126" dur="1" fill="hold">
                                          <p:stCondLst>
                                            <p:cond delay="499"/>
                                          </p:stCondLst>
                                        </p:cTn>
                                        <p:tgtEl>
                                          <p:spTgt spid="7">
                                            <p:txEl>
                                              <p:pRg st="13" end="13"/>
                                            </p:txEl>
                                          </p:spTgt>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7">
                                            <p:txEl>
                                              <p:pRg st="14" end="14"/>
                                            </p:txEl>
                                          </p:spTgt>
                                        </p:tgtEl>
                                      </p:cBhvr>
                                    </p:animEffect>
                                    <p:set>
                                      <p:cBhvr>
                                        <p:cTn id="129" dur="1" fill="hold">
                                          <p:stCondLst>
                                            <p:cond delay="499"/>
                                          </p:stCondLst>
                                        </p:cTn>
                                        <p:tgtEl>
                                          <p:spTgt spid="7">
                                            <p:txEl>
                                              <p:pRg st="14" end="14"/>
                                            </p:txEl>
                                          </p:spTgt>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7">
                                            <p:txEl>
                                              <p:pRg st="15" end="15"/>
                                            </p:txEl>
                                          </p:spTgt>
                                        </p:tgtEl>
                                      </p:cBhvr>
                                    </p:animEffect>
                                    <p:set>
                                      <p:cBhvr>
                                        <p:cTn id="132" dur="1" fill="hold">
                                          <p:stCondLst>
                                            <p:cond delay="499"/>
                                          </p:stCondLst>
                                        </p:cTn>
                                        <p:tgtEl>
                                          <p:spTgt spid="7">
                                            <p:txEl>
                                              <p:pRg st="15" end="15"/>
                                            </p:txEl>
                                          </p:spTgt>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7">
                                            <p:txEl>
                                              <p:pRg st="16" end="16"/>
                                            </p:txEl>
                                          </p:spTgt>
                                        </p:tgtEl>
                                      </p:cBhvr>
                                    </p:animEffect>
                                    <p:set>
                                      <p:cBhvr>
                                        <p:cTn id="135" dur="1" fill="hold">
                                          <p:stCondLst>
                                            <p:cond delay="499"/>
                                          </p:stCondLst>
                                        </p:cTn>
                                        <p:tgtEl>
                                          <p:spTgt spid="7">
                                            <p:txEl>
                                              <p:pRg st="16" end="16"/>
                                            </p:txEl>
                                          </p:spTgt>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7">
                                            <p:txEl>
                                              <p:pRg st="18" end="18"/>
                                            </p:txEl>
                                          </p:spTgt>
                                        </p:tgtEl>
                                      </p:cBhvr>
                                    </p:animEffect>
                                    <p:set>
                                      <p:cBhvr>
                                        <p:cTn id="138" dur="1" fill="hold">
                                          <p:stCondLst>
                                            <p:cond delay="499"/>
                                          </p:stCondLst>
                                        </p:cTn>
                                        <p:tgtEl>
                                          <p:spTgt spid="7">
                                            <p:txEl>
                                              <p:pRg st="18" end="18"/>
                                            </p:txEl>
                                          </p:spTgt>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7">
                                            <p:bg/>
                                          </p:spTgt>
                                        </p:tgtEl>
                                      </p:cBhvr>
                                    </p:animEffect>
                                    <p:set>
                                      <p:cBhvr>
                                        <p:cTn id="141" dur="1" fill="hold">
                                          <p:stCondLst>
                                            <p:cond delay="499"/>
                                          </p:stCondLst>
                                        </p:cTn>
                                        <p:tgtEl>
                                          <p:spTgt spid="7">
                                            <p:bg/>
                                          </p:spTgt>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8"/>
                                        </p:tgtEl>
                                      </p:cBhvr>
                                    </p:animEffect>
                                    <p:set>
                                      <p:cBhvr>
                                        <p:cTn id="144" dur="1" fill="hold">
                                          <p:stCondLst>
                                            <p:cond delay="499"/>
                                          </p:stCondLst>
                                        </p:cTn>
                                        <p:tgtEl>
                                          <p:spTgt spid="8"/>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9">
                                            <p:bg/>
                                          </p:spTgt>
                                        </p:tgtEl>
                                        <p:attrNameLst>
                                          <p:attrName>style.visibility</p:attrName>
                                        </p:attrNameLst>
                                      </p:cBhvr>
                                      <p:to>
                                        <p:strVal val="visible"/>
                                      </p:to>
                                    </p:set>
                                    <p:animEffect transition="in" filter="wipe(left)">
                                      <p:cBhvr>
                                        <p:cTn id="149" dur="1000"/>
                                        <p:tgtEl>
                                          <p:spTgt spid="9">
                                            <p:bg/>
                                          </p:spTgt>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9">
                                            <p:txEl>
                                              <p:pRg st="0" end="0"/>
                                            </p:txEl>
                                          </p:spTgt>
                                        </p:tgtEl>
                                        <p:attrNameLst>
                                          <p:attrName>style.visibility</p:attrName>
                                        </p:attrNameLst>
                                      </p:cBhvr>
                                      <p:to>
                                        <p:strVal val="visible"/>
                                      </p:to>
                                    </p:set>
                                    <p:animEffect transition="in" filter="wipe(left)">
                                      <p:cBhvr>
                                        <p:cTn id="154" dur="1000"/>
                                        <p:tgtEl>
                                          <p:spTgt spid="9">
                                            <p:txEl>
                                              <p:pRg st="0" end="0"/>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9">
                                            <p:txEl>
                                              <p:pRg st="1" end="1"/>
                                            </p:txEl>
                                          </p:spTgt>
                                        </p:tgtEl>
                                        <p:attrNameLst>
                                          <p:attrName>style.visibility</p:attrName>
                                        </p:attrNameLst>
                                      </p:cBhvr>
                                      <p:to>
                                        <p:strVal val="visible"/>
                                      </p:to>
                                    </p:set>
                                    <p:animEffect transition="in" filter="wipe(left)">
                                      <p:cBhvr>
                                        <p:cTn id="159" dur="1000"/>
                                        <p:tgtEl>
                                          <p:spTgt spid="9">
                                            <p:txEl>
                                              <p:pRg st="1" end="1"/>
                                            </p:txEl>
                                          </p:spTgt>
                                        </p:tgtEl>
                                      </p:cBhvr>
                                    </p:animEffect>
                                  </p:childTnLst>
                                </p:cTn>
                              </p:par>
                              <p:par>
                                <p:cTn id="160" presetID="53" presetClass="entr" presetSubtype="16" fill="hold" nodeType="withEffect">
                                  <p:stCondLst>
                                    <p:cond delay="0"/>
                                  </p:stCondLst>
                                  <p:childTnLst>
                                    <p:set>
                                      <p:cBhvr>
                                        <p:cTn id="161" dur="1" fill="hold">
                                          <p:stCondLst>
                                            <p:cond delay="0"/>
                                          </p:stCondLst>
                                        </p:cTn>
                                        <p:tgtEl>
                                          <p:spTgt spid="4100"/>
                                        </p:tgtEl>
                                        <p:attrNameLst>
                                          <p:attrName>style.visibility</p:attrName>
                                        </p:attrNameLst>
                                      </p:cBhvr>
                                      <p:to>
                                        <p:strVal val="visible"/>
                                      </p:to>
                                    </p:set>
                                    <p:anim calcmode="lin" valueType="num">
                                      <p:cBhvr>
                                        <p:cTn id="162" dur="1000" fill="hold"/>
                                        <p:tgtEl>
                                          <p:spTgt spid="4100"/>
                                        </p:tgtEl>
                                        <p:attrNameLst>
                                          <p:attrName>ppt_w</p:attrName>
                                        </p:attrNameLst>
                                      </p:cBhvr>
                                      <p:tavLst>
                                        <p:tav tm="0">
                                          <p:val>
                                            <p:fltVal val="0"/>
                                          </p:val>
                                        </p:tav>
                                        <p:tav tm="100000">
                                          <p:val>
                                            <p:strVal val="#ppt_w"/>
                                          </p:val>
                                        </p:tav>
                                      </p:tavLst>
                                    </p:anim>
                                    <p:anim calcmode="lin" valueType="num">
                                      <p:cBhvr>
                                        <p:cTn id="163" dur="1000" fill="hold"/>
                                        <p:tgtEl>
                                          <p:spTgt spid="4100"/>
                                        </p:tgtEl>
                                        <p:attrNameLst>
                                          <p:attrName>ppt_h</p:attrName>
                                        </p:attrNameLst>
                                      </p:cBhvr>
                                      <p:tavLst>
                                        <p:tav tm="0">
                                          <p:val>
                                            <p:fltVal val="0"/>
                                          </p:val>
                                        </p:tav>
                                        <p:tav tm="100000">
                                          <p:val>
                                            <p:strVal val="#ppt_h"/>
                                          </p:val>
                                        </p:tav>
                                      </p:tavLst>
                                    </p:anim>
                                    <p:animEffect transition="in" filter="fade">
                                      <p:cBhvr>
                                        <p:cTn id="164" dur="1000"/>
                                        <p:tgtEl>
                                          <p:spTgt spid="4100"/>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xit" presetSubtype="0" fill="hold" nodeType="clickEffect">
                                  <p:stCondLst>
                                    <p:cond delay="0"/>
                                  </p:stCondLst>
                                  <p:childTnLst>
                                    <p:animEffect transition="out" filter="fade">
                                      <p:cBhvr>
                                        <p:cTn id="168" dur="500"/>
                                        <p:tgtEl>
                                          <p:spTgt spid="4100"/>
                                        </p:tgtEl>
                                      </p:cBhvr>
                                    </p:animEffect>
                                    <p:set>
                                      <p:cBhvr>
                                        <p:cTn id="169" dur="1" fill="hold">
                                          <p:stCondLst>
                                            <p:cond delay="499"/>
                                          </p:stCondLst>
                                        </p:cTn>
                                        <p:tgtEl>
                                          <p:spTgt spid="4100"/>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childTnLst>
                                    <p:set>
                                      <p:cBhvr>
                                        <p:cTn id="173" dur="1" fill="hold">
                                          <p:stCondLst>
                                            <p:cond delay="0"/>
                                          </p:stCondLst>
                                        </p:cTn>
                                        <p:tgtEl>
                                          <p:spTgt spid="9">
                                            <p:txEl>
                                              <p:pRg st="3" end="3"/>
                                            </p:txEl>
                                          </p:spTgt>
                                        </p:tgtEl>
                                        <p:attrNameLst>
                                          <p:attrName>style.visibility</p:attrName>
                                        </p:attrNameLst>
                                      </p:cBhvr>
                                      <p:to>
                                        <p:strVal val="visible"/>
                                      </p:to>
                                    </p:set>
                                    <p:animEffect transition="in" filter="wipe(left)">
                                      <p:cBhvr>
                                        <p:cTn id="174" dur="1000"/>
                                        <p:tgtEl>
                                          <p:spTgt spid="9">
                                            <p:txEl>
                                              <p:pRg st="3" end="3"/>
                                            </p:txEl>
                                          </p:spTgt>
                                        </p:tgtEl>
                                      </p:cBhvr>
                                    </p:animEffect>
                                  </p:childTnLst>
                                </p:cTn>
                              </p:par>
                              <p:par>
                                <p:cTn id="175" presetID="22" presetClass="entr" presetSubtype="8" fill="hold" grpId="0" nodeType="withEffect">
                                  <p:stCondLst>
                                    <p:cond delay="0"/>
                                  </p:stCondLst>
                                  <p:childTnLst>
                                    <p:set>
                                      <p:cBhvr>
                                        <p:cTn id="176" dur="1" fill="hold">
                                          <p:stCondLst>
                                            <p:cond delay="0"/>
                                          </p:stCondLst>
                                        </p:cTn>
                                        <p:tgtEl>
                                          <p:spTgt spid="9">
                                            <p:txEl>
                                              <p:pRg st="4" end="4"/>
                                            </p:txEl>
                                          </p:spTgt>
                                        </p:tgtEl>
                                        <p:attrNameLst>
                                          <p:attrName>style.visibility</p:attrName>
                                        </p:attrNameLst>
                                      </p:cBhvr>
                                      <p:to>
                                        <p:strVal val="visible"/>
                                      </p:to>
                                    </p:set>
                                    <p:animEffect transition="in" filter="wipe(left)">
                                      <p:cBhvr>
                                        <p:cTn id="177" dur="1000"/>
                                        <p:tgtEl>
                                          <p:spTgt spid="9">
                                            <p:txEl>
                                              <p:pRg st="4" end="4"/>
                                            </p:txEl>
                                          </p:spTgt>
                                        </p:tgtEl>
                                      </p:cBhvr>
                                    </p:animEffect>
                                  </p:childTnLst>
                                </p:cTn>
                              </p:par>
                              <p:par>
                                <p:cTn id="178" presetID="22" presetClass="entr" presetSubtype="8" fill="hold" grpId="0" nodeType="withEffect">
                                  <p:stCondLst>
                                    <p:cond delay="0"/>
                                  </p:stCondLst>
                                  <p:childTnLst>
                                    <p:set>
                                      <p:cBhvr>
                                        <p:cTn id="179" dur="1" fill="hold">
                                          <p:stCondLst>
                                            <p:cond delay="0"/>
                                          </p:stCondLst>
                                        </p:cTn>
                                        <p:tgtEl>
                                          <p:spTgt spid="9">
                                            <p:txEl>
                                              <p:pRg st="5" end="5"/>
                                            </p:txEl>
                                          </p:spTgt>
                                        </p:tgtEl>
                                        <p:attrNameLst>
                                          <p:attrName>style.visibility</p:attrName>
                                        </p:attrNameLst>
                                      </p:cBhvr>
                                      <p:to>
                                        <p:strVal val="visible"/>
                                      </p:to>
                                    </p:set>
                                    <p:animEffect transition="in" filter="wipe(left)">
                                      <p:cBhvr>
                                        <p:cTn id="180" dur="1000"/>
                                        <p:tgtEl>
                                          <p:spTgt spid="9">
                                            <p:txEl>
                                              <p:pRg st="5" end="5"/>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8" fill="hold" grpId="0" nodeType="clickEffect">
                                  <p:stCondLst>
                                    <p:cond delay="0"/>
                                  </p:stCondLst>
                                  <p:childTnLst>
                                    <p:set>
                                      <p:cBhvr>
                                        <p:cTn id="184" dur="1" fill="hold">
                                          <p:stCondLst>
                                            <p:cond delay="0"/>
                                          </p:stCondLst>
                                        </p:cTn>
                                        <p:tgtEl>
                                          <p:spTgt spid="9">
                                            <p:txEl>
                                              <p:pRg st="7" end="7"/>
                                            </p:txEl>
                                          </p:spTgt>
                                        </p:tgtEl>
                                        <p:attrNameLst>
                                          <p:attrName>style.visibility</p:attrName>
                                        </p:attrNameLst>
                                      </p:cBhvr>
                                      <p:to>
                                        <p:strVal val="visible"/>
                                      </p:to>
                                    </p:set>
                                    <p:animEffect transition="in" filter="wipe(left)">
                                      <p:cBhvr>
                                        <p:cTn id="185" dur="1000"/>
                                        <p:tgtEl>
                                          <p:spTgt spid="9">
                                            <p:txEl>
                                              <p:pRg st="7" end="7"/>
                                            </p:txEl>
                                          </p:spTgt>
                                        </p:tgtEl>
                                      </p:cBhvr>
                                    </p:animEffect>
                                  </p:childTnLst>
                                </p:cTn>
                              </p:par>
                              <p:par>
                                <p:cTn id="186" presetID="22" presetClass="entr" presetSubtype="8" fill="hold" grpId="0" nodeType="withEffect">
                                  <p:stCondLst>
                                    <p:cond delay="0"/>
                                  </p:stCondLst>
                                  <p:childTnLst>
                                    <p:set>
                                      <p:cBhvr>
                                        <p:cTn id="187" dur="1" fill="hold">
                                          <p:stCondLst>
                                            <p:cond delay="0"/>
                                          </p:stCondLst>
                                        </p:cTn>
                                        <p:tgtEl>
                                          <p:spTgt spid="9">
                                            <p:txEl>
                                              <p:pRg st="8" end="8"/>
                                            </p:txEl>
                                          </p:spTgt>
                                        </p:tgtEl>
                                        <p:attrNameLst>
                                          <p:attrName>style.visibility</p:attrName>
                                        </p:attrNameLst>
                                      </p:cBhvr>
                                      <p:to>
                                        <p:strVal val="visible"/>
                                      </p:to>
                                    </p:set>
                                    <p:animEffect transition="in" filter="wipe(left)">
                                      <p:cBhvr>
                                        <p:cTn id="188" dur="1000"/>
                                        <p:tgtEl>
                                          <p:spTgt spid="9">
                                            <p:txEl>
                                              <p:pRg st="8" end="8"/>
                                            </p:txEl>
                                          </p:spTgt>
                                        </p:tgtEl>
                                      </p:cBhvr>
                                    </p:animEffect>
                                  </p:childTnLst>
                                </p:cTn>
                              </p:par>
                              <p:par>
                                <p:cTn id="189" presetID="22" presetClass="entr" presetSubtype="8" fill="hold" grpId="0" nodeType="withEffect">
                                  <p:stCondLst>
                                    <p:cond delay="0"/>
                                  </p:stCondLst>
                                  <p:childTnLst>
                                    <p:set>
                                      <p:cBhvr>
                                        <p:cTn id="190" dur="1" fill="hold">
                                          <p:stCondLst>
                                            <p:cond delay="0"/>
                                          </p:stCondLst>
                                        </p:cTn>
                                        <p:tgtEl>
                                          <p:spTgt spid="9">
                                            <p:txEl>
                                              <p:pRg st="9" end="9"/>
                                            </p:txEl>
                                          </p:spTgt>
                                        </p:tgtEl>
                                        <p:attrNameLst>
                                          <p:attrName>style.visibility</p:attrName>
                                        </p:attrNameLst>
                                      </p:cBhvr>
                                      <p:to>
                                        <p:strVal val="visible"/>
                                      </p:to>
                                    </p:set>
                                    <p:animEffect transition="in" filter="wipe(left)">
                                      <p:cBhvr>
                                        <p:cTn id="191" dur="1000"/>
                                        <p:tgtEl>
                                          <p:spTgt spid="9">
                                            <p:txEl>
                                              <p:pRg st="9" end="9"/>
                                            </p:txEl>
                                          </p:spTgt>
                                        </p:tgtEl>
                                      </p:cBhvr>
                                    </p:animEffect>
                                  </p:childTnLst>
                                </p:cTn>
                              </p:par>
                              <p:par>
                                <p:cTn id="192" presetID="22" presetClass="entr" presetSubtype="8" fill="hold" grpId="0" nodeType="withEffect">
                                  <p:stCondLst>
                                    <p:cond delay="0"/>
                                  </p:stCondLst>
                                  <p:childTnLst>
                                    <p:set>
                                      <p:cBhvr>
                                        <p:cTn id="193" dur="1" fill="hold">
                                          <p:stCondLst>
                                            <p:cond delay="0"/>
                                          </p:stCondLst>
                                        </p:cTn>
                                        <p:tgtEl>
                                          <p:spTgt spid="9">
                                            <p:txEl>
                                              <p:pRg st="10" end="10"/>
                                            </p:txEl>
                                          </p:spTgt>
                                        </p:tgtEl>
                                        <p:attrNameLst>
                                          <p:attrName>style.visibility</p:attrName>
                                        </p:attrNameLst>
                                      </p:cBhvr>
                                      <p:to>
                                        <p:strVal val="visible"/>
                                      </p:to>
                                    </p:set>
                                    <p:animEffect transition="in" filter="wipe(left)">
                                      <p:cBhvr>
                                        <p:cTn id="194" dur="1000"/>
                                        <p:tgtEl>
                                          <p:spTgt spid="9">
                                            <p:txEl>
                                              <p:pRg st="10" end="10"/>
                                            </p:txEl>
                                          </p:spTgt>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9">
                                            <p:txEl>
                                              <p:pRg st="11" end="11"/>
                                            </p:txEl>
                                          </p:spTgt>
                                        </p:tgtEl>
                                        <p:attrNameLst>
                                          <p:attrName>style.visibility</p:attrName>
                                        </p:attrNameLst>
                                      </p:cBhvr>
                                      <p:to>
                                        <p:strVal val="visible"/>
                                      </p:to>
                                    </p:set>
                                    <p:animEffect transition="in" filter="wipe(left)">
                                      <p:cBhvr>
                                        <p:cTn id="197" dur="1000"/>
                                        <p:tgtEl>
                                          <p:spTgt spid="9">
                                            <p:txEl>
                                              <p:pRg st="11" end="11"/>
                                            </p:txEl>
                                          </p:spTgt>
                                        </p:tgtEl>
                                      </p:cBhvr>
                                    </p:animEffect>
                                  </p:childTnLst>
                                </p:cTn>
                              </p:par>
                              <p:par>
                                <p:cTn id="198" presetID="22" presetClass="entr" presetSubtype="8" fill="hold" grpId="0" nodeType="withEffect">
                                  <p:stCondLst>
                                    <p:cond delay="0"/>
                                  </p:stCondLst>
                                  <p:childTnLst>
                                    <p:set>
                                      <p:cBhvr>
                                        <p:cTn id="199" dur="1" fill="hold">
                                          <p:stCondLst>
                                            <p:cond delay="0"/>
                                          </p:stCondLst>
                                        </p:cTn>
                                        <p:tgtEl>
                                          <p:spTgt spid="9">
                                            <p:txEl>
                                              <p:pRg st="12" end="12"/>
                                            </p:txEl>
                                          </p:spTgt>
                                        </p:tgtEl>
                                        <p:attrNameLst>
                                          <p:attrName>style.visibility</p:attrName>
                                        </p:attrNameLst>
                                      </p:cBhvr>
                                      <p:to>
                                        <p:strVal val="visible"/>
                                      </p:to>
                                    </p:set>
                                    <p:animEffect transition="in" filter="wipe(left)">
                                      <p:cBhvr>
                                        <p:cTn id="200" dur="1000"/>
                                        <p:tgtEl>
                                          <p:spTgt spid="9">
                                            <p:txEl>
                                              <p:pRg st="12" end="12"/>
                                            </p:txEl>
                                          </p:spTgt>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8" fill="hold" grpId="0" nodeType="clickEffect">
                                  <p:stCondLst>
                                    <p:cond delay="0"/>
                                  </p:stCondLst>
                                  <p:childTnLst>
                                    <p:set>
                                      <p:cBhvr>
                                        <p:cTn id="204" dur="1" fill="hold">
                                          <p:stCondLst>
                                            <p:cond delay="0"/>
                                          </p:stCondLst>
                                        </p:cTn>
                                        <p:tgtEl>
                                          <p:spTgt spid="9">
                                            <p:txEl>
                                              <p:pRg st="14" end="14"/>
                                            </p:txEl>
                                          </p:spTgt>
                                        </p:tgtEl>
                                        <p:attrNameLst>
                                          <p:attrName>style.visibility</p:attrName>
                                        </p:attrNameLst>
                                      </p:cBhvr>
                                      <p:to>
                                        <p:strVal val="visible"/>
                                      </p:to>
                                    </p:set>
                                    <p:animEffect transition="in" filter="wipe(left)">
                                      <p:cBhvr>
                                        <p:cTn id="205" dur="1000"/>
                                        <p:tgtEl>
                                          <p:spTgt spid="9">
                                            <p:txEl>
                                              <p:pRg st="14" end="14"/>
                                            </p:txEl>
                                          </p:spTgt>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8" fill="hold" grpId="0" nodeType="clickEffect">
                                  <p:stCondLst>
                                    <p:cond delay="0"/>
                                  </p:stCondLst>
                                  <p:childTnLst>
                                    <p:set>
                                      <p:cBhvr>
                                        <p:cTn id="209" dur="1" fill="hold">
                                          <p:stCondLst>
                                            <p:cond delay="0"/>
                                          </p:stCondLst>
                                        </p:cTn>
                                        <p:tgtEl>
                                          <p:spTgt spid="9">
                                            <p:txEl>
                                              <p:pRg st="15" end="15"/>
                                            </p:txEl>
                                          </p:spTgt>
                                        </p:tgtEl>
                                        <p:attrNameLst>
                                          <p:attrName>style.visibility</p:attrName>
                                        </p:attrNameLst>
                                      </p:cBhvr>
                                      <p:to>
                                        <p:strVal val="visible"/>
                                      </p:to>
                                    </p:set>
                                    <p:animEffect transition="in" filter="wipe(left)">
                                      <p:cBhvr>
                                        <p:cTn id="210" dur="1000"/>
                                        <p:tgtEl>
                                          <p:spTgt spid="9">
                                            <p:txEl>
                                              <p:pRg st="15" end="15"/>
                                            </p:txEl>
                                          </p:spTgt>
                                        </p:tgtEl>
                                      </p:cBhvr>
                                    </p:animEffect>
                                  </p:childTnLst>
                                </p:cTn>
                              </p:par>
                              <p:par>
                                <p:cTn id="211" presetID="53" presetClass="entr" presetSubtype="528" fill="hold" nodeType="withEffect">
                                  <p:stCondLst>
                                    <p:cond delay="0"/>
                                  </p:stCondLst>
                                  <p:childTnLst>
                                    <p:set>
                                      <p:cBhvr>
                                        <p:cTn id="212" dur="1" fill="hold">
                                          <p:stCondLst>
                                            <p:cond delay="0"/>
                                          </p:stCondLst>
                                        </p:cTn>
                                        <p:tgtEl>
                                          <p:spTgt spid="5"/>
                                        </p:tgtEl>
                                        <p:attrNameLst>
                                          <p:attrName>style.visibility</p:attrName>
                                        </p:attrNameLst>
                                      </p:cBhvr>
                                      <p:to>
                                        <p:strVal val="visible"/>
                                      </p:to>
                                    </p:set>
                                    <p:anim calcmode="lin" valueType="num">
                                      <p:cBhvr>
                                        <p:cTn id="213" dur="1000" fill="hold"/>
                                        <p:tgtEl>
                                          <p:spTgt spid="5"/>
                                        </p:tgtEl>
                                        <p:attrNameLst>
                                          <p:attrName>ppt_w</p:attrName>
                                        </p:attrNameLst>
                                      </p:cBhvr>
                                      <p:tavLst>
                                        <p:tav tm="0">
                                          <p:val>
                                            <p:fltVal val="0"/>
                                          </p:val>
                                        </p:tav>
                                        <p:tav tm="100000">
                                          <p:val>
                                            <p:strVal val="#ppt_w"/>
                                          </p:val>
                                        </p:tav>
                                      </p:tavLst>
                                    </p:anim>
                                    <p:anim calcmode="lin" valueType="num">
                                      <p:cBhvr>
                                        <p:cTn id="214" dur="1000" fill="hold"/>
                                        <p:tgtEl>
                                          <p:spTgt spid="5"/>
                                        </p:tgtEl>
                                        <p:attrNameLst>
                                          <p:attrName>ppt_h</p:attrName>
                                        </p:attrNameLst>
                                      </p:cBhvr>
                                      <p:tavLst>
                                        <p:tav tm="0">
                                          <p:val>
                                            <p:fltVal val="0"/>
                                          </p:val>
                                        </p:tav>
                                        <p:tav tm="100000">
                                          <p:val>
                                            <p:strVal val="#ppt_h"/>
                                          </p:val>
                                        </p:tav>
                                      </p:tavLst>
                                    </p:anim>
                                    <p:animEffect transition="in" filter="fade">
                                      <p:cBhvr>
                                        <p:cTn id="215" dur="1000"/>
                                        <p:tgtEl>
                                          <p:spTgt spid="5"/>
                                        </p:tgtEl>
                                      </p:cBhvr>
                                    </p:animEffect>
                                    <p:anim calcmode="lin" valueType="num">
                                      <p:cBhvr>
                                        <p:cTn id="216" dur="1000" fill="hold"/>
                                        <p:tgtEl>
                                          <p:spTgt spid="5"/>
                                        </p:tgtEl>
                                        <p:attrNameLst>
                                          <p:attrName>ppt_x</p:attrName>
                                        </p:attrNameLst>
                                      </p:cBhvr>
                                      <p:tavLst>
                                        <p:tav tm="0">
                                          <p:val>
                                            <p:fltVal val="0.5"/>
                                          </p:val>
                                        </p:tav>
                                        <p:tav tm="100000">
                                          <p:val>
                                            <p:strVal val="#ppt_x"/>
                                          </p:val>
                                        </p:tav>
                                      </p:tavLst>
                                    </p:anim>
                                    <p:anim calcmode="lin" valueType="num">
                                      <p:cBhvr>
                                        <p:cTn id="217" dur="10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8" fill="hold">
                      <p:stCondLst>
                        <p:cond delay="indefinite"/>
                      </p:stCondLst>
                      <p:childTnLst>
                        <p:par>
                          <p:cTn id="219" fill="hold">
                            <p:stCondLst>
                              <p:cond delay="0"/>
                            </p:stCondLst>
                            <p:childTnLst>
                              <p:par>
                                <p:cTn id="220" presetID="22" presetClass="entr" presetSubtype="8" fill="hold" grpId="0" nodeType="clickEffect">
                                  <p:stCondLst>
                                    <p:cond delay="0"/>
                                  </p:stCondLst>
                                  <p:childTnLst>
                                    <p:set>
                                      <p:cBhvr>
                                        <p:cTn id="221" dur="1" fill="hold">
                                          <p:stCondLst>
                                            <p:cond delay="0"/>
                                          </p:stCondLst>
                                        </p:cTn>
                                        <p:tgtEl>
                                          <p:spTgt spid="9">
                                            <p:txEl>
                                              <p:pRg st="16" end="16"/>
                                            </p:txEl>
                                          </p:spTgt>
                                        </p:tgtEl>
                                        <p:attrNameLst>
                                          <p:attrName>style.visibility</p:attrName>
                                        </p:attrNameLst>
                                      </p:cBhvr>
                                      <p:to>
                                        <p:strVal val="visible"/>
                                      </p:to>
                                    </p:set>
                                    <p:animEffect transition="in" filter="wipe(left)">
                                      <p:cBhvr>
                                        <p:cTn id="222" dur="1000"/>
                                        <p:tgtEl>
                                          <p:spTgt spid="9">
                                            <p:txEl>
                                              <p:pRg st="16" end="16"/>
                                            </p:txEl>
                                          </p:spTgt>
                                        </p:tgtEl>
                                      </p:cBhvr>
                                    </p:animEffect>
                                  </p:childTnLst>
                                </p:cTn>
                              </p:par>
                              <p:par>
                                <p:cTn id="223" presetID="22" presetClass="entr" presetSubtype="8" fill="hold" grpId="0" nodeType="withEffect">
                                  <p:stCondLst>
                                    <p:cond delay="0"/>
                                  </p:stCondLst>
                                  <p:childTnLst>
                                    <p:set>
                                      <p:cBhvr>
                                        <p:cTn id="224" dur="1" fill="hold">
                                          <p:stCondLst>
                                            <p:cond delay="0"/>
                                          </p:stCondLst>
                                        </p:cTn>
                                        <p:tgtEl>
                                          <p:spTgt spid="9">
                                            <p:txEl>
                                              <p:pRg st="17" end="17"/>
                                            </p:txEl>
                                          </p:spTgt>
                                        </p:tgtEl>
                                        <p:attrNameLst>
                                          <p:attrName>style.visibility</p:attrName>
                                        </p:attrNameLst>
                                      </p:cBhvr>
                                      <p:to>
                                        <p:strVal val="visible"/>
                                      </p:to>
                                    </p:set>
                                    <p:animEffect transition="in" filter="wipe(left)">
                                      <p:cBhvr>
                                        <p:cTn id="225" dur="1000"/>
                                        <p:tgtEl>
                                          <p:spTgt spid="9">
                                            <p:txEl>
                                              <p:pRg st="17" end="17"/>
                                            </p:txEl>
                                          </p:spTgt>
                                        </p:tgtEl>
                                      </p:cBhvr>
                                    </p:animEffect>
                                  </p:childTnLst>
                                </p:cTn>
                              </p:par>
                            </p:childTnLst>
                          </p:cTn>
                        </p:par>
                      </p:childTnLst>
                    </p:cTn>
                  </p:par>
                  <p:par>
                    <p:cTn id="226" fill="hold">
                      <p:stCondLst>
                        <p:cond delay="indefinite"/>
                      </p:stCondLst>
                      <p:childTnLst>
                        <p:par>
                          <p:cTn id="227" fill="hold">
                            <p:stCondLst>
                              <p:cond delay="0"/>
                            </p:stCondLst>
                            <p:childTnLst>
                              <p:par>
                                <p:cTn id="228" presetID="22" presetClass="entr" presetSubtype="8" fill="hold" grpId="0" nodeType="clickEffect">
                                  <p:stCondLst>
                                    <p:cond delay="0"/>
                                  </p:stCondLst>
                                  <p:childTnLst>
                                    <p:set>
                                      <p:cBhvr>
                                        <p:cTn id="229" dur="1" fill="hold">
                                          <p:stCondLst>
                                            <p:cond delay="0"/>
                                          </p:stCondLst>
                                        </p:cTn>
                                        <p:tgtEl>
                                          <p:spTgt spid="9">
                                            <p:txEl>
                                              <p:pRg st="18" end="18"/>
                                            </p:txEl>
                                          </p:spTgt>
                                        </p:tgtEl>
                                        <p:attrNameLst>
                                          <p:attrName>style.visibility</p:attrName>
                                        </p:attrNameLst>
                                      </p:cBhvr>
                                      <p:to>
                                        <p:strVal val="visible"/>
                                      </p:to>
                                    </p:set>
                                    <p:animEffect transition="in" filter="wipe(left)">
                                      <p:cBhvr>
                                        <p:cTn id="230" dur="1000"/>
                                        <p:tgtEl>
                                          <p:spTgt spid="9">
                                            <p:txEl>
                                              <p:pRg st="18" end="18"/>
                                            </p:txEl>
                                          </p:spTgt>
                                        </p:tgtEl>
                                      </p:cBhvr>
                                    </p:animEffect>
                                  </p:childTnLst>
                                </p:cTn>
                              </p:par>
                            </p:childTnLst>
                          </p:cTn>
                        </p:par>
                      </p:childTnLst>
                    </p:cTn>
                  </p:par>
                  <p:par>
                    <p:cTn id="231" fill="hold">
                      <p:stCondLst>
                        <p:cond delay="indefinite"/>
                      </p:stCondLst>
                      <p:childTnLst>
                        <p:par>
                          <p:cTn id="232" fill="hold">
                            <p:stCondLst>
                              <p:cond delay="0"/>
                            </p:stCondLst>
                            <p:childTnLst>
                              <p:par>
                                <p:cTn id="233" presetID="22" presetClass="entr" presetSubtype="8" fill="hold" grpId="0" nodeType="clickEffect">
                                  <p:stCondLst>
                                    <p:cond delay="0"/>
                                  </p:stCondLst>
                                  <p:childTnLst>
                                    <p:set>
                                      <p:cBhvr>
                                        <p:cTn id="234" dur="1" fill="hold">
                                          <p:stCondLst>
                                            <p:cond delay="0"/>
                                          </p:stCondLst>
                                        </p:cTn>
                                        <p:tgtEl>
                                          <p:spTgt spid="9">
                                            <p:txEl>
                                              <p:pRg st="20" end="20"/>
                                            </p:txEl>
                                          </p:spTgt>
                                        </p:tgtEl>
                                        <p:attrNameLst>
                                          <p:attrName>style.visibility</p:attrName>
                                        </p:attrNameLst>
                                      </p:cBhvr>
                                      <p:to>
                                        <p:strVal val="visible"/>
                                      </p:to>
                                    </p:set>
                                    <p:animEffect transition="in" filter="wipe(left)">
                                      <p:cBhvr>
                                        <p:cTn id="235" dur="1000"/>
                                        <p:tgtEl>
                                          <p:spTgt spid="9">
                                            <p:txEl>
                                              <p:pRg st="20" end="20"/>
                                            </p:txEl>
                                          </p:spTgt>
                                        </p:tgtEl>
                                      </p:cBhvr>
                                    </p:animEffect>
                                  </p:childTnLst>
                                </p:cTn>
                              </p:par>
                              <p:par>
                                <p:cTn id="236" presetID="53" presetClass="entr" presetSubtype="528" fill="hold" nodeType="withEffect">
                                  <p:stCondLst>
                                    <p:cond delay="0"/>
                                  </p:stCondLst>
                                  <p:childTnLst>
                                    <p:set>
                                      <p:cBhvr>
                                        <p:cTn id="237" dur="1" fill="hold">
                                          <p:stCondLst>
                                            <p:cond delay="0"/>
                                          </p:stCondLst>
                                        </p:cTn>
                                        <p:tgtEl>
                                          <p:spTgt spid="12"/>
                                        </p:tgtEl>
                                        <p:attrNameLst>
                                          <p:attrName>style.visibility</p:attrName>
                                        </p:attrNameLst>
                                      </p:cBhvr>
                                      <p:to>
                                        <p:strVal val="visible"/>
                                      </p:to>
                                    </p:set>
                                    <p:anim calcmode="lin" valueType="num">
                                      <p:cBhvr>
                                        <p:cTn id="238" dur="1000" fill="hold"/>
                                        <p:tgtEl>
                                          <p:spTgt spid="12"/>
                                        </p:tgtEl>
                                        <p:attrNameLst>
                                          <p:attrName>ppt_w</p:attrName>
                                        </p:attrNameLst>
                                      </p:cBhvr>
                                      <p:tavLst>
                                        <p:tav tm="0">
                                          <p:val>
                                            <p:fltVal val="0"/>
                                          </p:val>
                                        </p:tav>
                                        <p:tav tm="100000">
                                          <p:val>
                                            <p:strVal val="#ppt_w"/>
                                          </p:val>
                                        </p:tav>
                                      </p:tavLst>
                                    </p:anim>
                                    <p:anim calcmode="lin" valueType="num">
                                      <p:cBhvr>
                                        <p:cTn id="239" dur="1000" fill="hold"/>
                                        <p:tgtEl>
                                          <p:spTgt spid="12"/>
                                        </p:tgtEl>
                                        <p:attrNameLst>
                                          <p:attrName>ppt_h</p:attrName>
                                        </p:attrNameLst>
                                      </p:cBhvr>
                                      <p:tavLst>
                                        <p:tav tm="0">
                                          <p:val>
                                            <p:fltVal val="0"/>
                                          </p:val>
                                        </p:tav>
                                        <p:tav tm="100000">
                                          <p:val>
                                            <p:strVal val="#ppt_h"/>
                                          </p:val>
                                        </p:tav>
                                      </p:tavLst>
                                    </p:anim>
                                    <p:animEffect transition="in" filter="fade">
                                      <p:cBhvr>
                                        <p:cTn id="240" dur="1000"/>
                                        <p:tgtEl>
                                          <p:spTgt spid="12"/>
                                        </p:tgtEl>
                                      </p:cBhvr>
                                    </p:animEffect>
                                    <p:anim calcmode="lin" valueType="num">
                                      <p:cBhvr>
                                        <p:cTn id="241" dur="1000" fill="hold"/>
                                        <p:tgtEl>
                                          <p:spTgt spid="12"/>
                                        </p:tgtEl>
                                        <p:attrNameLst>
                                          <p:attrName>ppt_x</p:attrName>
                                        </p:attrNameLst>
                                      </p:cBhvr>
                                      <p:tavLst>
                                        <p:tav tm="0">
                                          <p:val>
                                            <p:fltVal val="0.5"/>
                                          </p:val>
                                        </p:tav>
                                        <p:tav tm="100000">
                                          <p:val>
                                            <p:strVal val="#ppt_x"/>
                                          </p:val>
                                        </p:tav>
                                      </p:tavLst>
                                    </p:anim>
                                    <p:anim calcmode="lin" valueType="num">
                                      <p:cBhvr>
                                        <p:cTn id="242" dur="10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22" presetClass="entr" presetSubtype="8" fill="hold" grpId="0" nodeType="clickEffect">
                                  <p:stCondLst>
                                    <p:cond delay="0"/>
                                  </p:stCondLst>
                                  <p:childTnLst>
                                    <p:set>
                                      <p:cBhvr>
                                        <p:cTn id="246" dur="1" fill="hold">
                                          <p:stCondLst>
                                            <p:cond delay="0"/>
                                          </p:stCondLst>
                                        </p:cTn>
                                        <p:tgtEl>
                                          <p:spTgt spid="9">
                                            <p:txEl>
                                              <p:pRg st="21" end="21"/>
                                            </p:txEl>
                                          </p:spTgt>
                                        </p:tgtEl>
                                        <p:attrNameLst>
                                          <p:attrName>style.visibility</p:attrName>
                                        </p:attrNameLst>
                                      </p:cBhvr>
                                      <p:to>
                                        <p:strVal val="visible"/>
                                      </p:to>
                                    </p:set>
                                    <p:animEffect transition="in" filter="wipe(left)">
                                      <p:cBhvr>
                                        <p:cTn id="247" dur="1000"/>
                                        <p:tgtEl>
                                          <p:spTgt spid="9">
                                            <p:txEl>
                                              <p:pRg st="21" end="21"/>
                                            </p:txEl>
                                          </p:spTgt>
                                        </p:tgtEl>
                                      </p:cBhvr>
                                    </p:animEffect>
                                  </p:childTnLst>
                                </p:cTn>
                              </p:par>
                            </p:childTnLst>
                          </p:cTn>
                        </p:par>
                      </p:childTnLst>
                    </p:cTn>
                  </p:par>
                  <p:par>
                    <p:cTn id="248" fill="hold">
                      <p:stCondLst>
                        <p:cond delay="indefinite"/>
                      </p:stCondLst>
                      <p:childTnLst>
                        <p:par>
                          <p:cTn id="249" fill="hold">
                            <p:stCondLst>
                              <p:cond delay="0"/>
                            </p:stCondLst>
                            <p:childTnLst>
                              <p:par>
                                <p:cTn id="250" presetID="22" presetClass="entr" presetSubtype="8" fill="hold" grpId="0" nodeType="clickEffect">
                                  <p:stCondLst>
                                    <p:cond delay="0"/>
                                  </p:stCondLst>
                                  <p:childTnLst>
                                    <p:set>
                                      <p:cBhvr>
                                        <p:cTn id="251" dur="1" fill="hold">
                                          <p:stCondLst>
                                            <p:cond delay="0"/>
                                          </p:stCondLst>
                                        </p:cTn>
                                        <p:tgtEl>
                                          <p:spTgt spid="9">
                                            <p:txEl>
                                              <p:pRg st="22" end="22"/>
                                            </p:txEl>
                                          </p:spTgt>
                                        </p:tgtEl>
                                        <p:attrNameLst>
                                          <p:attrName>style.visibility</p:attrName>
                                        </p:attrNameLst>
                                      </p:cBhvr>
                                      <p:to>
                                        <p:strVal val="visible"/>
                                      </p:to>
                                    </p:set>
                                    <p:animEffect transition="in" filter="wipe(left)">
                                      <p:cBhvr>
                                        <p:cTn id="252" dur="1000"/>
                                        <p:tgtEl>
                                          <p:spTgt spid="9">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7" grpId="0" uiExpand="1" build="p" animBg="1"/>
      <p:bldP spid="7" grpId="1" uiExpand="1" build="allAtOnce"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4374"/>
            <a:ext cx="9144000"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4800" b="1" dirty="0" smtClean="0">
                <a:ln w="50800"/>
                <a:solidFill>
                  <a:schemeClr val="bg1">
                    <a:shade val="50000"/>
                  </a:schemeClr>
                </a:solidFill>
                <a:latin typeface="John Handy LET" pitchFamily="2" charset="0"/>
              </a:rPr>
              <a:t>Les</a:t>
            </a:r>
            <a:r>
              <a:rPr lang="fr-FR" sz="4000" b="1" dirty="0" smtClean="0">
                <a:ln w="50800"/>
                <a:solidFill>
                  <a:schemeClr val="bg1">
                    <a:shade val="50000"/>
                  </a:schemeClr>
                </a:solidFill>
                <a:latin typeface="John Handy LET" pitchFamily="2" charset="0"/>
              </a:rPr>
              <a:t> relations adulte/ adolescents</a:t>
            </a:r>
            <a:endParaRPr lang="fr-FR" sz="4000" b="1" dirty="0">
              <a:ln w="50800"/>
              <a:solidFill>
                <a:schemeClr val="bg1">
                  <a:shade val="50000"/>
                </a:schemeClr>
              </a:solidFill>
              <a:latin typeface="John Handy LET" pitchFamily="2" charset="0"/>
            </a:endParaRPr>
          </a:p>
        </p:txBody>
      </p:sp>
      <p:sp>
        <p:nvSpPr>
          <p:cNvPr id="4" name="ZoneTexte 3"/>
          <p:cNvSpPr txBox="1"/>
          <p:nvPr/>
        </p:nvSpPr>
        <p:spPr>
          <a:xfrm>
            <a:off x="359470" y="1743988"/>
            <a:ext cx="8425060" cy="3754874"/>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just"/>
            <a:r>
              <a:rPr lang="fr-FR" sz="1400" b="1" u="sng" cap="small" dirty="0" smtClean="0">
                <a:solidFill>
                  <a:schemeClr val="tx1">
                    <a:lumMod val="95000"/>
                    <a:lumOff val="5000"/>
                  </a:schemeClr>
                </a:solidFill>
                <a:latin typeface="Tw Cen MT" pitchFamily="34" charset="0"/>
              </a:rPr>
              <a:t>Les attitudes à adopter</a:t>
            </a:r>
          </a:p>
          <a:p>
            <a:pPr marL="625475" indent="-285750" algn="just">
              <a:buFont typeface="Arial" pitchFamily="34" charset="0"/>
              <a:buChar char="•"/>
            </a:pPr>
            <a:r>
              <a:rPr lang="fr-FR" sz="1400" b="1" dirty="0" smtClean="0">
                <a:solidFill>
                  <a:schemeClr val="tx1">
                    <a:lumMod val="95000"/>
                    <a:lumOff val="5000"/>
                  </a:schemeClr>
                </a:solidFill>
                <a:latin typeface="Tw Cen MT" pitchFamily="34" charset="0"/>
              </a:rPr>
              <a:t>Être respectueux</a:t>
            </a:r>
          </a:p>
          <a:p>
            <a:pPr marL="625475" indent="-285750" algn="just">
              <a:buFont typeface="Arial" pitchFamily="34" charset="0"/>
              <a:buChar char="•"/>
            </a:pPr>
            <a:r>
              <a:rPr lang="fr-FR" sz="1400" b="1" dirty="0" smtClean="0">
                <a:solidFill>
                  <a:schemeClr val="tx1">
                    <a:lumMod val="95000"/>
                    <a:lumOff val="5000"/>
                  </a:schemeClr>
                </a:solidFill>
                <a:latin typeface="Tw Cen MT" pitchFamily="34" charset="0"/>
              </a:rPr>
              <a:t>Être magnanime</a:t>
            </a:r>
          </a:p>
          <a:p>
            <a:pPr marL="625475" indent="-285750" algn="just">
              <a:buFont typeface="Arial" pitchFamily="34" charset="0"/>
              <a:buChar char="•"/>
            </a:pPr>
            <a:r>
              <a:rPr lang="fr-FR" sz="1400" b="1" dirty="0" smtClean="0">
                <a:solidFill>
                  <a:schemeClr val="tx1">
                    <a:lumMod val="95000"/>
                    <a:lumOff val="5000"/>
                  </a:schemeClr>
                </a:solidFill>
                <a:latin typeface="Tw Cen MT" pitchFamily="34" charset="0"/>
              </a:rPr>
              <a:t>Mettre en place des relations saines</a:t>
            </a:r>
          </a:p>
          <a:p>
            <a:pPr marL="625475" indent="-285750" algn="just">
              <a:buFont typeface="Arial" pitchFamily="34" charset="0"/>
              <a:buChar char="•"/>
            </a:pPr>
            <a:r>
              <a:rPr lang="fr-FR" sz="1400" b="1" dirty="0" smtClean="0">
                <a:solidFill>
                  <a:schemeClr val="tx1">
                    <a:lumMod val="95000"/>
                    <a:lumOff val="5000"/>
                  </a:schemeClr>
                </a:solidFill>
                <a:latin typeface="Tw Cen MT" pitchFamily="34" charset="0"/>
              </a:rPr>
              <a:t>Adopter une neutralité politique, religieuse comme sexuelle. </a:t>
            </a:r>
          </a:p>
          <a:p>
            <a:pPr algn="just"/>
            <a:endParaRPr lang="fr-FR" sz="1400" b="1" dirty="0" smtClean="0">
              <a:solidFill>
                <a:schemeClr val="tx1">
                  <a:lumMod val="95000"/>
                  <a:lumOff val="5000"/>
                </a:schemeClr>
              </a:solidFill>
              <a:latin typeface="Tw Cen MT" pitchFamily="34" charset="0"/>
            </a:endParaRPr>
          </a:p>
          <a:p>
            <a:pPr algn="just"/>
            <a:r>
              <a:rPr lang="fr-FR" sz="1400" b="1" u="sng" cap="small" dirty="0" smtClean="0">
                <a:solidFill>
                  <a:schemeClr val="tx1">
                    <a:lumMod val="95000"/>
                    <a:lumOff val="5000"/>
                  </a:schemeClr>
                </a:solidFill>
                <a:latin typeface="Tw Cen MT" pitchFamily="34" charset="0"/>
              </a:rPr>
              <a:t>Rappel de la loi</a:t>
            </a:r>
          </a:p>
          <a:p>
            <a:pPr algn="just"/>
            <a:endParaRPr lang="fr-FR" sz="1400" b="1" u="sng" cap="small" dirty="0" smtClean="0">
              <a:solidFill>
                <a:schemeClr val="tx1">
                  <a:lumMod val="95000"/>
                  <a:lumOff val="5000"/>
                </a:schemeClr>
              </a:solidFill>
              <a:latin typeface="Tw Cen MT" pitchFamily="34" charset="0"/>
            </a:endParaRPr>
          </a:p>
          <a:p>
            <a:pPr marL="644525" indent="-285750" algn="just">
              <a:buFont typeface="Arial" pitchFamily="34" charset="0"/>
              <a:buChar char="•"/>
            </a:pPr>
            <a:r>
              <a:rPr lang="fr-FR" sz="1400" b="1" dirty="0">
                <a:solidFill>
                  <a:schemeClr val="tx1">
                    <a:lumMod val="95000"/>
                    <a:lumOff val="5000"/>
                  </a:schemeClr>
                </a:solidFill>
                <a:latin typeface="Tw Cen MT" pitchFamily="34" charset="0"/>
              </a:rPr>
              <a:t>« Une personne qui entretient des relations sexuelles avec un mineur de moins de 15 ans, consentant, s’expose à des poursuites judiciaires pour atteinte sexuelle </a:t>
            </a:r>
            <a:r>
              <a:rPr lang="fr-FR" sz="1400" b="1" dirty="0">
                <a:solidFill>
                  <a:schemeClr val="accent2">
                    <a:lumMod val="50000"/>
                  </a:schemeClr>
                </a:solidFill>
                <a:latin typeface="Tw Cen MT" pitchFamily="34" charset="0"/>
              </a:rPr>
              <a:t>(jusqu’à 5 ans de prison et 75 000 € d’amende)</a:t>
            </a:r>
            <a:r>
              <a:rPr lang="fr-FR" sz="1400" b="1" dirty="0">
                <a:solidFill>
                  <a:schemeClr val="tx1">
                    <a:lumMod val="95000"/>
                    <a:lumOff val="5000"/>
                  </a:schemeClr>
                </a:solidFill>
                <a:latin typeface="Tw Cen MT" pitchFamily="34" charset="0"/>
              </a:rPr>
              <a:t>, voire pour agression sexuelle </a:t>
            </a:r>
            <a:r>
              <a:rPr lang="fr-FR" sz="1400" b="1" dirty="0">
                <a:solidFill>
                  <a:schemeClr val="accent2">
                    <a:lumMod val="50000"/>
                  </a:schemeClr>
                </a:solidFill>
                <a:latin typeface="Tw Cen MT" pitchFamily="34" charset="0"/>
              </a:rPr>
              <a:t>(jusqu’à 7 ans de prison et 100 000 € d’amende) ou viol (20 ans de prison)</a:t>
            </a:r>
            <a:r>
              <a:rPr lang="fr-FR" sz="1400" b="1" dirty="0">
                <a:solidFill>
                  <a:schemeClr val="tx1">
                    <a:lumMod val="95000"/>
                    <a:lumOff val="5000"/>
                  </a:schemeClr>
                </a:solidFill>
                <a:latin typeface="Tw Cen MT" pitchFamily="34" charset="0"/>
              </a:rPr>
              <a:t> si les juges estiment que l’enfant n’a pas pu donner un consentement éclairé. »</a:t>
            </a:r>
          </a:p>
          <a:p>
            <a:pPr marL="644525" indent="-285750" algn="just">
              <a:buFont typeface="Arial" pitchFamily="34" charset="0"/>
              <a:buChar char="•"/>
            </a:pPr>
            <a:endParaRPr lang="fr-FR" sz="1400" b="1" dirty="0" smtClean="0">
              <a:solidFill>
                <a:schemeClr val="tx1">
                  <a:lumMod val="95000"/>
                  <a:lumOff val="5000"/>
                </a:schemeClr>
              </a:solidFill>
              <a:latin typeface="Tw Cen MT" pitchFamily="34" charset="0"/>
            </a:endParaRPr>
          </a:p>
          <a:p>
            <a:pPr marL="644525" indent="-285750" algn="just">
              <a:buFont typeface="Arial" pitchFamily="34" charset="0"/>
              <a:buChar char="•"/>
            </a:pPr>
            <a:r>
              <a:rPr lang="fr-FR" sz="1400" b="1" dirty="0">
                <a:solidFill>
                  <a:schemeClr val="tx1">
                    <a:lumMod val="95000"/>
                    <a:lumOff val="5000"/>
                  </a:schemeClr>
                </a:solidFill>
                <a:latin typeface="Tw Cen MT" pitchFamily="34" charset="0"/>
              </a:rPr>
              <a:t>« Un </a:t>
            </a:r>
            <a:r>
              <a:rPr lang="fr-FR" sz="1400" b="1" u="sng" dirty="0">
                <a:solidFill>
                  <a:schemeClr val="tx1">
                    <a:lumMod val="95000"/>
                    <a:lumOff val="5000"/>
                  </a:schemeClr>
                </a:solidFill>
                <a:latin typeface="Tw Cen MT" pitchFamily="34" charset="0"/>
              </a:rPr>
              <a:t>professeur</a:t>
            </a:r>
            <a:r>
              <a:rPr lang="fr-FR" sz="1400" b="1" dirty="0">
                <a:solidFill>
                  <a:schemeClr val="tx1">
                    <a:lumMod val="95000"/>
                    <a:lumOff val="5000"/>
                  </a:schemeClr>
                </a:solidFill>
                <a:latin typeface="Tw Cen MT" pitchFamily="34" charset="0"/>
              </a:rPr>
              <a:t> qui entretient une relation sexuelle avec un mineur de plus de 15 ans s’expose aussi à des poursuites judiciaires, car la loi considère que son autorité de professeur peut amener naturellement l’élève à consentir à la relation. </a:t>
            </a:r>
            <a:r>
              <a:rPr lang="fr-FR" sz="1400" b="1" dirty="0">
                <a:solidFill>
                  <a:schemeClr val="accent2">
                    <a:lumMod val="50000"/>
                  </a:schemeClr>
                </a:solidFill>
                <a:latin typeface="Tw Cen MT" pitchFamily="34" charset="0"/>
              </a:rPr>
              <a:t>La peine encourue est de 2 ans de prison et de 30 000 € d’amende.</a:t>
            </a:r>
            <a:r>
              <a:rPr lang="fr-FR" sz="1400" b="1" dirty="0">
                <a:solidFill>
                  <a:schemeClr val="tx1">
                    <a:lumMod val="95000"/>
                    <a:lumOff val="5000"/>
                  </a:schemeClr>
                </a:solidFill>
                <a:latin typeface="Tw Cen MT" pitchFamily="34" charset="0"/>
              </a:rPr>
              <a:t> </a:t>
            </a:r>
            <a:r>
              <a:rPr lang="fr-FR" sz="1400" b="1" dirty="0" smtClean="0">
                <a:solidFill>
                  <a:schemeClr val="tx1">
                    <a:lumMod val="95000"/>
                    <a:lumOff val="5000"/>
                  </a:schemeClr>
                </a:solidFill>
                <a:latin typeface="Tw Cen MT" pitchFamily="34" charset="0"/>
              </a:rPr>
              <a:t>»</a:t>
            </a:r>
            <a:endParaRPr lang="fr-FR" sz="1400" b="1" dirty="0">
              <a:solidFill>
                <a:schemeClr val="tx1">
                  <a:lumMod val="95000"/>
                  <a:lumOff val="5000"/>
                </a:schemeClr>
              </a:solidFill>
              <a:latin typeface="Tw Cen MT" pitchFamily="34" charset="0"/>
            </a:endParaRPr>
          </a:p>
        </p:txBody>
      </p:sp>
    </p:spTree>
    <p:extLst>
      <p:ext uri="{BB962C8B-B14F-4D97-AF65-F5344CB8AC3E}">
        <p14:creationId xmlns:p14="http://schemas.microsoft.com/office/powerpoint/2010/main" val="1333696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bg/>
                                          </p:spTgt>
                                        </p:tgtEl>
                                        <p:attrNameLst>
                                          <p:attrName>style.visibility</p:attrName>
                                        </p:attrNameLst>
                                      </p:cBhvr>
                                      <p:to>
                                        <p:strVal val="visible"/>
                                      </p:to>
                                    </p:set>
                                    <p:animEffect transition="in" filter="wipe(left)">
                                      <p:cBhvr>
                                        <p:cTn id="16" dur="1000"/>
                                        <p:tgtEl>
                                          <p:spTgt spid="4">
                                            <p:bg/>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1000"/>
                                        <p:tgtEl>
                                          <p:spTgt spid="4">
                                            <p:txEl>
                                              <p:pRg st="0" end="0"/>
                                            </p:tx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1000"/>
                                        <p:tgtEl>
                                          <p:spTgt spid="4">
                                            <p:txEl>
                                              <p:pRg st="1" end="1"/>
                                            </p:txEl>
                                          </p:spTgt>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1000"/>
                                        <p:tgtEl>
                                          <p:spTgt spid="4">
                                            <p:txEl>
                                              <p:pRg st="2" end="2"/>
                                            </p:txEl>
                                          </p:spTgt>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left)">
                                      <p:cBhvr>
                                        <p:cTn id="33" dur="10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left)">
                                      <p:cBhvr>
                                        <p:cTn id="38" dur="10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wipe(left)">
                                      <p:cBhvr>
                                        <p:cTn id="43" dur="1000"/>
                                        <p:tgtEl>
                                          <p:spTgt spid="4">
                                            <p:txEl>
                                              <p:pRg st="6" end="6"/>
                                            </p:txEl>
                                          </p:spTgt>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left)">
                                      <p:cBhvr>
                                        <p:cTn id="47" dur="1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wipe(left)">
                                      <p:cBhvr>
                                        <p:cTn id="52"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ateliermonsieurjacques.com/512-1160/grand-tableau-d-ecole.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18" b="95020" l="9115" r="89974"/>
                    </a14:imgEffect>
                  </a14:imgLayer>
                </a14:imgProps>
              </a:ext>
              <a:ext uri="{28A0092B-C50C-407E-A947-70E740481C1C}">
                <a14:useLocalDpi xmlns:a14="http://schemas.microsoft.com/office/drawing/2010/main" val="0"/>
              </a:ext>
            </a:extLst>
          </a:blip>
          <a:srcRect/>
          <a:stretch>
            <a:fillRect/>
          </a:stretch>
        </p:blipFill>
        <p:spPr bwMode="auto">
          <a:xfrm>
            <a:off x="44060" y="480229"/>
            <a:ext cx="4993253" cy="66576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43381" y="1339107"/>
            <a:ext cx="2880000" cy="2477601"/>
          </a:xfrm>
          <a:prstGeom prst="rect">
            <a:avLst/>
          </a:prstGeom>
          <a:scene3d>
            <a:camera prst="perspectiveHeroicExtremeRightFacing" fov="3900000">
              <a:rot lat="0" lon="20400000" rev="0"/>
            </a:camera>
            <a:lightRig rig="threePt" dir="t"/>
          </a:scene3d>
        </p:spPr>
        <p:txBody>
          <a:bodyPr wrap="square">
            <a:spAutoFit/>
          </a:bodyPr>
          <a:lstStyle/>
          <a:p>
            <a:pPr lvl="0" algn="ctr"/>
            <a:r>
              <a:rPr lang="fr-FR" b="1" cap="small" spc="50" dirty="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rPr>
              <a:t>La prise en main de la classe</a:t>
            </a:r>
          </a:p>
          <a:p>
            <a:pPr marL="285750" lvl="0" indent="-285750">
              <a:buFont typeface="Arial" pitchFamily="34" charset="0"/>
              <a:buChar char="•"/>
            </a:pPr>
            <a:r>
              <a:rPr lang="fr-FR" sz="1700" b="1" spc="50" dirty="0" smtClean="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rPr>
              <a:t>Attitude </a:t>
            </a:r>
            <a:r>
              <a:rPr lang="fr-FR" sz="1700" b="1" spc="50" dirty="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rPr>
              <a:t>et tenue </a:t>
            </a:r>
            <a:endParaRPr lang="fr-FR" sz="1700" b="1" spc="50" dirty="0" smtClean="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endParaRPr>
          </a:p>
          <a:p>
            <a:pPr lvl="0" algn="r"/>
            <a:r>
              <a:rPr lang="fr-FR" sz="1700" b="1" spc="50" dirty="0" smtClean="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rPr>
              <a:t>vestimentaire</a:t>
            </a:r>
            <a:endParaRPr lang="fr-FR" sz="1700" b="1" spc="50" dirty="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endParaRPr>
          </a:p>
          <a:p>
            <a:pPr marL="285750" lvl="0" indent="-285750">
              <a:buFont typeface="Arial" pitchFamily="34" charset="0"/>
              <a:buChar char="•"/>
            </a:pPr>
            <a:r>
              <a:rPr lang="fr-FR" sz="1700" b="1" spc="50" dirty="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rPr>
              <a:t>L’entrée en classe</a:t>
            </a:r>
          </a:p>
          <a:p>
            <a:pPr marL="285750" lvl="0" indent="-285750">
              <a:buFont typeface="Arial" pitchFamily="34" charset="0"/>
              <a:buChar char="•"/>
            </a:pPr>
            <a:r>
              <a:rPr lang="fr-FR" sz="1700" b="1" spc="50" dirty="0" smtClean="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rPr>
              <a:t>Dans la classe….</a:t>
            </a:r>
            <a:endParaRPr lang="fr-FR" sz="1700" b="1" spc="50" dirty="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endParaRPr>
          </a:p>
          <a:p>
            <a:pPr marL="285750" lvl="0" indent="-285750">
              <a:buFont typeface="Arial" pitchFamily="34" charset="0"/>
              <a:buChar char="•"/>
            </a:pPr>
            <a:r>
              <a:rPr lang="fr-FR" sz="1700" b="1" spc="50" dirty="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rPr>
              <a:t>Les règles à respecter</a:t>
            </a:r>
          </a:p>
          <a:p>
            <a:pPr marL="285750" lvl="0" indent="-285750">
              <a:buFont typeface="Arial" pitchFamily="34" charset="0"/>
              <a:buChar char="•"/>
            </a:pPr>
            <a:r>
              <a:rPr lang="fr-FR" sz="1700" b="1" spc="50" dirty="0" smtClean="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rPr>
              <a:t>Matériel et organisation </a:t>
            </a:r>
          </a:p>
          <a:p>
            <a:pPr lvl="0" algn="r"/>
            <a:r>
              <a:rPr lang="fr-FR" sz="1700" b="1" spc="50" dirty="0" smtClean="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rPr>
              <a:t>du cahier</a:t>
            </a:r>
            <a:endParaRPr lang="fr-FR" sz="1700" b="1" spc="50" dirty="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endParaRPr>
          </a:p>
        </p:txBody>
      </p:sp>
      <p:pic>
        <p:nvPicPr>
          <p:cNvPr id="12" name="Picture 6" descr="http://ateliermonsieurjacques.com/512-1160/grand-tableau-d-ecole.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18" b="95020" l="9115" r="89974"/>
                    </a14:imgEffect>
                  </a14:imgLayer>
                </a14:imgProps>
              </a:ext>
              <a:ext uri="{28A0092B-C50C-407E-A947-70E740481C1C}">
                <a14:useLocalDpi xmlns:a14="http://schemas.microsoft.com/office/drawing/2010/main" val="0"/>
              </a:ext>
            </a:extLst>
          </a:blip>
          <a:srcRect/>
          <a:stretch>
            <a:fillRect/>
          </a:stretch>
        </p:blipFill>
        <p:spPr bwMode="auto">
          <a:xfrm flipH="1">
            <a:off x="4033660" y="487872"/>
            <a:ext cx="4993253" cy="665767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rot="21419822">
            <a:off x="5037624" y="943148"/>
            <a:ext cx="2917801" cy="3031599"/>
          </a:xfrm>
          <a:prstGeom prst="rect">
            <a:avLst/>
          </a:prstGeom>
          <a:noFill/>
          <a:scene3d>
            <a:camera prst="perspectiveHeroicExtremeLeftFacing" fov="4200000">
              <a:rot lat="0" lon="1200000" rev="21425485"/>
            </a:camera>
            <a:lightRig rig="threePt" dir="t"/>
          </a:scene3d>
        </p:spPr>
        <p:txBody>
          <a:bodyPr wrap="square" rtlCol="0">
            <a:spAutoFit/>
          </a:bodyPr>
          <a:lstStyle/>
          <a:p>
            <a:endParaRPr lang="fr-FR" spc="50" dirty="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endParaRPr>
          </a:p>
          <a:p>
            <a:pPr algn="ctr"/>
            <a:r>
              <a:rPr lang="fr-FR" cap="small" spc="50" dirty="0" smtClean="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rPr>
              <a:t>La conduite du cours au Quotidien : quelques pistes</a:t>
            </a:r>
          </a:p>
          <a:p>
            <a:pPr marL="285750" indent="-285750">
              <a:buFont typeface="Arial" pitchFamily="34" charset="0"/>
              <a:buChar char="•"/>
            </a:pPr>
            <a:r>
              <a:rPr lang="fr-FR" sz="1700" spc="50" dirty="0" smtClean="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rPr>
              <a:t>Exercer son autorité avec </a:t>
            </a:r>
          </a:p>
          <a:p>
            <a:pPr algn="ctr"/>
            <a:r>
              <a:rPr lang="fr-FR" sz="1700" spc="50" dirty="0" smtClean="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rPr>
              <a:t>rigueur et bienveillance</a:t>
            </a:r>
          </a:p>
          <a:p>
            <a:pPr marL="285750" indent="-285750">
              <a:buFont typeface="Arial" pitchFamily="34" charset="0"/>
              <a:buChar char="•"/>
            </a:pPr>
            <a:r>
              <a:rPr lang="fr-FR" sz="1700" spc="50" dirty="0" smtClean="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rPr>
              <a:t>Faire face au conflit</a:t>
            </a:r>
          </a:p>
          <a:p>
            <a:pPr marL="285750" indent="-285750">
              <a:buFont typeface="Arial" pitchFamily="34" charset="0"/>
              <a:buChar char="•"/>
            </a:pPr>
            <a:r>
              <a:rPr lang="fr-FR" sz="1700" spc="50" dirty="0" smtClean="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rPr>
              <a:t>La mise en activité</a:t>
            </a:r>
            <a:endParaRPr lang="fr-FR" sz="1700" spc="50" dirty="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endParaRPr>
          </a:p>
          <a:p>
            <a:pPr marL="285750" indent="-285750">
              <a:buFont typeface="Arial" pitchFamily="34" charset="0"/>
              <a:buChar char="•"/>
            </a:pPr>
            <a:r>
              <a:rPr lang="fr-FR" sz="1700" spc="50" dirty="0" smtClean="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rPr>
              <a:t>Sanctions et punitions</a:t>
            </a:r>
          </a:p>
          <a:p>
            <a:pPr marL="285750" indent="-285750">
              <a:buFont typeface="Arial" pitchFamily="34" charset="0"/>
              <a:buChar char="•"/>
            </a:pPr>
            <a:r>
              <a:rPr lang="fr-FR" sz="1700" spc="50" dirty="0" smtClean="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rPr>
              <a:t>Les relations adultes/adolescents</a:t>
            </a:r>
            <a:endParaRPr lang="fr-FR" sz="1700" spc="50" dirty="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endParaRPr>
          </a:p>
        </p:txBody>
      </p:sp>
      <p:sp>
        <p:nvSpPr>
          <p:cNvPr id="13" name="ZoneTexte 12"/>
          <p:cNvSpPr txBox="1"/>
          <p:nvPr/>
        </p:nvSpPr>
        <p:spPr>
          <a:xfrm>
            <a:off x="37170" y="28421"/>
            <a:ext cx="9144000" cy="646331"/>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3600" b="1" dirty="0" smtClean="0">
                <a:ln w="50800"/>
                <a:solidFill>
                  <a:schemeClr val="bg1">
                    <a:shade val="50000"/>
                  </a:schemeClr>
                </a:solidFill>
                <a:effectLst>
                  <a:glow>
                    <a:schemeClr val="bg1"/>
                  </a:glow>
                </a:effectLst>
                <a:latin typeface="John Handy LET" pitchFamily="2" charset="0"/>
              </a:rPr>
              <a:t>Sommaire</a:t>
            </a:r>
            <a:endParaRPr lang="fr-FR" sz="3600" b="1" dirty="0">
              <a:ln w="50800"/>
              <a:solidFill>
                <a:schemeClr val="bg1">
                  <a:shade val="50000"/>
                </a:schemeClr>
              </a:solidFill>
              <a:effectLst>
                <a:glow>
                  <a:schemeClr val="bg1"/>
                </a:glow>
              </a:effectLst>
              <a:latin typeface="John Handy LET" pitchFamily="2" charset="0"/>
            </a:endParaRPr>
          </a:p>
        </p:txBody>
      </p:sp>
    </p:spTree>
    <p:extLst>
      <p:ext uri="{BB962C8B-B14F-4D97-AF65-F5344CB8AC3E}">
        <p14:creationId xmlns:p14="http://schemas.microsoft.com/office/powerpoint/2010/main" val="17221179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2054"/>
                                        </p:tgtEl>
                                        <p:attrNameLst>
                                          <p:attrName>style.visibility</p:attrName>
                                        </p:attrNameLst>
                                      </p:cBhvr>
                                      <p:to>
                                        <p:strVal val="visible"/>
                                      </p:to>
                                    </p:set>
                                    <p:anim calcmode="lin" valueType="num">
                                      <p:cBhvr>
                                        <p:cTn id="15" dur="750" fill="hold"/>
                                        <p:tgtEl>
                                          <p:spTgt spid="2054"/>
                                        </p:tgtEl>
                                        <p:attrNameLst>
                                          <p:attrName>ppt_w</p:attrName>
                                        </p:attrNameLst>
                                      </p:cBhvr>
                                      <p:tavLst>
                                        <p:tav tm="0">
                                          <p:val>
                                            <p:fltVal val="0"/>
                                          </p:val>
                                        </p:tav>
                                        <p:tav tm="100000">
                                          <p:val>
                                            <p:strVal val="#ppt_w"/>
                                          </p:val>
                                        </p:tav>
                                      </p:tavLst>
                                    </p:anim>
                                    <p:anim calcmode="lin" valueType="num">
                                      <p:cBhvr>
                                        <p:cTn id="16" dur="750" fill="hold"/>
                                        <p:tgtEl>
                                          <p:spTgt spid="2054"/>
                                        </p:tgtEl>
                                        <p:attrNameLst>
                                          <p:attrName>ppt_h</p:attrName>
                                        </p:attrNameLst>
                                      </p:cBhvr>
                                      <p:tavLst>
                                        <p:tav tm="0">
                                          <p:val>
                                            <p:fltVal val="0"/>
                                          </p:val>
                                        </p:tav>
                                        <p:tav tm="100000">
                                          <p:val>
                                            <p:strVal val="#ppt_h"/>
                                          </p:val>
                                        </p:tav>
                                      </p:tavLst>
                                    </p:anim>
                                    <p:animEffect transition="in" filter="fade">
                                      <p:cBhvr>
                                        <p:cTn id="17" dur="750"/>
                                        <p:tgtEl>
                                          <p:spTgt spid="2054"/>
                                        </p:tgtEl>
                                      </p:cBhvr>
                                    </p:animEffect>
                                  </p:childTnLst>
                                </p:cTn>
                              </p:par>
                              <p:par>
                                <p:cTn id="18" presetID="53"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750" fill="hold"/>
                                        <p:tgtEl>
                                          <p:spTgt spid="12"/>
                                        </p:tgtEl>
                                        <p:attrNameLst>
                                          <p:attrName>ppt_w</p:attrName>
                                        </p:attrNameLst>
                                      </p:cBhvr>
                                      <p:tavLst>
                                        <p:tav tm="0">
                                          <p:val>
                                            <p:fltVal val="0"/>
                                          </p:val>
                                        </p:tav>
                                        <p:tav tm="100000">
                                          <p:val>
                                            <p:strVal val="#ppt_w"/>
                                          </p:val>
                                        </p:tav>
                                      </p:tavLst>
                                    </p:anim>
                                    <p:anim calcmode="lin" valueType="num">
                                      <p:cBhvr>
                                        <p:cTn id="21" dur="750" fill="hold"/>
                                        <p:tgtEl>
                                          <p:spTgt spid="12"/>
                                        </p:tgtEl>
                                        <p:attrNameLst>
                                          <p:attrName>ppt_h</p:attrName>
                                        </p:attrNameLst>
                                      </p:cBhvr>
                                      <p:tavLst>
                                        <p:tav tm="0">
                                          <p:val>
                                            <p:fltVal val="0"/>
                                          </p:val>
                                        </p:tav>
                                        <p:tav tm="100000">
                                          <p:val>
                                            <p:strVal val="#ppt_h"/>
                                          </p:val>
                                        </p:tav>
                                      </p:tavLst>
                                    </p:anim>
                                    <p:animEffect transition="in" filter="fade">
                                      <p:cBhvr>
                                        <p:cTn id="22" dur="7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1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1000"/>
                                        <p:tgtEl>
                                          <p:spTgt spid="5">
                                            <p:txEl>
                                              <p:pRg st="1" end="1"/>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wipe(left)">
                                      <p:cBhvr>
                                        <p:cTn id="35" dur="10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wipe(left)">
                                      <p:cBhvr>
                                        <p:cTn id="40" dur="1000"/>
                                        <p:tgtEl>
                                          <p:spTgt spid="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wipe(left)">
                                      <p:cBhvr>
                                        <p:cTn id="45" dur="1000"/>
                                        <p:tgtEl>
                                          <p:spTgt spid="5">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wipe(left)">
                                      <p:cBhvr>
                                        <p:cTn id="50" dur="1000"/>
                                        <p:tgtEl>
                                          <p:spTgt spid="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Effect transition="in" filter="wipe(left)">
                                      <p:cBhvr>
                                        <p:cTn id="55" dur="1000"/>
                                        <p:tgtEl>
                                          <p:spTgt spid="5">
                                            <p:txEl>
                                              <p:pRg st="6" end="6"/>
                                            </p:tx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
                                            <p:txEl>
                                              <p:pRg st="7" end="7"/>
                                            </p:txEl>
                                          </p:spTgt>
                                        </p:tgtEl>
                                        <p:attrNameLst>
                                          <p:attrName>style.visibility</p:attrName>
                                        </p:attrNameLst>
                                      </p:cBhvr>
                                      <p:to>
                                        <p:strVal val="visible"/>
                                      </p:to>
                                    </p:set>
                                    <p:animEffect transition="in" filter="wipe(left)">
                                      <p:cBhvr>
                                        <p:cTn id="58" dur="1000"/>
                                        <p:tgtEl>
                                          <p:spTgt spid="5">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txEl>
                                              <p:pRg st="1" end="1"/>
                                            </p:txEl>
                                          </p:spTgt>
                                        </p:tgtEl>
                                        <p:attrNameLst>
                                          <p:attrName>style.visibility</p:attrName>
                                        </p:attrNameLst>
                                      </p:cBhvr>
                                      <p:to>
                                        <p:strVal val="visible"/>
                                      </p:to>
                                    </p:set>
                                    <p:animEffect transition="in" filter="wipe(left)">
                                      <p:cBhvr>
                                        <p:cTn id="63" dur="1000"/>
                                        <p:tgtEl>
                                          <p:spTgt spid="2">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1000"/>
                                        <p:tgtEl>
                                          <p:spTgt spid="2">
                                            <p:txEl>
                                              <p:pRg st="2" end="2"/>
                                            </p:tx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1000"/>
                                        <p:tgtEl>
                                          <p:spTgt spid="2">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1000"/>
                                        <p:tgtEl>
                                          <p:spTgt spid="2">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txEl>
                                              <p:pRg st="5" end="5"/>
                                            </p:txEl>
                                          </p:spTgt>
                                        </p:tgtEl>
                                        <p:attrNameLst>
                                          <p:attrName>style.visibility</p:attrName>
                                        </p:attrNameLst>
                                      </p:cBhvr>
                                      <p:to>
                                        <p:strVal val="visible"/>
                                      </p:to>
                                    </p:set>
                                    <p:animEffect transition="in" filter="wipe(left)">
                                      <p:cBhvr>
                                        <p:cTn id="81" dur="1000"/>
                                        <p:tgtEl>
                                          <p:spTgt spid="2">
                                            <p:txEl>
                                              <p:pRg st="5" end="5"/>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txEl>
                                              <p:pRg st="6" end="6"/>
                                            </p:txEl>
                                          </p:spTgt>
                                        </p:tgtEl>
                                        <p:attrNameLst>
                                          <p:attrName>style.visibility</p:attrName>
                                        </p:attrNameLst>
                                      </p:cBhvr>
                                      <p:to>
                                        <p:strVal val="visible"/>
                                      </p:to>
                                    </p:set>
                                    <p:animEffect transition="in" filter="wipe(left)">
                                      <p:cBhvr>
                                        <p:cTn id="86" dur="1000"/>
                                        <p:tgtEl>
                                          <p:spTgt spid="2">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txEl>
                                              <p:pRg st="7" end="7"/>
                                            </p:txEl>
                                          </p:spTgt>
                                        </p:tgtEl>
                                        <p:attrNameLst>
                                          <p:attrName>style.visibility</p:attrName>
                                        </p:attrNameLst>
                                      </p:cBhvr>
                                      <p:to>
                                        <p:strVal val="visible"/>
                                      </p:to>
                                    </p:set>
                                    <p:animEffect transition="in" filter="wipe(left)">
                                      <p:cBhvr>
                                        <p:cTn id="91"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uiExpand="1" build="p"/>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38687"/>
            <a:ext cx="9144000" cy="107721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3200" b="1" dirty="0" smtClean="0">
                <a:ln w="50800"/>
                <a:solidFill>
                  <a:schemeClr val="bg1">
                    <a:shade val="50000"/>
                  </a:schemeClr>
                </a:solidFill>
                <a:effectLst>
                  <a:glow>
                    <a:schemeClr val="bg1"/>
                  </a:glow>
                </a:effectLst>
                <a:latin typeface="John Handy LET" pitchFamily="2" charset="0"/>
              </a:rPr>
              <a:t>En conclusion, comment organiser sa 1</a:t>
            </a:r>
            <a:r>
              <a:rPr lang="fr-FR" sz="3200" b="1" baseline="30000" dirty="0" smtClean="0">
                <a:ln w="50800"/>
                <a:solidFill>
                  <a:schemeClr val="bg1">
                    <a:shade val="50000"/>
                  </a:schemeClr>
                </a:solidFill>
                <a:effectLst>
                  <a:glow>
                    <a:schemeClr val="bg1"/>
                  </a:glow>
                </a:effectLst>
                <a:latin typeface="John Handy LET" pitchFamily="2" charset="0"/>
              </a:rPr>
              <a:t>ère</a:t>
            </a:r>
            <a:r>
              <a:rPr lang="fr-FR" sz="3200" b="1" dirty="0" smtClean="0">
                <a:ln w="50800"/>
                <a:solidFill>
                  <a:schemeClr val="bg1">
                    <a:shade val="50000"/>
                  </a:schemeClr>
                </a:solidFill>
                <a:effectLst>
                  <a:glow>
                    <a:schemeClr val="bg1"/>
                  </a:glow>
                </a:effectLst>
                <a:latin typeface="John Handy LET" pitchFamily="2" charset="0"/>
              </a:rPr>
              <a:t> heure de cours ?</a:t>
            </a:r>
            <a:endParaRPr lang="fr-FR" sz="3200" b="1" dirty="0">
              <a:ln w="50800"/>
              <a:solidFill>
                <a:schemeClr val="bg1">
                  <a:shade val="50000"/>
                </a:schemeClr>
              </a:solidFill>
              <a:effectLst>
                <a:glow>
                  <a:schemeClr val="bg1"/>
                </a:glow>
              </a:effectLst>
              <a:latin typeface="John Handy LET" pitchFamily="2" charset="0"/>
            </a:endParaRPr>
          </a:p>
        </p:txBody>
      </p:sp>
      <p:sp>
        <p:nvSpPr>
          <p:cNvPr id="4" name="ZoneTexte 3"/>
          <p:cNvSpPr txBox="1"/>
          <p:nvPr/>
        </p:nvSpPr>
        <p:spPr>
          <a:xfrm>
            <a:off x="359470" y="1322735"/>
            <a:ext cx="8425060" cy="2893100"/>
          </a:xfrm>
          <a:prstGeom prst="rect">
            <a:avLst/>
          </a:prstGeom>
          <a:ln>
            <a:solidFill>
              <a:schemeClr val="bg1"/>
            </a:solidFill>
          </a:ln>
        </p:spPr>
        <p:style>
          <a:lnRef idx="1">
            <a:schemeClr val="accent2"/>
          </a:lnRef>
          <a:fillRef idx="1003">
            <a:schemeClr val="lt2"/>
          </a:fillRef>
          <a:effectRef idx="2">
            <a:schemeClr val="accent2"/>
          </a:effectRef>
          <a:fontRef idx="minor">
            <a:schemeClr val="lt1"/>
          </a:fontRef>
        </p:style>
        <p:txBody>
          <a:bodyPr wrap="square" rtlCol="0">
            <a:spAutoFit/>
          </a:bodyPr>
          <a:lstStyle/>
          <a:p>
            <a:pPr algn="just"/>
            <a:r>
              <a:rPr lang="fr-FR" sz="1400" b="1" dirty="0" smtClean="0">
                <a:solidFill>
                  <a:schemeClr val="tx1"/>
                </a:solidFill>
                <a:latin typeface="Tw Cen MT" pitchFamily="34" charset="0"/>
              </a:rPr>
              <a:t>1. Soigner l’entrée en cours en demandant d’occuper les places devant</a:t>
            </a:r>
          </a:p>
          <a:p>
            <a:pPr algn="just"/>
            <a:r>
              <a:rPr lang="fr-FR" sz="1400" b="1" dirty="0" smtClean="0">
                <a:solidFill>
                  <a:schemeClr val="tx1"/>
                </a:solidFill>
                <a:latin typeface="Tw Cen MT" pitchFamily="34" charset="0"/>
              </a:rPr>
              <a:t>2. Faire l’appel en demandant au préalable aux élèves de vous signifier si vous prononcez mal leur nom</a:t>
            </a:r>
          </a:p>
          <a:p>
            <a:pPr algn="just"/>
            <a:r>
              <a:rPr lang="fr-FR" sz="1400" b="1" dirty="0" smtClean="0">
                <a:solidFill>
                  <a:schemeClr val="tx1"/>
                </a:solidFill>
                <a:latin typeface="Tw Cen MT" pitchFamily="34" charset="0"/>
              </a:rPr>
              <a:t>3. Vous présenter (écrire votre nom au tableau)</a:t>
            </a:r>
          </a:p>
          <a:p>
            <a:pPr algn="just"/>
            <a:r>
              <a:rPr lang="fr-FR" sz="1400" b="1" dirty="0" smtClean="0">
                <a:solidFill>
                  <a:schemeClr val="tx1"/>
                </a:solidFill>
                <a:latin typeface="Tw Cen MT" pitchFamily="34" charset="0"/>
              </a:rPr>
              <a:t>4. </a:t>
            </a:r>
            <a:r>
              <a:rPr lang="fr-FR" sz="1400" b="1" dirty="0">
                <a:solidFill>
                  <a:schemeClr val="tx1"/>
                </a:solidFill>
                <a:latin typeface="Tw Cen MT" pitchFamily="34" charset="0"/>
              </a:rPr>
              <a:t>P</a:t>
            </a:r>
            <a:r>
              <a:rPr lang="fr-FR" sz="1400" b="1" dirty="0" smtClean="0">
                <a:solidFill>
                  <a:schemeClr val="tx1"/>
                </a:solidFill>
                <a:latin typeface="Tw Cen MT" pitchFamily="34" charset="0"/>
              </a:rPr>
              <a:t>résenter  les grandes lignes du programme d’histoire et de géographie (au moyen de photographies projetées par exemple) : « cette année, nous allons apprendre... »</a:t>
            </a:r>
          </a:p>
          <a:p>
            <a:pPr algn="just"/>
            <a:r>
              <a:rPr lang="fr-FR" sz="1400" b="1" dirty="0" smtClean="0">
                <a:solidFill>
                  <a:schemeClr val="tx1"/>
                </a:solidFill>
                <a:latin typeface="Tw Cen MT" pitchFamily="34" charset="0"/>
              </a:rPr>
              <a:t>5. Faire </a:t>
            </a:r>
            <a:r>
              <a:rPr lang="fr-FR" sz="1400" b="1" dirty="0">
                <a:solidFill>
                  <a:schemeClr val="tx1"/>
                </a:solidFill>
                <a:latin typeface="Tw Cen MT" pitchFamily="34" charset="0"/>
              </a:rPr>
              <a:t>remplir une fiche de </a:t>
            </a:r>
            <a:r>
              <a:rPr lang="fr-FR" sz="1400" b="1" dirty="0" smtClean="0">
                <a:solidFill>
                  <a:schemeClr val="tx1"/>
                </a:solidFill>
                <a:latin typeface="Tw Cen MT" pitchFamily="34" charset="0"/>
              </a:rPr>
              <a:t>renseignements simple préalablement préparée (photocopie)</a:t>
            </a:r>
            <a:endParaRPr lang="fr-FR" sz="1400" b="1" dirty="0">
              <a:solidFill>
                <a:schemeClr val="tx1"/>
              </a:solidFill>
              <a:latin typeface="Tw Cen MT" pitchFamily="34" charset="0"/>
            </a:endParaRPr>
          </a:p>
          <a:p>
            <a:pPr algn="just"/>
            <a:r>
              <a:rPr lang="fr-FR" sz="1400" b="1" dirty="0" smtClean="0">
                <a:solidFill>
                  <a:schemeClr val="tx1"/>
                </a:solidFill>
                <a:latin typeface="Tw Cen MT" pitchFamily="34" charset="0"/>
              </a:rPr>
              <a:t>6. Distribuer la liste du matériel et insister sur les dimensions du cahier</a:t>
            </a:r>
            <a:r>
              <a:rPr lang="fr-FR" sz="1400" b="1" dirty="0">
                <a:solidFill>
                  <a:schemeClr val="tx1"/>
                </a:solidFill>
                <a:latin typeface="Tw Cen MT" pitchFamily="34" charset="0"/>
              </a:rPr>
              <a:t> </a:t>
            </a:r>
            <a:r>
              <a:rPr lang="fr-FR" sz="1400" b="1" dirty="0" smtClean="0">
                <a:solidFill>
                  <a:schemeClr val="tx1"/>
                </a:solidFill>
                <a:latin typeface="Tw Cen MT" pitchFamily="34" charset="0"/>
              </a:rPr>
              <a:t>(exigible la semaine suivante). Si problème d’achat, demander un mot des parents ou du responsable légal</a:t>
            </a:r>
          </a:p>
          <a:p>
            <a:pPr algn="just"/>
            <a:r>
              <a:rPr lang="fr-FR" sz="1400" b="1" dirty="0" smtClean="0">
                <a:solidFill>
                  <a:schemeClr val="tx1"/>
                </a:solidFill>
                <a:latin typeface="Tw Cen MT" pitchFamily="34" charset="0"/>
              </a:rPr>
              <a:t>7. Présenter les règles de vie de classe (photocopie prête à être distribuée)</a:t>
            </a:r>
          </a:p>
          <a:p>
            <a:pPr algn="just"/>
            <a:r>
              <a:rPr lang="fr-FR" sz="1400" b="1" dirty="0" smtClean="0">
                <a:solidFill>
                  <a:schemeClr val="tx1"/>
                </a:solidFill>
                <a:latin typeface="Tw Cen MT" pitchFamily="34" charset="0"/>
              </a:rPr>
              <a:t>8. Prendre rapidement en note le plan naturel de la classe (durant le temps de remplissage de la fiche de renseignements par exemple) et demander aux élèves de garder les mêmes places au cours prochain. </a:t>
            </a:r>
          </a:p>
          <a:p>
            <a:pPr algn="just"/>
            <a:endParaRPr lang="fr-FR" sz="1400" b="1" dirty="0" smtClean="0">
              <a:solidFill>
                <a:schemeClr val="tx1"/>
              </a:solidFill>
              <a:latin typeface="Tw Cen MT" pitchFamily="34" charset="0"/>
            </a:endParaRPr>
          </a:p>
          <a:p>
            <a:pPr algn="just"/>
            <a:r>
              <a:rPr lang="fr-FR" sz="1400" b="1" u="sng" dirty="0" smtClean="0">
                <a:solidFill>
                  <a:schemeClr val="tx1"/>
                </a:solidFill>
                <a:latin typeface="Tw Cen MT" pitchFamily="34" charset="0"/>
              </a:rPr>
              <a:t>Conseil</a:t>
            </a:r>
            <a:r>
              <a:rPr lang="fr-FR" sz="1400" b="1" dirty="0" smtClean="0">
                <a:solidFill>
                  <a:schemeClr val="tx1"/>
                </a:solidFill>
                <a:latin typeface="Tw Cen MT" pitchFamily="34" charset="0"/>
              </a:rPr>
              <a:t> : apprendre le prénom de 3 élèves par classe</a:t>
            </a:r>
          </a:p>
        </p:txBody>
      </p:sp>
    </p:spTree>
    <p:extLst>
      <p:ext uri="{BB962C8B-B14F-4D97-AF65-F5344CB8AC3E}">
        <p14:creationId xmlns:p14="http://schemas.microsoft.com/office/powerpoint/2010/main" val="20282064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5667"/>
            <a:ext cx="9144000" cy="769441"/>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4400" b="1" dirty="0" smtClean="0">
                <a:ln w="50800"/>
                <a:solidFill>
                  <a:schemeClr val="bg1">
                    <a:shade val="50000"/>
                  </a:schemeClr>
                </a:solidFill>
                <a:effectLst>
                  <a:glow>
                    <a:schemeClr val="bg1"/>
                  </a:glow>
                </a:effectLst>
                <a:latin typeface="John Handy LET" pitchFamily="2" charset="0"/>
              </a:rPr>
              <a:t>Ressources</a:t>
            </a:r>
            <a:endParaRPr lang="fr-FR" sz="4400" b="1" dirty="0">
              <a:ln w="50800"/>
              <a:solidFill>
                <a:schemeClr val="bg1">
                  <a:shade val="50000"/>
                </a:schemeClr>
              </a:solidFill>
              <a:effectLst>
                <a:glow>
                  <a:schemeClr val="bg1"/>
                </a:glow>
              </a:effectLst>
              <a:latin typeface="John Handy LET" pitchFamily="2" charset="0"/>
            </a:endParaRPr>
          </a:p>
        </p:txBody>
      </p:sp>
      <p:sp>
        <p:nvSpPr>
          <p:cNvPr id="3" name="Rectangle 2"/>
          <p:cNvSpPr/>
          <p:nvPr/>
        </p:nvSpPr>
        <p:spPr>
          <a:xfrm>
            <a:off x="359470" y="901482"/>
            <a:ext cx="8425060" cy="2492990"/>
          </a:xfrm>
          <a:prstGeom prst="rect">
            <a:avLst/>
          </a:prstGeom>
          <a:solidFill>
            <a:schemeClr val="bg2">
              <a:lumMod val="1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fr-FR" sz="1200" i="1" dirty="0" smtClean="0">
                <a:solidFill>
                  <a:schemeClr val="tx1"/>
                </a:solidFill>
                <a:latin typeface="Tw Cen MT" pitchFamily="34" charset="0"/>
                <a:hlinkClick r:id="rId2"/>
              </a:rPr>
              <a:t>http</a:t>
            </a:r>
            <a:r>
              <a:rPr lang="fr-FR" sz="1200" i="1" dirty="0">
                <a:solidFill>
                  <a:schemeClr val="tx1"/>
                </a:solidFill>
                <a:latin typeface="Tw Cen MT" pitchFamily="34" charset="0"/>
                <a:hlinkClick r:id="rId2"/>
              </a:rPr>
              <a:t>://</a:t>
            </a:r>
            <a:r>
              <a:rPr lang="fr-FR" sz="1200" i="1" dirty="0" smtClean="0">
                <a:solidFill>
                  <a:schemeClr val="tx1"/>
                </a:solidFill>
                <a:latin typeface="Tw Cen MT" pitchFamily="34" charset="0"/>
                <a:hlinkClick r:id="rId2"/>
              </a:rPr>
              <a:t>www.cndp.fr/tenue-de-classe/ressources.html</a:t>
            </a:r>
            <a:endParaRPr lang="fr-FR" sz="1200" i="1" dirty="0" smtClean="0">
              <a:solidFill>
                <a:schemeClr val="tx1"/>
              </a:solidFill>
              <a:latin typeface="Tw Cen MT" pitchFamily="34" charset="0"/>
            </a:endParaRPr>
          </a:p>
          <a:p>
            <a:r>
              <a:rPr lang="fr-FR" sz="1200" i="1" dirty="0">
                <a:solidFill>
                  <a:schemeClr val="tx1"/>
                </a:solidFill>
                <a:latin typeface="Tw Cen MT" pitchFamily="34" charset="0"/>
                <a:hlinkClick r:id="rId3"/>
              </a:rPr>
              <a:t>http://www.stephanecote.org/2013/08/15/13-trucs-de-gestion-de-classe-qui-instaure-le-respect</a:t>
            </a:r>
            <a:r>
              <a:rPr lang="fr-FR" sz="1200" i="1" dirty="0" smtClean="0">
                <a:solidFill>
                  <a:schemeClr val="tx1"/>
                </a:solidFill>
                <a:latin typeface="Tw Cen MT" pitchFamily="34" charset="0"/>
                <a:hlinkClick r:id="rId3"/>
              </a:rPr>
              <a:t>/</a:t>
            </a:r>
            <a:endParaRPr lang="fr-FR" sz="1200" i="1" dirty="0">
              <a:solidFill>
                <a:schemeClr val="tx1"/>
              </a:solidFill>
              <a:latin typeface="Tw Cen MT" pitchFamily="34" charset="0"/>
            </a:endParaRPr>
          </a:p>
          <a:p>
            <a:r>
              <a:rPr lang="fr-FR" sz="1200" i="1" dirty="0">
                <a:solidFill>
                  <a:schemeClr val="tx1"/>
                </a:solidFill>
                <a:latin typeface="Tw Cen MT" pitchFamily="34" charset="0"/>
                <a:hlinkClick r:id="rId4"/>
              </a:rPr>
              <a:t>http://</a:t>
            </a:r>
            <a:r>
              <a:rPr lang="fr-FR" sz="1200" i="1" dirty="0" smtClean="0">
                <a:solidFill>
                  <a:schemeClr val="tx1"/>
                </a:solidFill>
                <a:latin typeface="Tw Cen MT" pitchFamily="34" charset="0"/>
                <a:hlinkClick r:id="rId4"/>
              </a:rPr>
              <a:t>neo.ens-lyon.fr/neopass/themes/neotheme_6.html</a:t>
            </a:r>
            <a:r>
              <a:rPr lang="fr-FR" sz="1200" i="1" dirty="0" smtClean="0">
                <a:solidFill>
                  <a:schemeClr val="tx1"/>
                </a:solidFill>
                <a:latin typeface="Tw Cen MT" pitchFamily="34" charset="0"/>
              </a:rPr>
              <a:t> </a:t>
            </a:r>
            <a:r>
              <a:rPr lang="fr-FR" sz="1200" i="1" dirty="0" smtClean="0">
                <a:solidFill>
                  <a:schemeClr val="bg1"/>
                </a:solidFill>
                <a:latin typeface="Tw Cen MT" pitchFamily="34" charset="0"/>
              </a:rPr>
              <a:t>(gérer les conflits)</a:t>
            </a:r>
          </a:p>
          <a:p>
            <a:r>
              <a:rPr lang="fr-FR" sz="1200" i="1" dirty="0">
                <a:solidFill>
                  <a:schemeClr val="tx1"/>
                </a:solidFill>
                <a:latin typeface="Tw Cen MT" pitchFamily="34" charset="0"/>
                <a:hlinkClick r:id="rId5"/>
              </a:rPr>
              <a:t>http://webcache.googleusercontent.com/search?q=cache:ubVCFIOL0VwJ:www2.ac-lyon.fr/etab/ien/ain/bourg2/IMG/doc/7_GESTION_DU_GROUPE.doc+&amp;</a:t>
            </a:r>
            <a:r>
              <a:rPr lang="fr-FR" sz="1200" i="1" dirty="0" smtClean="0">
                <a:solidFill>
                  <a:schemeClr val="tx1"/>
                </a:solidFill>
                <a:latin typeface="Tw Cen MT" pitchFamily="34" charset="0"/>
                <a:hlinkClick r:id="rId5"/>
              </a:rPr>
              <a:t>cd=3&amp;hl=fr&amp;ct=clnk&amp;gl=fr</a:t>
            </a:r>
            <a:endParaRPr lang="fr-FR" sz="1200" i="1" dirty="0" smtClean="0">
              <a:solidFill>
                <a:schemeClr val="tx1"/>
              </a:solidFill>
              <a:latin typeface="Tw Cen MT" pitchFamily="34" charset="0"/>
            </a:endParaRPr>
          </a:p>
          <a:p>
            <a:r>
              <a:rPr lang="fr-FR" sz="1200" i="1" dirty="0">
                <a:solidFill>
                  <a:schemeClr val="tx1"/>
                </a:solidFill>
                <a:latin typeface="Tw Cen MT" pitchFamily="34" charset="0"/>
                <a:hlinkClick r:id="rId6"/>
              </a:rPr>
              <a:t>http://lewebpedagogique.com/perceval/gestion-de-classe</a:t>
            </a:r>
            <a:r>
              <a:rPr lang="fr-FR" sz="1200" i="1" dirty="0" smtClean="0">
                <a:solidFill>
                  <a:schemeClr val="tx1"/>
                </a:solidFill>
                <a:latin typeface="Tw Cen MT" pitchFamily="34" charset="0"/>
                <a:hlinkClick r:id="rId6"/>
              </a:rPr>
              <a:t>/</a:t>
            </a:r>
            <a:endParaRPr lang="fr-FR" sz="1200" i="1" dirty="0" smtClean="0">
              <a:solidFill>
                <a:schemeClr val="tx1"/>
              </a:solidFill>
              <a:latin typeface="Tw Cen MT" pitchFamily="34" charset="0"/>
            </a:endParaRPr>
          </a:p>
          <a:p>
            <a:r>
              <a:rPr lang="fr-FR" sz="1200" i="1" dirty="0">
                <a:solidFill>
                  <a:schemeClr val="tx1"/>
                </a:solidFill>
                <a:latin typeface="Tw Cen MT" pitchFamily="34" charset="0"/>
                <a:hlinkClick r:id="rId7"/>
              </a:rPr>
              <a:t>http://</a:t>
            </a:r>
            <a:r>
              <a:rPr lang="fr-FR" sz="1200" i="1" dirty="0" smtClean="0">
                <a:solidFill>
                  <a:schemeClr val="tx1"/>
                </a:solidFill>
                <a:latin typeface="Tw Cen MT" pitchFamily="34" charset="0"/>
                <a:hlinkClick r:id="rId7"/>
              </a:rPr>
              <a:t>palf.free.fr/divers/autorite.htm</a:t>
            </a:r>
            <a:endParaRPr lang="fr-FR" sz="1200" i="1" dirty="0" smtClean="0">
              <a:solidFill>
                <a:schemeClr val="tx1"/>
              </a:solidFill>
              <a:latin typeface="Tw Cen MT" pitchFamily="34" charset="0"/>
            </a:endParaRPr>
          </a:p>
          <a:p>
            <a:r>
              <a:rPr lang="fr-FR" sz="1200" i="1" dirty="0">
                <a:solidFill>
                  <a:schemeClr val="tx1"/>
                </a:solidFill>
                <a:latin typeface="Tw Cen MT" pitchFamily="34" charset="0"/>
                <a:hlinkClick r:id="rId8"/>
              </a:rPr>
              <a:t>http://</a:t>
            </a:r>
            <a:r>
              <a:rPr lang="fr-FR" sz="1200" i="1" dirty="0" smtClean="0">
                <a:solidFill>
                  <a:schemeClr val="tx1"/>
                </a:solidFill>
                <a:latin typeface="Tw Cen MT" pitchFamily="34" charset="0"/>
                <a:hlinkClick r:id="rId8"/>
              </a:rPr>
              <a:t>www.canal-u.tv/video/universite_de_tous_les_savoirs_au_lycee/comment_concilier_discipline_et_dialogue.5453</a:t>
            </a:r>
            <a:endParaRPr lang="fr-FR" sz="1200" i="1" dirty="0" smtClean="0">
              <a:solidFill>
                <a:schemeClr val="tx1"/>
              </a:solidFill>
              <a:latin typeface="Tw Cen MT" pitchFamily="34" charset="0"/>
            </a:endParaRPr>
          </a:p>
          <a:p>
            <a:r>
              <a:rPr lang="fr-FR" sz="1200" i="1" dirty="0">
                <a:solidFill>
                  <a:schemeClr val="tx1"/>
                </a:solidFill>
                <a:latin typeface="Tw Cen MT" pitchFamily="34" charset="0"/>
                <a:hlinkClick r:id="rId9"/>
              </a:rPr>
              <a:t>http://</a:t>
            </a:r>
            <a:r>
              <a:rPr lang="fr-FR" sz="1200" i="1" dirty="0" smtClean="0">
                <a:solidFill>
                  <a:schemeClr val="tx1"/>
                </a:solidFill>
                <a:latin typeface="Tw Cen MT" pitchFamily="34" charset="0"/>
                <a:hlinkClick r:id="rId9"/>
              </a:rPr>
              <a:t>ecole.saint.didier.free.fr/gestion_classe.htm</a:t>
            </a:r>
            <a:endParaRPr lang="fr-FR" sz="1200" i="1" dirty="0" smtClean="0">
              <a:solidFill>
                <a:schemeClr val="tx1"/>
              </a:solidFill>
              <a:latin typeface="Tw Cen MT" pitchFamily="34" charset="0"/>
            </a:endParaRPr>
          </a:p>
          <a:p>
            <a:r>
              <a:rPr lang="fr-FR" sz="1200" i="1" dirty="0">
                <a:solidFill>
                  <a:schemeClr val="tx1"/>
                </a:solidFill>
                <a:latin typeface="Tw Cen MT" pitchFamily="34" charset="0"/>
                <a:hlinkClick r:id="rId10"/>
              </a:rPr>
              <a:t>http://domisweb.free.fr/gestion</a:t>
            </a:r>
            <a:r>
              <a:rPr lang="fr-FR" sz="1200" i="1" dirty="0" smtClean="0">
                <a:solidFill>
                  <a:schemeClr val="tx1"/>
                </a:solidFill>
                <a:latin typeface="Tw Cen MT" pitchFamily="34" charset="0"/>
                <a:hlinkClick r:id="rId10"/>
              </a:rPr>
              <a:t>/</a:t>
            </a:r>
            <a:endParaRPr lang="fr-FR" sz="1200" i="1" dirty="0" smtClean="0">
              <a:solidFill>
                <a:schemeClr val="tx1"/>
              </a:solidFill>
              <a:latin typeface="Tw Cen MT" pitchFamily="34" charset="0"/>
            </a:endParaRPr>
          </a:p>
          <a:p>
            <a:r>
              <a:rPr lang="fr-FR" sz="1200" i="1" dirty="0">
                <a:solidFill>
                  <a:schemeClr val="tx1"/>
                </a:solidFill>
                <a:latin typeface="Tw Cen MT" pitchFamily="34" charset="0"/>
                <a:hlinkClick r:id="rId11"/>
              </a:rPr>
              <a:t>https://</a:t>
            </a:r>
            <a:r>
              <a:rPr lang="fr-FR" sz="1200" i="1" dirty="0" smtClean="0">
                <a:solidFill>
                  <a:schemeClr val="tx1"/>
                </a:solidFill>
                <a:latin typeface="Tw Cen MT" pitchFamily="34" charset="0"/>
                <a:hlinkClick r:id="rId11"/>
              </a:rPr>
              <a:t>web.ac-reims.fr/editice/images/stories/EPS/new_structure_site/ressources_peda_acad/thmatiques_professionnelles/TENUE_DE_CLASSE_Conduire_une_classe_dans_un_climat_propice_a_lenseignement_VF_2.pdf</a:t>
            </a:r>
            <a:endParaRPr lang="fr-FR" sz="1200" i="1" dirty="0" smtClean="0">
              <a:solidFill>
                <a:schemeClr val="tx1"/>
              </a:solidFill>
              <a:latin typeface="Tw Cen MT" pitchFamily="34" charset="0"/>
            </a:endParaRPr>
          </a:p>
        </p:txBody>
      </p:sp>
    </p:spTree>
    <p:extLst>
      <p:ext uri="{BB962C8B-B14F-4D97-AF65-F5344CB8AC3E}">
        <p14:creationId xmlns:p14="http://schemas.microsoft.com/office/powerpoint/2010/main" val="15626026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le ronde 1"/>
          <p:cNvSpPr/>
          <p:nvPr/>
        </p:nvSpPr>
        <p:spPr>
          <a:xfrm>
            <a:off x="140892" y="751001"/>
            <a:ext cx="8901167" cy="5523062"/>
          </a:xfrm>
          <a:custGeom>
            <a:avLst/>
            <a:gdLst>
              <a:gd name="connsiteX0" fmla="*/ 6743587 w 8425060"/>
              <a:gd name="connsiteY0" fmla="*/ 5667858 h 5055036"/>
              <a:gd name="connsiteX1" fmla="*/ 5289164 w 8425060"/>
              <a:gd name="connsiteY1" fmla="*/ 4971092 h 5055036"/>
              <a:gd name="connsiteX2" fmla="*/ 1215511 w 8425060"/>
              <a:gd name="connsiteY2" fmla="*/ 4303689 h 5055036"/>
              <a:gd name="connsiteX3" fmla="*/ 2449385 w 8425060"/>
              <a:gd name="connsiteY3" fmla="*/ 232039 h 5055036"/>
              <a:gd name="connsiteX4" fmla="*/ 6413173 w 8425060"/>
              <a:gd name="connsiteY4" fmla="*/ 372308 h 5055036"/>
              <a:gd name="connsiteX5" fmla="*/ 6736401 w 8425060"/>
              <a:gd name="connsiteY5" fmla="*/ 4551172 h 5055036"/>
              <a:gd name="connsiteX6" fmla="*/ 6743587 w 8425060"/>
              <a:gd name="connsiteY6" fmla="*/ 5667858 h 5055036"/>
              <a:gd name="connsiteX0" fmla="*/ 7072844 w 8754387"/>
              <a:gd name="connsiteY0" fmla="*/ 5795526 h 5795526"/>
              <a:gd name="connsiteX1" fmla="*/ 5618421 w 8754387"/>
              <a:gd name="connsiteY1" fmla="*/ 5098760 h 5795526"/>
              <a:gd name="connsiteX2" fmla="*/ 1544768 w 8754387"/>
              <a:gd name="connsiteY2" fmla="*/ 4431357 h 5795526"/>
              <a:gd name="connsiteX3" fmla="*/ 1273692 w 8754387"/>
              <a:gd name="connsiteY3" fmla="*/ 169207 h 5795526"/>
              <a:gd name="connsiteX4" fmla="*/ 6742430 w 8754387"/>
              <a:gd name="connsiteY4" fmla="*/ 499976 h 5795526"/>
              <a:gd name="connsiteX5" fmla="*/ 7065658 w 8754387"/>
              <a:gd name="connsiteY5" fmla="*/ 4678840 h 5795526"/>
              <a:gd name="connsiteX6" fmla="*/ 7072844 w 8754387"/>
              <a:gd name="connsiteY6" fmla="*/ 5795526 h 5795526"/>
              <a:gd name="connsiteX0" fmla="*/ 6743044 w 8424587"/>
              <a:gd name="connsiteY0" fmla="*/ 5979844 h 5979844"/>
              <a:gd name="connsiteX1" fmla="*/ 5288621 w 8424587"/>
              <a:gd name="connsiteY1" fmla="*/ 5283078 h 5979844"/>
              <a:gd name="connsiteX2" fmla="*/ 414868 w 8424587"/>
              <a:gd name="connsiteY2" fmla="*/ 5291950 h 5979844"/>
              <a:gd name="connsiteX3" fmla="*/ 943892 w 8424587"/>
              <a:gd name="connsiteY3" fmla="*/ 353525 h 5979844"/>
              <a:gd name="connsiteX4" fmla="*/ 6412630 w 8424587"/>
              <a:gd name="connsiteY4" fmla="*/ 684294 h 5979844"/>
              <a:gd name="connsiteX5" fmla="*/ 6735858 w 8424587"/>
              <a:gd name="connsiteY5" fmla="*/ 4863158 h 5979844"/>
              <a:gd name="connsiteX6" fmla="*/ 6743044 w 8424587"/>
              <a:gd name="connsiteY6" fmla="*/ 5979844 h 5979844"/>
              <a:gd name="connsiteX0" fmla="*/ 6962164 w 8643707"/>
              <a:gd name="connsiteY0" fmla="*/ 5683882 h 5683882"/>
              <a:gd name="connsiteX1" fmla="*/ 5507741 w 8643707"/>
              <a:gd name="connsiteY1" fmla="*/ 4987116 h 5683882"/>
              <a:gd name="connsiteX2" fmla="*/ 633988 w 8643707"/>
              <a:gd name="connsiteY2" fmla="*/ 4995988 h 5683882"/>
              <a:gd name="connsiteX3" fmla="*/ 116283 w 8643707"/>
              <a:gd name="connsiteY3" fmla="*/ 1000492 h 5683882"/>
              <a:gd name="connsiteX4" fmla="*/ 1163012 w 8643707"/>
              <a:gd name="connsiteY4" fmla="*/ 57563 h 5683882"/>
              <a:gd name="connsiteX5" fmla="*/ 6631750 w 8643707"/>
              <a:gd name="connsiteY5" fmla="*/ 388332 h 5683882"/>
              <a:gd name="connsiteX6" fmla="*/ 6954978 w 8643707"/>
              <a:gd name="connsiteY6" fmla="*/ 4567196 h 5683882"/>
              <a:gd name="connsiteX7" fmla="*/ 6962164 w 8643707"/>
              <a:gd name="connsiteY7" fmla="*/ 5683882 h 5683882"/>
              <a:gd name="connsiteX0" fmla="*/ 6962164 w 9631303"/>
              <a:gd name="connsiteY0" fmla="*/ 5837651 h 5837651"/>
              <a:gd name="connsiteX1" fmla="*/ 5507741 w 9631303"/>
              <a:gd name="connsiteY1" fmla="*/ 5140885 h 5837651"/>
              <a:gd name="connsiteX2" fmla="*/ 633988 w 9631303"/>
              <a:gd name="connsiteY2" fmla="*/ 5149757 h 5837651"/>
              <a:gd name="connsiteX3" fmla="*/ 116283 w 9631303"/>
              <a:gd name="connsiteY3" fmla="*/ 1154261 h 5837651"/>
              <a:gd name="connsiteX4" fmla="*/ 1163012 w 9631303"/>
              <a:gd name="connsiteY4" fmla="*/ 211332 h 5837651"/>
              <a:gd name="connsiteX5" fmla="*/ 8317675 w 9631303"/>
              <a:gd name="connsiteY5" fmla="*/ 246826 h 5837651"/>
              <a:gd name="connsiteX6" fmla="*/ 6954978 w 9631303"/>
              <a:gd name="connsiteY6" fmla="*/ 4720965 h 5837651"/>
              <a:gd name="connsiteX7" fmla="*/ 6962164 w 9631303"/>
              <a:gd name="connsiteY7" fmla="*/ 5837651 h 5837651"/>
              <a:gd name="connsiteX0" fmla="*/ 6962164 w 9080203"/>
              <a:gd name="connsiteY0" fmla="*/ 5754035 h 5754035"/>
              <a:gd name="connsiteX1" fmla="*/ 5507741 w 9080203"/>
              <a:gd name="connsiteY1" fmla="*/ 5057269 h 5754035"/>
              <a:gd name="connsiteX2" fmla="*/ 633988 w 9080203"/>
              <a:gd name="connsiteY2" fmla="*/ 5066141 h 5754035"/>
              <a:gd name="connsiteX3" fmla="*/ 116283 w 9080203"/>
              <a:gd name="connsiteY3" fmla="*/ 1070645 h 5754035"/>
              <a:gd name="connsiteX4" fmla="*/ 1163012 w 9080203"/>
              <a:gd name="connsiteY4" fmla="*/ 127716 h 5754035"/>
              <a:gd name="connsiteX5" fmla="*/ 8317675 w 9080203"/>
              <a:gd name="connsiteY5" fmla="*/ 163210 h 5754035"/>
              <a:gd name="connsiteX6" fmla="*/ 8564958 w 9080203"/>
              <a:gd name="connsiteY6" fmla="*/ 4718721 h 5754035"/>
              <a:gd name="connsiteX7" fmla="*/ 6954978 w 9080203"/>
              <a:gd name="connsiteY7" fmla="*/ 4637349 h 5754035"/>
              <a:gd name="connsiteX8" fmla="*/ 6962164 w 9080203"/>
              <a:gd name="connsiteY8" fmla="*/ 5754035 h 5754035"/>
              <a:gd name="connsiteX0" fmla="*/ 6962164 w 9083937"/>
              <a:gd name="connsiteY0" fmla="*/ 5762622 h 5762622"/>
              <a:gd name="connsiteX1" fmla="*/ 5507741 w 9083937"/>
              <a:gd name="connsiteY1" fmla="*/ 5065856 h 5762622"/>
              <a:gd name="connsiteX2" fmla="*/ 633988 w 9083937"/>
              <a:gd name="connsiteY2" fmla="*/ 5074728 h 5762622"/>
              <a:gd name="connsiteX3" fmla="*/ 116283 w 9083937"/>
              <a:gd name="connsiteY3" fmla="*/ 1079232 h 5762622"/>
              <a:gd name="connsiteX4" fmla="*/ 1163012 w 9083937"/>
              <a:gd name="connsiteY4" fmla="*/ 136303 h 5762622"/>
              <a:gd name="connsiteX5" fmla="*/ 8317675 w 9083937"/>
              <a:gd name="connsiteY5" fmla="*/ 171797 h 5762622"/>
              <a:gd name="connsiteX6" fmla="*/ 8888808 w 9083937"/>
              <a:gd name="connsiteY6" fmla="*/ 1688833 h 5762622"/>
              <a:gd name="connsiteX7" fmla="*/ 8564958 w 9083937"/>
              <a:gd name="connsiteY7" fmla="*/ 4727308 h 5762622"/>
              <a:gd name="connsiteX8" fmla="*/ 6954978 w 9083937"/>
              <a:gd name="connsiteY8" fmla="*/ 4645936 h 5762622"/>
              <a:gd name="connsiteX9" fmla="*/ 6962164 w 9083937"/>
              <a:gd name="connsiteY9" fmla="*/ 5762622 h 5762622"/>
              <a:gd name="connsiteX0" fmla="*/ 6962164 w 8904838"/>
              <a:gd name="connsiteY0" fmla="*/ 5818337 h 5818337"/>
              <a:gd name="connsiteX1" fmla="*/ 5507741 w 8904838"/>
              <a:gd name="connsiteY1" fmla="*/ 5121571 h 5818337"/>
              <a:gd name="connsiteX2" fmla="*/ 633988 w 8904838"/>
              <a:gd name="connsiteY2" fmla="*/ 5130443 h 5818337"/>
              <a:gd name="connsiteX3" fmla="*/ 116283 w 8904838"/>
              <a:gd name="connsiteY3" fmla="*/ 1134947 h 5818337"/>
              <a:gd name="connsiteX4" fmla="*/ 1163012 w 8904838"/>
              <a:gd name="connsiteY4" fmla="*/ 192018 h 5818337"/>
              <a:gd name="connsiteX5" fmla="*/ 7641400 w 8904838"/>
              <a:gd name="connsiteY5" fmla="*/ 141787 h 5818337"/>
              <a:gd name="connsiteX6" fmla="*/ 8888808 w 8904838"/>
              <a:gd name="connsiteY6" fmla="*/ 1744548 h 5818337"/>
              <a:gd name="connsiteX7" fmla="*/ 8564958 w 8904838"/>
              <a:gd name="connsiteY7" fmla="*/ 4783023 h 5818337"/>
              <a:gd name="connsiteX8" fmla="*/ 6954978 w 8904838"/>
              <a:gd name="connsiteY8" fmla="*/ 4701651 h 5818337"/>
              <a:gd name="connsiteX9" fmla="*/ 6962164 w 8904838"/>
              <a:gd name="connsiteY9" fmla="*/ 5818337 h 5818337"/>
              <a:gd name="connsiteX0" fmla="*/ 6962164 w 8897510"/>
              <a:gd name="connsiteY0" fmla="*/ 5818337 h 5818337"/>
              <a:gd name="connsiteX1" fmla="*/ 5507741 w 8897510"/>
              <a:gd name="connsiteY1" fmla="*/ 5121571 h 5818337"/>
              <a:gd name="connsiteX2" fmla="*/ 633988 w 8897510"/>
              <a:gd name="connsiteY2" fmla="*/ 5130443 h 5818337"/>
              <a:gd name="connsiteX3" fmla="*/ 116283 w 8897510"/>
              <a:gd name="connsiteY3" fmla="*/ 1134947 h 5818337"/>
              <a:gd name="connsiteX4" fmla="*/ 1163012 w 8897510"/>
              <a:gd name="connsiteY4" fmla="*/ 192018 h 5818337"/>
              <a:gd name="connsiteX5" fmla="*/ 7641400 w 8897510"/>
              <a:gd name="connsiteY5" fmla="*/ 141787 h 5818337"/>
              <a:gd name="connsiteX6" fmla="*/ 8888808 w 8897510"/>
              <a:gd name="connsiteY6" fmla="*/ 1744548 h 5818337"/>
              <a:gd name="connsiteX7" fmla="*/ 8564958 w 8897510"/>
              <a:gd name="connsiteY7" fmla="*/ 4783023 h 5818337"/>
              <a:gd name="connsiteX8" fmla="*/ 7393383 w 8897510"/>
              <a:gd name="connsiteY8" fmla="*/ 4878274 h 5818337"/>
              <a:gd name="connsiteX9" fmla="*/ 6954978 w 8897510"/>
              <a:gd name="connsiteY9" fmla="*/ 4701651 h 5818337"/>
              <a:gd name="connsiteX10" fmla="*/ 6962164 w 8897510"/>
              <a:gd name="connsiteY10" fmla="*/ 5818337 h 5818337"/>
              <a:gd name="connsiteX0" fmla="*/ 6962164 w 8897510"/>
              <a:gd name="connsiteY0" fmla="*/ 5818337 h 5818337"/>
              <a:gd name="connsiteX1" fmla="*/ 5507741 w 8897510"/>
              <a:gd name="connsiteY1" fmla="*/ 5121571 h 5818337"/>
              <a:gd name="connsiteX2" fmla="*/ 633988 w 8897510"/>
              <a:gd name="connsiteY2" fmla="*/ 5130443 h 5818337"/>
              <a:gd name="connsiteX3" fmla="*/ 116283 w 8897510"/>
              <a:gd name="connsiteY3" fmla="*/ 1134947 h 5818337"/>
              <a:gd name="connsiteX4" fmla="*/ 1163012 w 8897510"/>
              <a:gd name="connsiteY4" fmla="*/ 192018 h 5818337"/>
              <a:gd name="connsiteX5" fmla="*/ 7641400 w 8897510"/>
              <a:gd name="connsiteY5" fmla="*/ 141787 h 5818337"/>
              <a:gd name="connsiteX6" fmla="*/ 8888808 w 8897510"/>
              <a:gd name="connsiteY6" fmla="*/ 1744548 h 5818337"/>
              <a:gd name="connsiteX7" fmla="*/ 8564958 w 8897510"/>
              <a:gd name="connsiteY7" fmla="*/ 4783023 h 5818337"/>
              <a:gd name="connsiteX8" fmla="*/ 7393383 w 8897510"/>
              <a:gd name="connsiteY8" fmla="*/ 4878274 h 5818337"/>
              <a:gd name="connsiteX9" fmla="*/ 7002603 w 8897510"/>
              <a:gd name="connsiteY9" fmla="*/ 4806426 h 5818337"/>
              <a:gd name="connsiteX10" fmla="*/ 6962164 w 8897510"/>
              <a:gd name="connsiteY10" fmla="*/ 5818337 h 5818337"/>
              <a:gd name="connsiteX0" fmla="*/ 6733564 w 8897510"/>
              <a:gd name="connsiteY0" fmla="*/ 5523062 h 5523062"/>
              <a:gd name="connsiteX1" fmla="*/ 5507741 w 8897510"/>
              <a:gd name="connsiteY1" fmla="*/ 5121571 h 5523062"/>
              <a:gd name="connsiteX2" fmla="*/ 633988 w 8897510"/>
              <a:gd name="connsiteY2" fmla="*/ 5130443 h 5523062"/>
              <a:gd name="connsiteX3" fmla="*/ 116283 w 8897510"/>
              <a:gd name="connsiteY3" fmla="*/ 1134947 h 5523062"/>
              <a:gd name="connsiteX4" fmla="*/ 1163012 w 8897510"/>
              <a:gd name="connsiteY4" fmla="*/ 192018 h 5523062"/>
              <a:gd name="connsiteX5" fmla="*/ 7641400 w 8897510"/>
              <a:gd name="connsiteY5" fmla="*/ 141787 h 5523062"/>
              <a:gd name="connsiteX6" fmla="*/ 8888808 w 8897510"/>
              <a:gd name="connsiteY6" fmla="*/ 1744548 h 5523062"/>
              <a:gd name="connsiteX7" fmla="*/ 8564958 w 8897510"/>
              <a:gd name="connsiteY7" fmla="*/ 4783023 h 5523062"/>
              <a:gd name="connsiteX8" fmla="*/ 7393383 w 8897510"/>
              <a:gd name="connsiteY8" fmla="*/ 4878274 h 5523062"/>
              <a:gd name="connsiteX9" fmla="*/ 7002603 w 8897510"/>
              <a:gd name="connsiteY9" fmla="*/ 4806426 h 5523062"/>
              <a:gd name="connsiteX10" fmla="*/ 6733564 w 8897510"/>
              <a:gd name="connsiteY10" fmla="*/ 5523062 h 5523062"/>
              <a:gd name="connsiteX0" fmla="*/ 6733564 w 8897510"/>
              <a:gd name="connsiteY0" fmla="*/ 5523062 h 5523062"/>
              <a:gd name="connsiteX1" fmla="*/ 5507741 w 8897510"/>
              <a:gd name="connsiteY1" fmla="*/ 5121571 h 5523062"/>
              <a:gd name="connsiteX2" fmla="*/ 633988 w 8897510"/>
              <a:gd name="connsiteY2" fmla="*/ 5130443 h 5523062"/>
              <a:gd name="connsiteX3" fmla="*/ 116283 w 8897510"/>
              <a:gd name="connsiteY3" fmla="*/ 1134947 h 5523062"/>
              <a:gd name="connsiteX4" fmla="*/ 1163012 w 8897510"/>
              <a:gd name="connsiteY4" fmla="*/ 192018 h 5523062"/>
              <a:gd name="connsiteX5" fmla="*/ 7641400 w 8897510"/>
              <a:gd name="connsiteY5" fmla="*/ 141787 h 5523062"/>
              <a:gd name="connsiteX6" fmla="*/ 8888808 w 8897510"/>
              <a:gd name="connsiteY6" fmla="*/ 1744548 h 5523062"/>
              <a:gd name="connsiteX7" fmla="*/ 8564958 w 8897510"/>
              <a:gd name="connsiteY7" fmla="*/ 4783023 h 5523062"/>
              <a:gd name="connsiteX8" fmla="*/ 7393383 w 8897510"/>
              <a:gd name="connsiteY8" fmla="*/ 4878274 h 5523062"/>
              <a:gd name="connsiteX9" fmla="*/ 7002603 w 8897510"/>
              <a:gd name="connsiteY9" fmla="*/ 4806426 h 5523062"/>
              <a:gd name="connsiteX10" fmla="*/ 6145608 w 8897510"/>
              <a:gd name="connsiteY10" fmla="*/ 5049724 h 5523062"/>
              <a:gd name="connsiteX11" fmla="*/ 6733564 w 8897510"/>
              <a:gd name="connsiteY11" fmla="*/ 5523062 h 5523062"/>
              <a:gd name="connsiteX0" fmla="*/ 6733564 w 8901167"/>
              <a:gd name="connsiteY0" fmla="*/ 5523062 h 5523062"/>
              <a:gd name="connsiteX1" fmla="*/ 5507741 w 8901167"/>
              <a:gd name="connsiteY1" fmla="*/ 5121571 h 5523062"/>
              <a:gd name="connsiteX2" fmla="*/ 633988 w 8901167"/>
              <a:gd name="connsiteY2" fmla="*/ 5130443 h 5523062"/>
              <a:gd name="connsiteX3" fmla="*/ 116283 w 8901167"/>
              <a:gd name="connsiteY3" fmla="*/ 1134947 h 5523062"/>
              <a:gd name="connsiteX4" fmla="*/ 1163012 w 8901167"/>
              <a:gd name="connsiteY4" fmla="*/ 192018 h 5523062"/>
              <a:gd name="connsiteX5" fmla="*/ 7641400 w 8901167"/>
              <a:gd name="connsiteY5" fmla="*/ 141787 h 5523062"/>
              <a:gd name="connsiteX6" fmla="*/ 8888808 w 8901167"/>
              <a:gd name="connsiteY6" fmla="*/ 1744548 h 5523062"/>
              <a:gd name="connsiteX7" fmla="*/ 8564958 w 8901167"/>
              <a:gd name="connsiteY7" fmla="*/ 4783023 h 5523062"/>
              <a:gd name="connsiteX8" fmla="*/ 7002603 w 8901167"/>
              <a:gd name="connsiteY8" fmla="*/ 4806426 h 5523062"/>
              <a:gd name="connsiteX9" fmla="*/ 6145608 w 8901167"/>
              <a:gd name="connsiteY9" fmla="*/ 5049724 h 5523062"/>
              <a:gd name="connsiteX10" fmla="*/ 6733564 w 8901167"/>
              <a:gd name="connsiteY10" fmla="*/ 5523062 h 552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01167" h="5523062">
                <a:moveTo>
                  <a:pt x="6733564" y="5523062"/>
                </a:moveTo>
                <a:lnTo>
                  <a:pt x="5507741" y="5121571"/>
                </a:lnTo>
                <a:cubicBezTo>
                  <a:pt x="4048638" y="5353007"/>
                  <a:pt x="1532564" y="5794880"/>
                  <a:pt x="633988" y="5130443"/>
                </a:cubicBezTo>
                <a:cubicBezTo>
                  <a:pt x="-264588" y="4466006"/>
                  <a:pt x="28112" y="1958018"/>
                  <a:pt x="116283" y="1134947"/>
                </a:cubicBezTo>
                <a:cubicBezTo>
                  <a:pt x="204454" y="311876"/>
                  <a:pt x="-91174" y="357545"/>
                  <a:pt x="1163012" y="192018"/>
                </a:cubicBezTo>
                <a:cubicBezTo>
                  <a:pt x="2417198" y="26491"/>
                  <a:pt x="6326780" y="-116968"/>
                  <a:pt x="7641400" y="141787"/>
                </a:cubicBezTo>
                <a:cubicBezTo>
                  <a:pt x="8956020" y="400542"/>
                  <a:pt x="8847594" y="985296"/>
                  <a:pt x="8888808" y="1744548"/>
                </a:cubicBezTo>
                <a:cubicBezTo>
                  <a:pt x="8930022" y="2503800"/>
                  <a:pt x="8879325" y="4272710"/>
                  <a:pt x="8564958" y="4783023"/>
                </a:cubicBezTo>
                <a:cubicBezTo>
                  <a:pt x="8250591" y="5293336"/>
                  <a:pt x="7405828" y="4761976"/>
                  <a:pt x="7002603" y="4806426"/>
                </a:cubicBezTo>
                <a:cubicBezTo>
                  <a:pt x="6599378" y="4850876"/>
                  <a:pt x="6190448" y="4930285"/>
                  <a:pt x="6145608" y="5049724"/>
                </a:cubicBezTo>
                <a:cubicBezTo>
                  <a:pt x="6100768" y="5169163"/>
                  <a:pt x="6968463" y="5515850"/>
                  <a:pt x="6733564" y="5523062"/>
                </a:cubicBezTo>
                <a:close/>
              </a:path>
            </a:pathLst>
          </a:custGeom>
          <a:solidFill>
            <a:schemeClr val="bg2">
              <a:lumMod val="90000"/>
              <a:alpha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37170" y="28421"/>
            <a:ext cx="9144000" cy="646331"/>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3600" b="1" dirty="0" smtClean="0">
                <a:ln w="50800"/>
                <a:solidFill>
                  <a:schemeClr val="bg1">
                    <a:shade val="50000"/>
                  </a:schemeClr>
                </a:solidFill>
                <a:effectLst>
                  <a:glow>
                    <a:schemeClr val="bg1"/>
                  </a:glow>
                </a:effectLst>
                <a:latin typeface="John Handy LET" pitchFamily="2" charset="0"/>
              </a:rPr>
              <a:t>Avant propos : des aptitudes à développer</a:t>
            </a:r>
            <a:endParaRPr lang="fr-FR" sz="3600" b="1" dirty="0">
              <a:ln w="50800"/>
              <a:solidFill>
                <a:schemeClr val="bg1">
                  <a:shade val="50000"/>
                </a:schemeClr>
              </a:solidFill>
              <a:effectLst>
                <a:glow>
                  <a:schemeClr val="bg1"/>
                </a:glow>
              </a:effectLst>
              <a:latin typeface="John Handy LET" pitchFamily="2" charset="0"/>
            </a:endParaRPr>
          </a:p>
        </p:txBody>
      </p:sp>
      <p:graphicFrame>
        <p:nvGraphicFramePr>
          <p:cNvPr id="3" name="Diagram 10"/>
          <p:cNvGraphicFramePr/>
          <p:nvPr>
            <p:extLst>
              <p:ext uri="{D42A27DB-BD31-4B8C-83A1-F6EECF244321}">
                <p14:modId xmlns:p14="http://schemas.microsoft.com/office/powerpoint/2010/main" val="2586821400"/>
              </p:ext>
            </p:extLst>
          </p:nvPr>
        </p:nvGraphicFramePr>
        <p:xfrm>
          <a:off x="381000" y="1397000"/>
          <a:ext cx="8458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7099517" y="5981675"/>
            <a:ext cx="1685013" cy="584775"/>
          </a:xfrm>
          <a:prstGeom prst="rect">
            <a:avLst/>
          </a:prstGeom>
          <a:ln>
            <a:solidFill>
              <a:schemeClr val="bg1"/>
            </a:solidFill>
          </a:ln>
        </p:spPr>
        <p:style>
          <a:lnRef idx="0">
            <a:scrgbClr r="0" g="0" b="0"/>
          </a:lnRef>
          <a:fillRef idx="1003">
            <a:schemeClr val="lt2"/>
          </a:fillRef>
          <a:effectRef idx="0">
            <a:scrgbClr r="0" g="0" b="0"/>
          </a:effectRef>
          <a:fontRef idx="major"/>
        </p:style>
        <p:txBody>
          <a:bodyPr wrap="square" rtlCol="0">
            <a:spAutoFit/>
          </a:bodyPr>
          <a:lstStyle/>
          <a:p>
            <a:pPr algn="ctr"/>
            <a:r>
              <a:rPr lang="fr-FR" sz="1600" b="1" cap="small" dirty="0" smtClean="0">
                <a:latin typeface="Tw Cen MT" pitchFamily="34" charset="0"/>
              </a:rPr>
              <a:t>Rigueur, équité et bienveillance</a:t>
            </a:r>
            <a:endParaRPr lang="fr-FR" sz="1600" b="1" cap="small" dirty="0">
              <a:latin typeface="Tw Cen MT" pitchFamily="34" charset="0"/>
            </a:endParaRPr>
          </a:p>
        </p:txBody>
      </p:sp>
    </p:spTree>
    <p:extLst>
      <p:ext uri="{BB962C8B-B14F-4D97-AF65-F5344CB8AC3E}">
        <p14:creationId xmlns:p14="http://schemas.microsoft.com/office/powerpoint/2010/main" val="504880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50" presetClass="entr" presetSubtype="0" decel="100000" fill="hold" grpId="0" nodeType="withEffect">
                                  <p:stCondLst>
                                    <p:cond delay="0"/>
                                  </p:stCondLst>
                                  <p:childTnLst>
                                    <p:set>
                                      <p:cBhvr>
                                        <p:cTn id="13" dur="1" fill="hold">
                                          <p:stCondLst>
                                            <p:cond delay="0"/>
                                          </p:stCondLst>
                                        </p:cTn>
                                        <p:tgtEl>
                                          <p:spTgt spid="3">
                                            <p:graphicEl>
                                              <a:dgm id="{ACBF4AF3-FAB8-444C-81AB-52C89640E279}"/>
                                            </p:graphicEl>
                                          </p:spTgt>
                                        </p:tgtEl>
                                        <p:attrNameLst>
                                          <p:attrName>style.visibility</p:attrName>
                                        </p:attrNameLst>
                                      </p:cBhvr>
                                      <p:to>
                                        <p:strVal val="visible"/>
                                      </p:to>
                                    </p:set>
                                    <p:anim calcmode="lin" valueType="num">
                                      <p:cBhvr>
                                        <p:cTn id="14" dur="1000" fill="hold"/>
                                        <p:tgtEl>
                                          <p:spTgt spid="3">
                                            <p:graphicEl>
                                              <a:dgm id="{ACBF4AF3-FAB8-444C-81AB-52C89640E279}"/>
                                            </p:graphicEl>
                                          </p:spTgt>
                                        </p:tgtEl>
                                        <p:attrNameLst>
                                          <p:attrName>ppt_w</p:attrName>
                                        </p:attrNameLst>
                                      </p:cBhvr>
                                      <p:tavLst>
                                        <p:tav tm="0">
                                          <p:val>
                                            <p:strVal val="#ppt_w+.3"/>
                                          </p:val>
                                        </p:tav>
                                        <p:tav tm="100000">
                                          <p:val>
                                            <p:strVal val="#ppt_w"/>
                                          </p:val>
                                        </p:tav>
                                      </p:tavLst>
                                    </p:anim>
                                    <p:anim calcmode="lin" valueType="num">
                                      <p:cBhvr>
                                        <p:cTn id="15" dur="1000" fill="hold"/>
                                        <p:tgtEl>
                                          <p:spTgt spid="3">
                                            <p:graphicEl>
                                              <a:dgm id="{ACBF4AF3-FAB8-444C-81AB-52C89640E279}"/>
                                            </p:graphicEl>
                                          </p:spTgt>
                                        </p:tgtEl>
                                        <p:attrNameLst>
                                          <p:attrName>ppt_h</p:attrName>
                                        </p:attrNameLst>
                                      </p:cBhvr>
                                      <p:tavLst>
                                        <p:tav tm="0">
                                          <p:val>
                                            <p:strVal val="#ppt_h"/>
                                          </p:val>
                                        </p:tav>
                                        <p:tav tm="100000">
                                          <p:val>
                                            <p:strVal val="#ppt_h"/>
                                          </p:val>
                                        </p:tav>
                                      </p:tavLst>
                                    </p:anim>
                                    <p:animEffect transition="in" filter="fade">
                                      <p:cBhvr>
                                        <p:cTn id="16" dur="1000"/>
                                        <p:tgtEl>
                                          <p:spTgt spid="3">
                                            <p:graphicEl>
                                              <a:dgm id="{ACBF4AF3-FAB8-444C-81AB-52C89640E279}"/>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graphicEl>
                                              <a:dgm id="{C43EB61A-2E04-409F-8F87-79F190ED3CE0}"/>
                                            </p:graphicEl>
                                          </p:spTgt>
                                        </p:tgtEl>
                                        <p:attrNameLst>
                                          <p:attrName>style.visibility</p:attrName>
                                        </p:attrNameLst>
                                      </p:cBhvr>
                                      <p:to>
                                        <p:strVal val="visible"/>
                                      </p:to>
                                    </p:set>
                                    <p:animEffect transition="in" filter="fade">
                                      <p:cBhvr>
                                        <p:cTn id="21" dur="1000"/>
                                        <p:tgtEl>
                                          <p:spTgt spid="3">
                                            <p:graphicEl>
                                              <a:dgm id="{C43EB61A-2E04-409F-8F87-79F190ED3CE0}"/>
                                            </p:graphicEl>
                                          </p:spTgt>
                                        </p:tgtEl>
                                      </p:cBhvr>
                                    </p:animEffect>
                                    <p:anim calcmode="lin" valueType="num">
                                      <p:cBhvr>
                                        <p:cTn id="22" dur="1000" fill="hold"/>
                                        <p:tgtEl>
                                          <p:spTgt spid="3">
                                            <p:graphicEl>
                                              <a:dgm id="{C43EB61A-2E04-409F-8F87-79F190ED3CE0}"/>
                                            </p:graphicEl>
                                          </p:spTgt>
                                        </p:tgtEl>
                                        <p:attrNameLst>
                                          <p:attrName>ppt_x</p:attrName>
                                        </p:attrNameLst>
                                      </p:cBhvr>
                                      <p:tavLst>
                                        <p:tav tm="0">
                                          <p:val>
                                            <p:strVal val="#ppt_x"/>
                                          </p:val>
                                        </p:tav>
                                        <p:tav tm="100000">
                                          <p:val>
                                            <p:strVal val="#ppt_x"/>
                                          </p:val>
                                        </p:tav>
                                      </p:tavLst>
                                    </p:anim>
                                    <p:anim calcmode="lin" valueType="num">
                                      <p:cBhvr>
                                        <p:cTn id="23" dur="1000" fill="hold"/>
                                        <p:tgtEl>
                                          <p:spTgt spid="3">
                                            <p:graphicEl>
                                              <a:dgm id="{C43EB61A-2E04-409F-8F87-79F190ED3CE0}"/>
                                            </p:graphicEl>
                                          </p:spTgt>
                                        </p:tgtEl>
                                        <p:attrNameLst>
                                          <p:attrName>ppt_y</p:attrName>
                                        </p:attrNameLst>
                                      </p:cBhvr>
                                      <p:tavLst>
                                        <p:tav tm="0">
                                          <p:val>
                                            <p:strVal val="#ppt_y+.1"/>
                                          </p:val>
                                        </p:tav>
                                        <p:tav tm="100000">
                                          <p:val>
                                            <p:strVal val="#ppt_y"/>
                                          </p:val>
                                        </p:tav>
                                      </p:tavLst>
                                    </p:anim>
                                  </p:childTnLst>
                                </p:cTn>
                              </p:par>
                              <p:par>
                                <p:cTn id="24" presetID="12" presetClass="entr" presetSubtype="1" fill="hold" grpId="0" nodeType="withEffect">
                                  <p:stCondLst>
                                    <p:cond delay="0"/>
                                  </p:stCondLst>
                                  <p:childTnLst>
                                    <p:set>
                                      <p:cBhvr>
                                        <p:cTn id="25" dur="1" fill="hold">
                                          <p:stCondLst>
                                            <p:cond delay="0"/>
                                          </p:stCondLst>
                                        </p:cTn>
                                        <p:tgtEl>
                                          <p:spTgt spid="3">
                                            <p:graphicEl>
                                              <a:dgm id="{2572025E-E8B8-4F94-94D0-DC22D7F762FB}"/>
                                            </p:graphicEl>
                                          </p:spTgt>
                                        </p:tgtEl>
                                        <p:attrNameLst>
                                          <p:attrName>style.visibility</p:attrName>
                                        </p:attrNameLst>
                                      </p:cBhvr>
                                      <p:to>
                                        <p:strVal val="visible"/>
                                      </p:to>
                                    </p:set>
                                    <p:animEffect transition="in" filter="slide(fromTop)">
                                      <p:cBhvr>
                                        <p:cTn id="26" dur="1000"/>
                                        <p:tgtEl>
                                          <p:spTgt spid="3">
                                            <p:graphicEl>
                                              <a:dgm id="{2572025E-E8B8-4F94-94D0-DC22D7F762F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graphicEl>
                                              <a:dgm id="{BF646D7A-C7D0-4489-A68F-61F32B7DB0C6}"/>
                                            </p:graphicEl>
                                          </p:spTgt>
                                        </p:tgtEl>
                                        <p:attrNameLst>
                                          <p:attrName>style.visibility</p:attrName>
                                        </p:attrNameLst>
                                      </p:cBhvr>
                                      <p:to>
                                        <p:strVal val="visible"/>
                                      </p:to>
                                    </p:set>
                                    <p:animEffect transition="in" filter="fade">
                                      <p:cBhvr>
                                        <p:cTn id="31" dur="1000"/>
                                        <p:tgtEl>
                                          <p:spTgt spid="3">
                                            <p:graphicEl>
                                              <a:dgm id="{BF646D7A-C7D0-4489-A68F-61F32B7DB0C6}"/>
                                            </p:graphicEl>
                                          </p:spTgt>
                                        </p:tgtEl>
                                      </p:cBhvr>
                                    </p:animEffect>
                                    <p:anim calcmode="lin" valueType="num">
                                      <p:cBhvr>
                                        <p:cTn id="32" dur="1000" fill="hold"/>
                                        <p:tgtEl>
                                          <p:spTgt spid="3">
                                            <p:graphicEl>
                                              <a:dgm id="{BF646D7A-C7D0-4489-A68F-61F32B7DB0C6}"/>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BF646D7A-C7D0-4489-A68F-61F32B7DB0C6}"/>
                                            </p:graphicEl>
                                          </p:spTgt>
                                        </p:tgtEl>
                                        <p:attrNameLst>
                                          <p:attrName>ppt_y</p:attrName>
                                        </p:attrNameLst>
                                      </p:cBhvr>
                                      <p:tavLst>
                                        <p:tav tm="0">
                                          <p:val>
                                            <p:strVal val="#ppt_y+.1"/>
                                          </p:val>
                                        </p:tav>
                                        <p:tav tm="100000">
                                          <p:val>
                                            <p:strVal val="#ppt_y"/>
                                          </p:val>
                                        </p:tav>
                                      </p:tavLst>
                                    </p:anim>
                                  </p:childTnLst>
                                </p:cTn>
                              </p:par>
                              <p:par>
                                <p:cTn id="34" presetID="12" presetClass="entr" presetSubtype="1" fill="hold" grpId="0" nodeType="withEffect">
                                  <p:stCondLst>
                                    <p:cond delay="0"/>
                                  </p:stCondLst>
                                  <p:childTnLst>
                                    <p:set>
                                      <p:cBhvr>
                                        <p:cTn id="35" dur="1" fill="hold">
                                          <p:stCondLst>
                                            <p:cond delay="0"/>
                                          </p:stCondLst>
                                        </p:cTn>
                                        <p:tgtEl>
                                          <p:spTgt spid="3">
                                            <p:graphicEl>
                                              <a:dgm id="{E4B0666F-2CF1-4C21-A251-46E6EBFF7C1D}"/>
                                            </p:graphicEl>
                                          </p:spTgt>
                                        </p:tgtEl>
                                        <p:attrNameLst>
                                          <p:attrName>style.visibility</p:attrName>
                                        </p:attrNameLst>
                                      </p:cBhvr>
                                      <p:to>
                                        <p:strVal val="visible"/>
                                      </p:to>
                                    </p:set>
                                    <p:animEffect transition="in" filter="slide(fromTop)">
                                      <p:cBhvr>
                                        <p:cTn id="36" dur="1000"/>
                                        <p:tgtEl>
                                          <p:spTgt spid="3">
                                            <p:graphicEl>
                                              <a:dgm id="{E4B0666F-2CF1-4C21-A251-46E6EBFF7C1D}"/>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graphicEl>
                                              <a:dgm id="{41BC1ABA-1F87-4B1E-94EC-41724CD12655}"/>
                                            </p:graphicEl>
                                          </p:spTgt>
                                        </p:tgtEl>
                                        <p:attrNameLst>
                                          <p:attrName>style.visibility</p:attrName>
                                        </p:attrNameLst>
                                      </p:cBhvr>
                                      <p:to>
                                        <p:strVal val="visible"/>
                                      </p:to>
                                    </p:set>
                                    <p:animEffect transition="in" filter="fade">
                                      <p:cBhvr>
                                        <p:cTn id="41" dur="1000"/>
                                        <p:tgtEl>
                                          <p:spTgt spid="3">
                                            <p:graphicEl>
                                              <a:dgm id="{41BC1ABA-1F87-4B1E-94EC-41724CD12655}"/>
                                            </p:graphicEl>
                                          </p:spTgt>
                                        </p:tgtEl>
                                      </p:cBhvr>
                                    </p:animEffect>
                                    <p:anim calcmode="lin" valueType="num">
                                      <p:cBhvr>
                                        <p:cTn id="42" dur="1000" fill="hold"/>
                                        <p:tgtEl>
                                          <p:spTgt spid="3">
                                            <p:graphicEl>
                                              <a:dgm id="{41BC1ABA-1F87-4B1E-94EC-41724CD12655}"/>
                                            </p:graphicEl>
                                          </p:spTgt>
                                        </p:tgtEl>
                                        <p:attrNameLst>
                                          <p:attrName>ppt_x</p:attrName>
                                        </p:attrNameLst>
                                      </p:cBhvr>
                                      <p:tavLst>
                                        <p:tav tm="0">
                                          <p:val>
                                            <p:strVal val="#ppt_x"/>
                                          </p:val>
                                        </p:tav>
                                        <p:tav tm="100000">
                                          <p:val>
                                            <p:strVal val="#ppt_x"/>
                                          </p:val>
                                        </p:tav>
                                      </p:tavLst>
                                    </p:anim>
                                    <p:anim calcmode="lin" valueType="num">
                                      <p:cBhvr>
                                        <p:cTn id="43" dur="1000" fill="hold"/>
                                        <p:tgtEl>
                                          <p:spTgt spid="3">
                                            <p:graphicEl>
                                              <a:dgm id="{41BC1ABA-1F87-4B1E-94EC-41724CD12655}"/>
                                            </p:graphicEl>
                                          </p:spTgt>
                                        </p:tgtEl>
                                        <p:attrNameLst>
                                          <p:attrName>ppt_y</p:attrName>
                                        </p:attrNameLst>
                                      </p:cBhvr>
                                      <p:tavLst>
                                        <p:tav tm="0">
                                          <p:val>
                                            <p:strVal val="#ppt_y+.1"/>
                                          </p:val>
                                        </p:tav>
                                        <p:tav tm="100000">
                                          <p:val>
                                            <p:strVal val="#ppt_y"/>
                                          </p:val>
                                        </p:tav>
                                      </p:tavLst>
                                    </p:anim>
                                  </p:childTnLst>
                                </p:cTn>
                              </p:par>
                              <p:par>
                                <p:cTn id="44" presetID="12" presetClass="entr" presetSubtype="1" fill="hold" grpId="0" nodeType="withEffect">
                                  <p:stCondLst>
                                    <p:cond delay="0"/>
                                  </p:stCondLst>
                                  <p:childTnLst>
                                    <p:set>
                                      <p:cBhvr>
                                        <p:cTn id="45" dur="1" fill="hold">
                                          <p:stCondLst>
                                            <p:cond delay="0"/>
                                          </p:stCondLst>
                                        </p:cTn>
                                        <p:tgtEl>
                                          <p:spTgt spid="3">
                                            <p:graphicEl>
                                              <a:dgm id="{5284ED54-4761-44DA-8086-D5FD397A1C95}"/>
                                            </p:graphicEl>
                                          </p:spTgt>
                                        </p:tgtEl>
                                        <p:attrNameLst>
                                          <p:attrName>style.visibility</p:attrName>
                                        </p:attrNameLst>
                                      </p:cBhvr>
                                      <p:to>
                                        <p:strVal val="visible"/>
                                      </p:to>
                                    </p:set>
                                    <p:animEffect transition="in" filter="slide(fromTop)">
                                      <p:cBhvr>
                                        <p:cTn id="46" dur="1000"/>
                                        <p:tgtEl>
                                          <p:spTgt spid="3">
                                            <p:graphicEl>
                                              <a:dgm id="{5284ED54-4761-44DA-8086-D5FD397A1C95}"/>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graphicEl>
                                              <a:dgm id="{D88C7409-AB93-4FE3-A61D-F51EE8A4B008}"/>
                                            </p:graphicEl>
                                          </p:spTgt>
                                        </p:tgtEl>
                                        <p:attrNameLst>
                                          <p:attrName>style.visibility</p:attrName>
                                        </p:attrNameLst>
                                      </p:cBhvr>
                                      <p:to>
                                        <p:strVal val="visible"/>
                                      </p:to>
                                    </p:set>
                                    <p:animEffect transition="in" filter="fade">
                                      <p:cBhvr>
                                        <p:cTn id="51" dur="1000"/>
                                        <p:tgtEl>
                                          <p:spTgt spid="3">
                                            <p:graphicEl>
                                              <a:dgm id="{D88C7409-AB93-4FE3-A61D-F51EE8A4B008}"/>
                                            </p:graphicEl>
                                          </p:spTgt>
                                        </p:tgtEl>
                                      </p:cBhvr>
                                    </p:animEffect>
                                    <p:anim calcmode="lin" valueType="num">
                                      <p:cBhvr>
                                        <p:cTn id="52" dur="1000" fill="hold"/>
                                        <p:tgtEl>
                                          <p:spTgt spid="3">
                                            <p:graphicEl>
                                              <a:dgm id="{D88C7409-AB93-4FE3-A61D-F51EE8A4B008}"/>
                                            </p:graphicEl>
                                          </p:spTgt>
                                        </p:tgtEl>
                                        <p:attrNameLst>
                                          <p:attrName>ppt_x</p:attrName>
                                        </p:attrNameLst>
                                      </p:cBhvr>
                                      <p:tavLst>
                                        <p:tav tm="0">
                                          <p:val>
                                            <p:strVal val="#ppt_x"/>
                                          </p:val>
                                        </p:tav>
                                        <p:tav tm="100000">
                                          <p:val>
                                            <p:strVal val="#ppt_x"/>
                                          </p:val>
                                        </p:tav>
                                      </p:tavLst>
                                    </p:anim>
                                    <p:anim calcmode="lin" valueType="num">
                                      <p:cBhvr>
                                        <p:cTn id="53" dur="1000" fill="hold"/>
                                        <p:tgtEl>
                                          <p:spTgt spid="3">
                                            <p:graphicEl>
                                              <a:dgm id="{D88C7409-AB93-4FE3-A61D-F51EE8A4B008}"/>
                                            </p:graphicEl>
                                          </p:spTgt>
                                        </p:tgtEl>
                                        <p:attrNameLst>
                                          <p:attrName>ppt_y</p:attrName>
                                        </p:attrNameLst>
                                      </p:cBhvr>
                                      <p:tavLst>
                                        <p:tav tm="0">
                                          <p:val>
                                            <p:strVal val="#ppt_y+.1"/>
                                          </p:val>
                                        </p:tav>
                                        <p:tav tm="100000">
                                          <p:val>
                                            <p:strVal val="#ppt_y"/>
                                          </p:val>
                                        </p:tav>
                                      </p:tavLst>
                                    </p:anim>
                                  </p:childTnLst>
                                </p:cTn>
                              </p:par>
                              <p:par>
                                <p:cTn id="54" presetID="12" presetClass="entr" presetSubtype="1" fill="hold" grpId="0" nodeType="withEffect">
                                  <p:stCondLst>
                                    <p:cond delay="0"/>
                                  </p:stCondLst>
                                  <p:childTnLst>
                                    <p:set>
                                      <p:cBhvr>
                                        <p:cTn id="55" dur="1" fill="hold">
                                          <p:stCondLst>
                                            <p:cond delay="0"/>
                                          </p:stCondLst>
                                        </p:cTn>
                                        <p:tgtEl>
                                          <p:spTgt spid="3">
                                            <p:graphicEl>
                                              <a:dgm id="{87B5BDBA-3C7A-41F1-8C33-F13937A84B36}"/>
                                            </p:graphicEl>
                                          </p:spTgt>
                                        </p:tgtEl>
                                        <p:attrNameLst>
                                          <p:attrName>style.visibility</p:attrName>
                                        </p:attrNameLst>
                                      </p:cBhvr>
                                      <p:to>
                                        <p:strVal val="visible"/>
                                      </p:to>
                                    </p:set>
                                    <p:animEffect transition="in" filter="slide(fromTop)">
                                      <p:cBhvr>
                                        <p:cTn id="56" dur="1000"/>
                                        <p:tgtEl>
                                          <p:spTgt spid="3">
                                            <p:graphicEl>
                                              <a:dgm id="{87B5BDBA-3C7A-41F1-8C33-F13937A84B36}"/>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graphicEl>
                                              <a:dgm id="{B68F94D2-D73D-420A-802B-DFDC9BE4ED4C}"/>
                                            </p:graphicEl>
                                          </p:spTgt>
                                        </p:tgtEl>
                                        <p:attrNameLst>
                                          <p:attrName>style.visibility</p:attrName>
                                        </p:attrNameLst>
                                      </p:cBhvr>
                                      <p:to>
                                        <p:strVal val="visible"/>
                                      </p:to>
                                    </p:set>
                                    <p:animEffect transition="in" filter="fade">
                                      <p:cBhvr>
                                        <p:cTn id="61" dur="1000"/>
                                        <p:tgtEl>
                                          <p:spTgt spid="3">
                                            <p:graphicEl>
                                              <a:dgm id="{B68F94D2-D73D-420A-802B-DFDC9BE4ED4C}"/>
                                            </p:graphicEl>
                                          </p:spTgt>
                                        </p:tgtEl>
                                      </p:cBhvr>
                                    </p:animEffect>
                                    <p:anim calcmode="lin" valueType="num">
                                      <p:cBhvr>
                                        <p:cTn id="62" dur="1000" fill="hold"/>
                                        <p:tgtEl>
                                          <p:spTgt spid="3">
                                            <p:graphicEl>
                                              <a:dgm id="{B68F94D2-D73D-420A-802B-DFDC9BE4ED4C}"/>
                                            </p:graphicEl>
                                          </p:spTgt>
                                        </p:tgtEl>
                                        <p:attrNameLst>
                                          <p:attrName>ppt_x</p:attrName>
                                        </p:attrNameLst>
                                      </p:cBhvr>
                                      <p:tavLst>
                                        <p:tav tm="0">
                                          <p:val>
                                            <p:strVal val="#ppt_x"/>
                                          </p:val>
                                        </p:tav>
                                        <p:tav tm="100000">
                                          <p:val>
                                            <p:strVal val="#ppt_x"/>
                                          </p:val>
                                        </p:tav>
                                      </p:tavLst>
                                    </p:anim>
                                    <p:anim calcmode="lin" valueType="num">
                                      <p:cBhvr>
                                        <p:cTn id="63" dur="1000" fill="hold"/>
                                        <p:tgtEl>
                                          <p:spTgt spid="3">
                                            <p:graphicEl>
                                              <a:dgm id="{B68F94D2-D73D-420A-802B-DFDC9BE4ED4C}"/>
                                            </p:graphicEl>
                                          </p:spTgt>
                                        </p:tgtEl>
                                        <p:attrNameLst>
                                          <p:attrName>ppt_y</p:attrName>
                                        </p:attrNameLst>
                                      </p:cBhvr>
                                      <p:tavLst>
                                        <p:tav tm="0">
                                          <p:val>
                                            <p:strVal val="#ppt_y+.1"/>
                                          </p:val>
                                        </p:tav>
                                        <p:tav tm="100000">
                                          <p:val>
                                            <p:strVal val="#ppt_y"/>
                                          </p:val>
                                        </p:tav>
                                      </p:tavLst>
                                    </p:anim>
                                  </p:childTnLst>
                                </p:cTn>
                              </p:par>
                              <p:par>
                                <p:cTn id="64" presetID="12" presetClass="entr" presetSubtype="1" fill="hold" grpId="0" nodeType="withEffect">
                                  <p:stCondLst>
                                    <p:cond delay="0"/>
                                  </p:stCondLst>
                                  <p:childTnLst>
                                    <p:set>
                                      <p:cBhvr>
                                        <p:cTn id="65" dur="1" fill="hold">
                                          <p:stCondLst>
                                            <p:cond delay="0"/>
                                          </p:stCondLst>
                                        </p:cTn>
                                        <p:tgtEl>
                                          <p:spTgt spid="3">
                                            <p:graphicEl>
                                              <a:dgm id="{9B706799-997B-4F74-B652-58B58A51EA58}"/>
                                            </p:graphicEl>
                                          </p:spTgt>
                                        </p:tgtEl>
                                        <p:attrNameLst>
                                          <p:attrName>style.visibility</p:attrName>
                                        </p:attrNameLst>
                                      </p:cBhvr>
                                      <p:to>
                                        <p:strVal val="visible"/>
                                      </p:to>
                                    </p:set>
                                    <p:animEffect transition="in" filter="slide(fromTop)">
                                      <p:cBhvr>
                                        <p:cTn id="66" dur="1000"/>
                                        <p:tgtEl>
                                          <p:spTgt spid="3">
                                            <p:graphicEl>
                                              <a:dgm id="{9B706799-997B-4F74-B652-58B58A51EA58}"/>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p:cTn id="71" dur="1000" fill="hold"/>
                                        <p:tgtEl>
                                          <p:spTgt spid="2"/>
                                        </p:tgtEl>
                                        <p:attrNameLst>
                                          <p:attrName>ppt_w</p:attrName>
                                        </p:attrNameLst>
                                      </p:cBhvr>
                                      <p:tavLst>
                                        <p:tav tm="0">
                                          <p:val>
                                            <p:fltVal val="0"/>
                                          </p:val>
                                        </p:tav>
                                        <p:tav tm="100000">
                                          <p:val>
                                            <p:strVal val="#ppt_w"/>
                                          </p:val>
                                        </p:tav>
                                      </p:tavLst>
                                    </p:anim>
                                    <p:anim calcmode="lin" valueType="num">
                                      <p:cBhvr>
                                        <p:cTn id="72" dur="1000" fill="hold"/>
                                        <p:tgtEl>
                                          <p:spTgt spid="2"/>
                                        </p:tgtEl>
                                        <p:attrNameLst>
                                          <p:attrName>ppt_h</p:attrName>
                                        </p:attrNameLst>
                                      </p:cBhvr>
                                      <p:tavLst>
                                        <p:tav tm="0">
                                          <p:val>
                                            <p:fltVal val="0"/>
                                          </p:val>
                                        </p:tav>
                                        <p:tav tm="100000">
                                          <p:val>
                                            <p:strVal val="#ppt_h"/>
                                          </p:val>
                                        </p:tav>
                                      </p:tavLst>
                                    </p:anim>
                                    <p:animEffect transition="in" filter="fade">
                                      <p:cBhvr>
                                        <p:cTn id="73" dur="1000"/>
                                        <p:tgtEl>
                                          <p:spTgt spid="2"/>
                                        </p:tgtEl>
                                      </p:cBhvr>
                                    </p:animEffect>
                                    <p:anim calcmode="lin" valueType="num">
                                      <p:cBhvr>
                                        <p:cTn id="74" dur="1000" fill="hold"/>
                                        <p:tgtEl>
                                          <p:spTgt spid="2"/>
                                        </p:tgtEl>
                                        <p:attrNameLst>
                                          <p:attrName>ppt_x</p:attrName>
                                        </p:attrNameLst>
                                      </p:cBhvr>
                                      <p:tavLst>
                                        <p:tav tm="0">
                                          <p:val>
                                            <p:fltVal val="0.5"/>
                                          </p:val>
                                        </p:tav>
                                        <p:tav tm="100000">
                                          <p:val>
                                            <p:strVal val="#ppt_x"/>
                                          </p:val>
                                        </p:tav>
                                      </p:tavLst>
                                    </p:anim>
                                    <p:anim calcmode="lin" valueType="num">
                                      <p:cBhvr>
                                        <p:cTn id="75" dur="10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 calcmode="lin" valueType="num">
                                      <p:cBhvr>
                                        <p:cTn id="80" dur="1000" fill="hold"/>
                                        <p:tgtEl>
                                          <p:spTgt spid="6"/>
                                        </p:tgtEl>
                                        <p:attrNameLst>
                                          <p:attrName>ppt_w</p:attrName>
                                        </p:attrNameLst>
                                      </p:cBhvr>
                                      <p:tavLst>
                                        <p:tav tm="0">
                                          <p:val>
                                            <p:fltVal val="0"/>
                                          </p:val>
                                        </p:tav>
                                        <p:tav tm="100000">
                                          <p:val>
                                            <p:strVal val="#ppt_w"/>
                                          </p:val>
                                        </p:tav>
                                      </p:tavLst>
                                    </p:anim>
                                    <p:anim calcmode="lin" valueType="num">
                                      <p:cBhvr>
                                        <p:cTn id="81" dur="1000" fill="hold"/>
                                        <p:tgtEl>
                                          <p:spTgt spid="6"/>
                                        </p:tgtEl>
                                        <p:attrNameLst>
                                          <p:attrName>ppt_h</p:attrName>
                                        </p:attrNameLst>
                                      </p:cBhvr>
                                      <p:tavLst>
                                        <p:tav tm="0">
                                          <p:val>
                                            <p:fltVal val="0"/>
                                          </p:val>
                                        </p:tav>
                                        <p:tav tm="100000">
                                          <p:val>
                                            <p:strVal val="#ppt_h"/>
                                          </p:val>
                                        </p:tav>
                                      </p:tavLst>
                                    </p:anim>
                                    <p:anim calcmode="lin" valueType="num">
                                      <p:cBhvr>
                                        <p:cTn id="82" dur="1000" fill="hold"/>
                                        <p:tgtEl>
                                          <p:spTgt spid="6"/>
                                        </p:tgtEl>
                                        <p:attrNameLst>
                                          <p:attrName>style.rotation</p:attrName>
                                        </p:attrNameLst>
                                      </p:cBhvr>
                                      <p:tavLst>
                                        <p:tav tm="0">
                                          <p:val>
                                            <p:fltVal val="90"/>
                                          </p:val>
                                        </p:tav>
                                        <p:tav tm="100000">
                                          <p:val>
                                            <p:fltVal val="0"/>
                                          </p:val>
                                        </p:tav>
                                      </p:tavLst>
                                    </p:anim>
                                    <p:animEffect transition="in" filter="fade">
                                      <p:cBhvr>
                                        <p:cTn id="8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Graphic spid="3" grpId="0" uiExpand="1">
        <p:bldSub>
          <a:bldDgm bld="one"/>
        </p:bldSub>
      </p:bldGraphic>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leonardmartin.fr/elementary_school/tranches/tablea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5791200" cy="4419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44482" y="2655000"/>
            <a:ext cx="5055036" cy="1548000"/>
          </a:xfrm>
          <a:prstGeom prst="rect">
            <a:avLst/>
          </a:prstGeom>
        </p:spPr>
        <p:txBody>
          <a:bodyPr wrap="square">
            <a:spAutoFit/>
          </a:bodyPr>
          <a:lstStyle/>
          <a:p>
            <a:pPr lvl="0" algn="ctr"/>
            <a:r>
              <a:rPr lang="fr-FR" sz="4800" b="1" cap="small" spc="50" dirty="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rPr>
              <a:t>La prise en main de la </a:t>
            </a:r>
            <a:r>
              <a:rPr lang="fr-FR" sz="4800" b="1" cap="small" spc="50" dirty="0" smtClean="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rPr>
              <a:t>classe</a:t>
            </a:r>
            <a:endParaRPr lang="fr-FR" sz="4800" b="1" cap="small" spc="50" dirty="0">
              <a:ln w="12700" cmpd="sng">
                <a:solidFill>
                  <a:schemeClr val="accent6">
                    <a:lumMod val="20000"/>
                    <a:lumOff val="80000"/>
                  </a:schemeClr>
                </a:solidFill>
                <a:prstDash val="solid"/>
              </a:ln>
              <a:solidFill>
                <a:schemeClr val="accent6">
                  <a:lumMod val="20000"/>
                  <a:lumOff val="80000"/>
                </a:schemeClr>
              </a:solidFill>
              <a:effectLst>
                <a:glow rad="53100">
                  <a:schemeClr val="accent6">
                    <a:satMod val="180000"/>
                    <a:alpha val="30000"/>
                  </a:schemeClr>
                </a:glow>
              </a:effectLst>
              <a:latin typeface="John Handy LET" pitchFamily="2" charset="0"/>
            </a:endParaRPr>
          </a:p>
        </p:txBody>
      </p:sp>
    </p:spTree>
    <p:extLst>
      <p:ext uri="{BB962C8B-B14F-4D97-AF65-F5344CB8AC3E}">
        <p14:creationId xmlns:p14="http://schemas.microsoft.com/office/powerpoint/2010/main" val="1519738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outVertical)">
                                      <p:cBhvr>
                                        <p:cTn id="7" dur="500"/>
                                        <p:tgtEl>
                                          <p:spTgt spid="307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5667"/>
            <a:ext cx="9144000" cy="107721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4400" b="1" dirty="0" smtClean="0">
                <a:ln w="50800"/>
                <a:solidFill>
                  <a:schemeClr val="bg1">
                    <a:shade val="50000"/>
                  </a:schemeClr>
                </a:solidFill>
                <a:effectLst>
                  <a:glow>
                    <a:schemeClr val="bg1"/>
                  </a:glow>
                </a:effectLst>
                <a:latin typeface="John Handy LET" pitchFamily="2" charset="0"/>
              </a:rPr>
              <a:t>Attitude et tenue vestimentaire</a:t>
            </a:r>
          </a:p>
          <a:p>
            <a:pPr algn="ctr"/>
            <a:r>
              <a:rPr lang="fr-FR" sz="2000" dirty="0" smtClean="0">
                <a:ln w="50800"/>
                <a:solidFill>
                  <a:schemeClr val="bg1">
                    <a:shade val="50000"/>
                  </a:schemeClr>
                </a:solidFill>
                <a:effectLst>
                  <a:glow>
                    <a:schemeClr val="bg1"/>
                  </a:glow>
                </a:effectLst>
                <a:latin typeface="a dripping marker" pitchFamily="2" charset="0"/>
              </a:rPr>
              <a:t>« L’habit ne fait pas l’enseignant mais il y contribue »</a:t>
            </a:r>
            <a:endParaRPr lang="fr-FR" sz="2000" dirty="0">
              <a:ln w="50800"/>
              <a:solidFill>
                <a:schemeClr val="bg1">
                  <a:shade val="50000"/>
                </a:schemeClr>
              </a:solidFill>
              <a:effectLst>
                <a:glow>
                  <a:schemeClr val="bg1"/>
                </a:glow>
              </a:effectLst>
              <a:latin typeface="a dripping marker" pitchFamily="2" charset="0"/>
            </a:endParaRPr>
          </a:p>
        </p:txBody>
      </p:sp>
      <p:sp>
        <p:nvSpPr>
          <p:cNvPr id="3" name="ZoneTexte 2"/>
          <p:cNvSpPr txBox="1"/>
          <p:nvPr/>
        </p:nvSpPr>
        <p:spPr>
          <a:xfrm>
            <a:off x="801731" y="1322735"/>
            <a:ext cx="7582554" cy="3539430"/>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just"/>
            <a:r>
              <a:rPr lang="fr-FR" sz="1400" b="1" dirty="0" smtClean="0">
                <a:solidFill>
                  <a:schemeClr val="tx1">
                    <a:lumMod val="95000"/>
                    <a:lumOff val="5000"/>
                  </a:schemeClr>
                </a:solidFill>
                <a:latin typeface="Tw Cen MT" pitchFamily="34" charset="0"/>
              </a:rPr>
              <a:t>L’enseignant a valeur </a:t>
            </a:r>
            <a:r>
              <a:rPr lang="fr-FR" sz="1400" b="1" u="sng" dirty="0" smtClean="0">
                <a:solidFill>
                  <a:schemeClr val="tx1">
                    <a:lumMod val="95000"/>
                    <a:lumOff val="5000"/>
                  </a:schemeClr>
                </a:solidFill>
                <a:latin typeface="Tw Cen MT" pitchFamily="34" charset="0"/>
              </a:rPr>
              <a:t>d’exemple</a:t>
            </a:r>
            <a:r>
              <a:rPr lang="fr-FR" sz="1400" b="1" dirty="0" smtClean="0">
                <a:solidFill>
                  <a:schemeClr val="tx1">
                    <a:lumMod val="95000"/>
                    <a:lumOff val="5000"/>
                  </a:schemeClr>
                </a:solidFill>
                <a:latin typeface="Tw Cen MT" pitchFamily="34" charset="0"/>
              </a:rPr>
              <a:t> </a:t>
            </a:r>
            <a:r>
              <a:rPr lang="fr-FR" sz="1400" b="1" dirty="0">
                <a:solidFill>
                  <a:schemeClr val="tx1">
                    <a:lumMod val="95000"/>
                    <a:lumOff val="5000"/>
                  </a:schemeClr>
                </a:solidFill>
                <a:latin typeface="Tw Cen MT" pitchFamily="34" charset="0"/>
              </a:rPr>
              <a:t>: </a:t>
            </a:r>
            <a:r>
              <a:rPr lang="fr-FR" sz="1400" b="1" dirty="0" smtClean="0">
                <a:solidFill>
                  <a:schemeClr val="tx1">
                    <a:lumMod val="95000"/>
                    <a:lumOff val="5000"/>
                  </a:schemeClr>
                </a:solidFill>
                <a:latin typeface="Tw Cen MT" pitchFamily="34" charset="0"/>
              </a:rPr>
              <a:t>exerçant </a:t>
            </a:r>
            <a:r>
              <a:rPr lang="fr-FR" sz="1400" b="1" dirty="0">
                <a:solidFill>
                  <a:schemeClr val="tx1">
                    <a:lumMod val="95000"/>
                    <a:lumOff val="5000"/>
                  </a:schemeClr>
                </a:solidFill>
                <a:latin typeface="Tw Cen MT" pitchFamily="34" charset="0"/>
              </a:rPr>
              <a:t>une mission éducative, il a à conjuguer </a:t>
            </a:r>
            <a:r>
              <a:rPr lang="fr-FR" sz="1400" b="1" u="sng" dirty="0">
                <a:solidFill>
                  <a:schemeClr val="tx1">
                    <a:lumMod val="95000"/>
                    <a:lumOff val="5000"/>
                  </a:schemeClr>
                </a:solidFill>
                <a:latin typeface="Tw Cen MT" pitchFamily="34" charset="0"/>
              </a:rPr>
              <a:t>exigence</a:t>
            </a:r>
            <a:r>
              <a:rPr lang="fr-FR" sz="1400" b="1" dirty="0">
                <a:solidFill>
                  <a:schemeClr val="tx1">
                    <a:lumMod val="95000"/>
                    <a:lumOff val="5000"/>
                  </a:schemeClr>
                </a:solidFill>
                <a:latin typeface="Tw Cen MT" pitchFamily="34" charset="0"/>
              </a:rPr>
              <a:t> et </a:t>
            </a:r>
            <a:r>
              <a:rPr lang="fr-FR" sz="1400" b="1" u="sng" dirty="0" smtClean="0">
                <a:solidFill>
                  <a:schemeClr val="tx1">
                    <a:lumMod val="95000"/>
                    <a:lumOff val="5000"/>
                  </a:schemeClr>
                </a:solidFill>
                <a:latin typeface="Tw Cen MT" pitchFamily="34" charset="0"/>
              </a:rPr>
              <a:t>bienveillance</a:t>
            </a:r>
            <a:r>
              <a:rPr lang="fr-FR" sz="1400" b="1" dirty="0" smtClean="0">
                <a:solidFill>
                  <a:schemeClr val="tx1">
                    <a:lumMod val="95000"/>
                    <a:lumOff val="5000"/>
                  </a:schemeClr>
                </a:solidFill>
                <a:latin typeface="Tw Cen MT" pitchFamily="34" charset="0"/>
              </a:rPr>
              <a:t>. S’il </a:t>
            </a:r>
            <a:r>
              <a:rPr lang="fr-FR" sz="1400" b="1" dirty="0">
                <a:solidFill>
                  <a:schemeClr val="tx1">
                    <a:lumMod val="95000"/>
                    <a:lumOff val="5000"/>
                  </a:schemeClr>
                </a:solidFill>
                <a:latin typeface="Tw Cen MT" pitchFamily="34" charset="0"/>
              </a:rPr>
              <a:t>doit pouvoir se mettre à la portée des élèves, le professeur ne se </a:t>
            </a:r>
            <a:r>
              <a:rPr lang="fr-FR" sz="1400" b="1" dirty="0" smtClean="0">
                <a:solidFill>
                  <a:schemeClr val="tx1">
                    <a:lumMod val="95000"/>
                    <a:lumOff val="5000"/>
                  </a:schemeClr>
                </a:solidFill>
                <a:latin typeface="Tw Cen MT" pitchFamily="34" charset="0"/>
              </a:rPr>
              <a:t>situe toutefois </a:t>
            </a:r>
            <a:r>
              <a:rPr lang="fr-FR" sz="1400" b="1" dirty="0">
                <a:solidFill>
                  <a:schemeClr val="tx1">
                    <a:lumMod val="95000"/>
                    <a:lumOff val="5000"/>
                  </a:schemeClr>
                </a:solidFill>
                <a:latin typeface="Tw Cen MT" pitchFamily="34" charset="0"/>
              </a:rPr>
              <a:t>pas </a:t>
            </a:r>
            <a:r>
              <a:rPr lang="fr-FR" sz="1400" b="1" dirty="0" smtClean="0">
                <a:solidFill>
                  <a:schemeClr val="tx1">
                    <a:lumMod val="95000"/>
                    <a:lumOff val="5000"/>
                  </a:schemeClr>
                </a:solidFill>
                <a:latin typeface="Tw Cen MT" pitchFamily="34" charset="0"/>
              </a:rPr>
              <a:t>à </a:t>
            </a:r>
            <a:r>
              <a:rPr lang="fr-FR" sz="1400" b="1" dirty="0">
                <a:solidFill>
                  <a:schemeClr val="tx1">
                    <a:lumMod val="95000"/>
                    <a:lumOff val="5000"/>
                  </a:schemeClr>
                </a:solidFill>
                <a:latin typeface="Tw Cen MT" pitchFamily="34" charset="0"/>
              </a:rPr>
              <a:t>leur niveau. </a:t>
            </a:r>
            <a:r>
              <a:rPr lang="fr-FR" sz="1400" b="1" dirty="0" smtClean="0">
                <a:solidFill>
                  <a:schemeClr val="tx1">
                    <a:lumMod val="95000"/>
                    <a:lumOff val="5000"/>
                  </a:schemeClr>
                </a:solidFill>
                <a:latin typeface="Tw Cen MT" pitchFamily="34" charset="0"/>
              </a:rPr>
              <a:t>Ainsi, </a:t>
            </a:r>
            <a:r>
              <a:rPr lang="fr-FR" sz="1400" b="1" dirty="0">
                <a:solidFill>
                  <a:schemeClr val="tx1">
                    <a:lumMod val="95000"/>
                    <a:lumOff val="5000"/>
                  </a:schemeClr>
                </a:solidFill>
                <a:latin typeface="Tw Cen MT" pitchFamily="34" charset="0"/>
              </a:rPr>
              <a:t>s</a:t>
            </a:r>
            <a:r>
              <a:rPr lang="fr-FR" sz="1400" b="1" dirty="0" smtClean="0">
                <a:solidFill>
                  <a:schemeClr val="tx1">
                    <a:lumMod val="95000"/>
                    <a:lumOff val="5000"/>
                  </a:schemeClr>
                </a:solidFill>
                <a:latin typeface="Tw Cen MT" pitchFamily="34" charset="0"/>
              </a:rPr>
              <a:t>a </a:t>
            </a:r>
            <a:r>
              <a:rPr lang="fr-FR" sz="1400" b="1" u="sng" dirty="0">
                <a:solidFill>
                  <a:schemeClr val="tx1">
                    <a:lumMod val="95000"/>
                    <a:lumOff val="5000"/>
                  </a:schemeClr>
                </a:solidFill>
                <a:latin typeface="Tw Cen MT" pitchFamily="34" charset="0"/>
              </a:rPr>
              <a:t>présentation</a:t>
            </a:r>
            <a:r>
              <a:rPr lang="fr-FR" sz="1400" b="1" dirty="0">
                <a:solidFill>
                  <a:schemeClr val="tx1">
                    <a:lumMod val="95000"/>
                    <a:lumOff val="5000"/>
                  </a:schemeClr>
                </a:solidFill>
                <a:latin typeface="Tw Cen MT" pitchFamily="34" charset="0"/>
              </a:rPr>
              <a:t>, son </a:t>
            </a:r>
            <a:r>
              <a:rPr lang="fr-FR" sz="1400" b="1" u="sng" dirty="0">
                <a:solidFill>
                  <a:schemeClr val="tx1">
                    <a:lumMod val="95000"/>
                    <a:lumOff val="5000"/>
                  </a:schemeClr>
                </a:solidFill>
                <a:latin typeface="Tw Cen MT" pitchFamily="34" charset="0"/>
              </a:rPr>
              <a:t>attitude générale</a:t>
            </a:r>
            <a:r>
              <a:rPr lang="fr-FR" sz="1400" b="1" dirty="0">
                <a:solidFill>
                  <a:schemeClr val="tx1">
                    <a:lumMod val="95000"/>
                    <a:lumOff val="5000"/>
                  </a:schemeClr>
                </a:solidFill>
                <a:latin typeface="Tw Cen MT" pitchFamily="34" charset="0"/>
              </a:rPr>
              <a:t>, sa </a:t>
            </a:r>
            <a:r>
              <a:rPr lang="fr-FR" sz="1400" b="1" u="sng" dirty="0">
                <a:solidFill>
                  <a:schemeClr val="tx1">
                    <a:lumMod val="95000"/>
                    <a:lumOff val="5000"/>
                  </a:schemeClr>
                </a:solidFill>
                <a:latin typeface="Tw Cen MT" pitchFamily="34" charset="0"/>
              </a:rPr>
              <a:t>tenue vestimentaire</a:t>
            </a:r>
            <a:r>
              <a:rPr lang="fr-FR" sz="1400" b="1" dirty="0">
                <a:solidFill>
                  <a:schemeClr val="tx1">
                    <a:lumMod val="95000"/>
                    <a:lumOff val="5000"/>
                  </a:schemeClr>
                </a:solidFill>
                <a:latin typeface="Tw Cen MT" pitchFamily="34" charset="0"/>
              </a:rPr>
              <a:t>, sa </a:t>
            </a:r>
            <a:r>
              <a:rPr lang="fr-FR" sz="1400" b="1" u="sng" dirty="0">
                <a:solidFill>
                  <a:schemeClr val="tx1">
                    <a:lumMod val="95000"/>
                    <a:lumOff val="5000"/>
                  </a:schemeClr>
                </a:solidFill>
                <a:latin typeface="Tw Cen MT" pitchFamily="34" charset="0"/>
              </a:rPr>
              <a:t>façon de s’exprimer</a:t>
            </a:r>
            <a:r>
              <a:rPr lang="fr-FR" sz="1400" b="1" dirty="0">
                <a:solidFill>
                  <a:schemeClr val="tx1">
                    <a:lumMod val="95000"/>
                    <a:lumOff val="5000"/>
                  </a:schemeClr>
                </a:solidFill>
                <a:latin typeface="Tw Cen MT" pitchFamily="34" charset="0"/>
              </a:rPr>
              <a:t>, son </a:t>
            </a:r>
            <a:r>
              <a:rPr lang="fr-FR" sz="1400" b="1" u="sng" dirty="0">
                <a:solidFill>
                  <a:schemeClr val="tx1">
                    <a:lumMod val="95000"/>
                    <a:lumOff val="5000"/>
                  </a:schemeClr>
                </a:solidFill>
                <a:latin typeface="Tw Cen MT" pitchFamily="34" charset="0"/>
              </a:rPr>
              <a:t>positionnement institutionnel</a:t>
            </a:r>
            <a:r>
              <a:rPr lang="fr-FR" sz="1400" b="1" dirty="0">
                <a:solidFill>
                  <a:schemeClr val="tx1">
                    <a:lumMod val="95000"/>
                    <a:lumOff val="5000"/>
                  </a:schemeClr>
                </a:solidFill>
                <a:latin typeface="Tw Cen MT" pitchFamily="34" charset="0"/>
              </a:rPr>
              <a:t>, le regard qu’il porte sur la classe, l’exigence qu’il a vis-à-vis de lui-même (ponctualité, respect des règles communes)… participent très largement de </a:t>
            </a:r>
            <a:r>
              <a:rPr lang="fr-FR" sz="1400" b="1" dirty="0" smtClean="0">
                <a:solidFill>
                  <a:schemeClr val="tx1">
                    <a:lumMod val="95000"/>
                    <a:lumOff val="5000"/>
                  </a:schemeClr>
                </a:solidFill>
                <a:latin typeface="Tw Cen MT" pitchFamily="34" charset="0"/>
              </a:rPr>
              <a:t>sa crédibilité.</a:t>
            </a:r>
          </a:p>
          <a:p>
            <a:pPr algn="just"/>
            <a:endParaRPr lang="fr-FR" sz="1400" b="1" dirty="0" smtClean="0">
              <a:solidFill>
                <a:schemeClr val="tx1">
                  <a:lumMod val="95000"/>
                  <a:lumOff val="5000"/>
                </a:schemeClr>
              </a:solidFill>
              <a:latin typeface="Tw Cen MT" pitchFamily="34" charset="0"/>
            </a:endParaRPr>
          </a:p>
          <a:p>
            <a:pPr algn="just"/>
            <a:r>
              <a:rPr lang="fr-FR" sz="1400" b="1" dirty="0" smtClean="0">
                <a:solidFill>
                  <a:schemeClr val="tx1">
                    <a:lumMod val="95000"/>
                    <a:lumOff val="5000"/>
                  </a:schemeClr>
                </a:solidFill>
                <a:latin typeface="Tw Cen MT" pitchFamily="34" charset="0"/>
              </a:rPr>
              <a:t>En matière de code vestimentaire, </a:t>
            </a:r>
            <a:r>
              <a:rPr lang="fr-FR" sz="1400" b="1" u="sng" dirty="0" smtClean="0">
                <a:solidFill>
                  <a:schemeClr val="tx1">
                    <a:lumMod val="95000"/>
                    <a:lumOff val="5000"/>
                  </a:schemeClr>
                </a:solidFill>
                <a:latin typeface="Tw Cen MT" pitchFamily="34" charset="0"/>
              </a:rPr>
              <a:t>les élèves doivent respecter certaines règles</a:t>
            </a:r>
            <a:r>
              <a:rPr lang="fr-FR" sz="1400" b="1" dirty="0" smtClean="0">
                <a:solidFill>
                  <a:schemeClr val="tx1">
                    <a:lumMod val="95000"/>
                    <a:lumOff val="5000"/>
                  </a:schemeClr>
                </a:solidFill>
                <a:latin typeface="Tw Cen MT" pitchFamily="34" charset="0"/>
              </a:rPr>
              <a:t> : </a:t>
            </a:r>
          </a:p>
          <a:p>
            <a:pPr marL="360363" algn="just"/>
            <a:r>
              <a:rPr lang="fr-FR" sz="1400" b="1" dirty="0" smtClean="0">
                <a:solidFill>
                  <a:schemeClr val="tx1">
                    <a:lumMod val="95000"/>
                    <a:lumOff val="5000"/>
                  </a:schemeClr>
                </a:solidFill>
                <a:latin typeface="Tw Cen MT" pitchFamily="34" charset="0"/>
              </a:rPr>
              <a:t>- A Saint Laurent du Maroni, dans chaque établissement, les collégiens portent un tee-shirt de même couleur (</a:t>
            </a:r>
            <a:r>
              <a:rPr lang="fr-FR" sz="1400" b="1" dirty="0" err="1" smtClean="0">
                <a:solidFill>
                  <a:schemeClr val="tx1">
                    <a:lumMod val="95000"/>
                    <a:lumOff val="5000"/>
                  </a:schemeClr>
                </a:solidFill>
                <a:latin typeface="Tw Cen MT" pitchFamily="34" charset="0"/>
              </a:rPr>
              <a:t>dress</a:t>
            </a:r>
            <a:r>
              <a:rPr lang="fr-FR" sz="1400" b="1" dirty="0">
                <a:solidFill>
                  <a:schemeClr val="tx1">
                    <a:lumMod val="95000"/>
                    <a:lumOff val="5000"/>
                  </a:schemeClr>
                </a:solidFill>
                <a:latin typeface="Tw Cen MT" pitchFamily="34" charset="0"/>
              </a:rPr>
              <a:t>-</a:t>
            </a:r>
            <a:r>
              <a:rPr lang="fr-FR" sz="1400" b="1" dirty="0" smtClean="0">
                <a:solidFill>
                  <a:schemeClr val="tx1">
                    <a:lumMod val="95000"/>
                    <a:lumOff val="5000"/>
                  </a:schemeClr>
                </a:solidFill>
                <a:latin typeface="Tw Cen MT" pitchFamily="34" charset="0"/>
              </a:rPr>
              <a:t>code imposé)</a:t>
            </a:r>
          </a:p>
          <a:p>
            <a:pPr marL="360363" algn="just"/>
            <a:r>
              <a:rPr lang="fr-FR" sz="1400" b="1" dirty="0" smtClean="0">
                <a:solidFill>
                  <a:schemeClr val="tx1">
                    <a:lumMod val="95000"/>
                    <a:lumOff val="5000"/>
                  </a:schemeClr>
                </a:solidFill>
                <a:latin typeface="Tw Cen MT" pitchFamily="34" charset="0"/>
              </a:rPr>
              <a:t>- Dans le règlement intérieur, certaines tenues sont prohibées (tong, short, bermudas, mini jupes, sous-vêtements apparents, décolleté prononcé…) : l’enseignant(e) se doit de respecter ces règles. </a:t>
            </a:r>
          </a:p>
          <a:p>
            <a:pPr marL="360363" algn="just"/>
            <a:endParaRPr lang="fr-FR" sz="1400" b="1" dirty="0" smtClean="0">
              <a:solidFill>
                <a:schemeClr val="tx1">
                  <a:lumMod val="95000"/>
                  <a:lumOff val="5000"/>
                </a:schemeClr>
              </a:solidFill>
              <a:latin typeface="Tw Cen MT" pitchFamily="34" charset="0"/>
            </a:endParaRPr>
          </a:p>
          <a:p>
            <a:pPr marL="3317875" algn="just"/>
            <a:r>
              <a:rPr lang="fr-FR" sz="1400" b="1" u="sng" dirty="0" smtClean="0">
                <a:solidFill>
                  <a:schemeClr val="tx1">
                    <a:lumMod val="95000"/>
                    <a:lumOff val="5000"/>
                  </a:schemeClr>
                </a:solidFill>
                <a:latin typeface="Tw Cen MT" pitchFamily="34" charset="0"/>
              </a:rPr>
              <a:t>NB</a:t>
            </a:r>
            <a:r>
              <a:rPr lang="fr-FR" sz="1400" b="1" dirty="0" smtClean="0">
                <a:solidFill>
                  <a:schemeClr val="tx1">
                    <a:lumMod val="95000"/>
                    <a:lumOff val="5000"/>
                  </a:schemeClr>
                </a:solidFill>
                <a:latin typeface="Tw Cen MT" pitchFamily="34" charset="0"/>
              </a:rPr>
              <a:t> : Certains chefs d’établissement sont très vigilants sur la tenue vestimentaire de leurs enseignants. </a:t>
            </a:r>
            <a:endParaRPr lang="fr-FR" sz="1400" b="1" dirty="0">
              <a:solidFill>
                <a:schemeClr val="tx1">
                  <a:lumMod val="95000"/>
                  <a:lumOff val="5000"/>
                </a:schemeClr>
              </a:solidFill>
              <a:latin typeface="Tw Cen MT" pitchFamily="34" charset="0"/>
            </a:endParaRPr>
          </a:p>
        </p:txBody>
      </p:sp>
      <p:pic>
        <p:nvPicPr>
          <p:cNvPr id="2050" name="Picture 2" descr="http://uneanneeaulycee.blog.lemonde.fr/files/2015/07/EBM198.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4308" b="79532" l="59273" r="98182">
                        <a14:foregroundMark x1="76909" y1="54776" x2="75818" y2="59259"/>
                        <a14:foregroundMark x1="79091" y1="53021" x2="79455" y2="53996"/>
                        <a14:foregroundMark x1="79273" y1="51462" x2="79636" y2="51852"/>
                        <a14:foregroundMark x1="76182" y1="51852" x2="76364" y2="50877"/>
                        <a14:foregroundMark x1="73455" y1="55556" x2="74909" y2="55750"/>
                        <a14:foregroundMark x1="69636" y1="52242" x2="70364" y2="51657"/>
                        <a14:foregroundMark x1="71455" y1="49123" x2="71818" y2="49513"/>
                        <a14:foregroundMark x1="66727" y1="51267" x2="67636" y2="51072"/>
                      </a14:backgroundRemoval>
                    </a14:imgEffect>
                    <a14:imgEffect>
                      <a14:sharpenSoften amount="50000"/>
                    </a14:imgEffect>
                  </a14:imgLayer>
                </a14:imgProps>
              </a:ext>
              <a:ext uri="{28A0092B-C50C-407E-A947-70E740481C1C}">
                <a14:useLocalDpi xmlns:a14="http://schemas.microsoft.com/office/drawing/2010/main" val="0"/>
              </a:ext>
            </a:extLst>
          </a:blip>
          <a:srcRect l="56288" t="33491" b="19530"/>
          <a:stretch/>
        </p:blipFill>
        <p:spPr bwMode="auto">
          <a:xfrm>
            <a:off x="7306134" y="4984748"/>
            <a:ext cx="1868726" cy="18732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age.mabulle.com/n/no/nosexandthecity.mabulle.com/faits_societe/dresscode2.gif"/>
          <p:cNvPicPr>
            <a:picLocks noChangeAspect="1" noChangeArrowheads="1"/>
          </p:cNvPicPr>
          <p:nvPr/>
        </p:nvPicPr>
        <p:blipFill rotWithShape="1">
          <a:blip r:embed="rId5">
            <a:extLst>
              <a:ext uri="{28A0092B-C50C-407E-A947-70E740481C1C}">
                <a14:useLocalDpi xmlns:a14="http://schemas.microsoft.com/office/drawing/2010/main" val="0"/>
              </a:ext>
            </a:extLst>
          </a:blip>
          <a:srcRect l="50202" t="11648" r="5262" b="17662"/>
          <a:stretch/>
        </p:blipFill>
        <p:spPr bwMode="auto">
          <a:xfrm>
            <a:off x="2100916" y="4271506"/>
            <a:ext cx="1777430" cy="20266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4" descr="http://image.mabulle.com/n/no/nosexandthecity.mabulle.com/faits_societe/dresscode2.gif"/>
          <p:cNvPicPr>
            <a:picLocks noChangeAspect="1" noChangeArrowheads="1"/>
          </p:cNvPicPr>
          <p:nvPr/>
        </p:nvPicPr>
        <p:blipFill rotWithShape="1">
          <a:blip r:embed="rId5">
            <a:extLst>
              <a:ext uri="{28A0092B-C50C-407E-A947-70E740481C1C}">
                <a14:useLocalDpi xmlns:a14="http://schemas.microsoft.com/office/drawing/2010/main" val="0"/>
              </a:ext>
            </a:extLst>
          </a:blip>
          <a:srcRect l="5666" t="11648" r="53617" b="17662"/>
          <a:stretch/>
        </p:blipFill>
        <p:spPr bwMode="auto">
          <a:xfrm>
            <a:off x="305380" y="4271506"/>
            <a:ext cx="1625030" cy="20266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https://pixabay.com/static/uploads/photo/2014/03/25/15/19/cross-296507_64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239508" y="4827629"/>
            <a:ext cx="1997610" cy="885362"/>
          </a:xfrm>
          <a:prstGeom prst="rect">
            <a:avLst/>
          </a:prstGeom>
          <a:no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extLst>
            <a:ext uri="{909E8E84-426E-40DD-AFC4-6F175D3DCCD1}">
              <a14:hiddenFill xmlns:a14="http://schemas.microsoft.com/office/drawing/2010/main">
                <a:solidFill>
                  <a:srgbClr val="FFFFFF"/>
                </a:solidFill>
              </a14:hiddenFill>
            </a:ext>
          </a:extLst>
        </p:spPr>
      </p:pic>
      <p:pic>
        <p:nvPicPr>
          <p:cNvPr id="9" name="Picture 2" descr="https://pixabay.com/static/uploads/photo/2014/03/25/15/19/cross-296507_64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1544792" y="4827630"/>
            <a:ext cx="1997610" cy="885362"/>
          </a:xfrm>
          <a:prstGeom prst="rect">
            <a:avLst/>
          </a:prstGeom>
          <a:no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9780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1000" fill="hold"/>
                                        <p:tgtEl>
                                          <p:spTgt spid="2050"/>
                                        </p:tgtEl>
                                        <p:attrNameLst>
                                          <p:attrName>ppt_w</p:attrName>
                                        </p:attrNameLst>
                                      </p:cBhvr>
                                      <p:tavLst>
                                        <p:tav tm="0">
                                          <p:val>
                                            <p:fltVal val="0"/>
                                          </p:val>
                                        </p:tav>
                                        <p:tav tm="100000">
                                          <p:val>
                                            <p:strVal val="#ppt_w"/>
                                          </p:val>
                                        </p:tav>
                                      </p:tavLst>
                                    </p:anim>
                                    <p:anim calcmode="lin" valueType="num">
                                      <p:cBhvr>
                                        <p:cTn id="17" dur="1000" fill="hold"/>
                                        <p:tgtEl>
                                          <p:spTgt spid="2050"/>
                                        </p:tgtEl>
                                        <p:attrNameLst>
                                          <p:attrName>ppt_h</p:attrName>
                                        </p:attrNameLst>
                                      </p:cBhvr>
                                      <p:tavLst>
                                        <p:tav tm="0">
                                          <p:val>
                                            <p:fltVal val="0"/>
                                          </p:val>
                                        </p:tav>
                                        <p:tav tm="100000">
                                          <p:val>
                                            <p:strVal val="#ppt_h"/>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wipe(left)">
                                      <p:cBhvr>
                                        <p:cTn id="23" dur="500"/>
                                        <p:tgtEl>
                                          <p:spTgt spid="3">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left)">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left)">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left)">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left)">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wipe(left)">
                                      <p:cBhvr>
                                        <p:cTn id="46" dur="500"/>
                                        <p:tgtEl>
                                          <p:spTgt spid="3">
                                            <p:txEl>
                                              <p:pRg st="6" end="6"/>
                                            </p:txEl>
                                          </p:spTgt>
                                        </p:tgtEl>
                                      </p:cBhvr>
                                    </p:animEffect>
                                  </p:childTnLst>
                                </p:cTn>
                              </p:par>
                            </p:childTnLst>
                          </p:cTn>
                        </p:par>
                        <p:par>
                          <p:cTn id="47" fill="hold">
                            <p:stCondLst>
                              <p:cond delay="500"/>
                            </p:stCondLst>
                            <p:childTnLst>
                              <p:par>
                                <p:cTn id="48" presetID="21" presetClass="entr" presetSubtype="1"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heel(1)">
                                      <p:cBhvr>
                                        <p:cTn id="50" dur="2000"/>
                                        <p:tgtEl>
                                          <p:spTgt spid="6"/>
                                        </p:tgtEl>
                                      </p:cBhvr>
                                    </p:animEffect>
                                  </p:childTnLst>
                                </p:cTn>
                              </p:par>
                            </p:childTnLst>
                          </p:cTn>
                        </p:par>
                        <p:par>
                          <p:cTn id="51" fill="hold">
                            <p:stCondLst>
                              <p:cond delay="2500"/>
                            </p:stCondLst>
                            <p:childTnLst>
                              <p:par>
                                <p:cTn id="52" presetID="21" presetClass="entr" presetSubtype="1" fill="hold" nodeType="afterEffect">
                                  <p:stCondLst>
                                    <p:cond delay="0"/>
                                  </p:stCondLst>
                                  <p:childTnLst>
                                    <p:set>
                                      <p:cBhvr>
                                        <p:cTn id="53" dur="1" fill="hold">
                                          <p:stCondLst>
                                            <p:cond delay="0"/>
                                          </p:stCondLst>
                                        </p:cTn>
                                        <p:tgtEl>
                                          <p:spTgt spid="2052"/>
                                        </p:tgtEl>
                                        <p:attrNameLst>
                                          <p:attrName>style.visibility</p:attrName>
                                        </p:attrNameLst>
                                      </p:cBhvr>
                                      <p:to>
                                        <p:strVal val="visible"/>
                                      </p:to>
                                    </p:set>
                                    <p:animEffect transition="in" filter="wheel(1)">
                                      <p:cBhvr>
                                        <p:cTn id="54" dur="2000"/>
                                        <p:tgtEl>
                                          <p:spTgt spid="2052"/>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1026"/>
                                        </p:tgtEl>
                                        <p:attrNameLst>
                                          <p:attrName>style.visibility</p:attrName>
                                        </p:attrNameLst>
                                      </p:cBhvr>
                                      <p:to>
                                        <p:strVal val="visible"/>
                                      </p:to>
                                    </p:set>
                                    <p:anim calcmode="lin" valueType="num">
                                      <p:cBhvr>
                                        <p:cTn id="58" dur="1000" fill="hold"/>
                                        <p:tgtEl>
                                          <p:spTgt spid="1026"/>
                                        </p:tgtEl>
                                        <p:attrNameLst>
                                          <p:attrName>ppt_w</p:attrName>
                                        </p:attrNameLst>
                                      </p:cBhvr>
                                      <p:tavLst>
                                        <p:tav tm="0">
                                          <p:val>
                                            <p:fltVal val="0"/>
                                          </p:val>
                                        </p:tav>
                                        <p:tav tm="100000">
                                          <p:val>
                                            <p:strVal val="#ppt_w"/>
                                          </p:val>
                                        </p:tav>
                                      </p:tavLst>
                                    </p:anim>
                                    <p:anim calcmode="lin" valueType="num">
                                      <p:cBhvr>
                                        <p:cTn id="59" dur="1000" fill="hold"/>
                                        <p:tgtEl>
                                          <p:spTgt spid="1026"/>
                                        </p:tgtEl>
                                        <p:attrNameLst>
                                          <p:attrName>ppt_h</p:attrName>
                                        </p:attrNameLst>
                                      </p:cBhvr>
                                      <p:tavLst>
                                        <p:tav tm="0">
                                          <p:val>
                                            <p:fltVal val="0"/>
                                          </p:val>
                                        </p:tav>
                                        <p:tav tm="100000">
                                          <p:val>
                                            <p:strVal val="#ppt_h"/>
                                          </p:val>
                                        </p:tav>
                                      </p:tavLst>
                                    </p:anim>
                                    <p:animEffect transition="in" filter="fade">
                                      <p:cBhvr>
                                        <p:cTn id="60" dur="1000"/>
                                        <p:tgtEl>
                                          <p:spTgt spid="1026"/>
                                        </p:tgtEl>
                                      </p:cBhvr>
                                    </p:animEffect>
                                  </p:childTnLst>
                                </p:cTn>
                              </p:par>
                              <p:par>
                                <p:cTn id="61" presetID="53" presetClass="entr" presetSubtype="16"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Effect transition="in" filter="fade">
                                      <p:cBhvr>
                                        <p:cTn id="6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0" y="58976"/>
            <a:ext cx="9144000" cy="100027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4400" b="1" dirty="0" smtClean="0">
                <a:ln w="50800"/>
                <a:solidFill>
                  <a:schemeClr val="bg1">
                    <a:shade val="50000"/>
                  </a:schemeClr>
                </a:solidFill>
                <a:effectLst>
                  <a:glow>
                    <a:schemeClr val="bg1"/>
                  </a:glow>
                </a:effectLst>
                <a:latin typeface="John Handy LET" pitchFamily="2" charset="0"/>
              </a:rPr>
              <a:t>L’entrée en classe</a:t>
            </a:r>
          </a:p>
          <a:p>
            <a:pPr algn="ctr"/>
            <a:r>
              <a:rPr lang="fr-FR" sz="1500" b="1" dirty="0" smtClean="0">
                <a:ln w="50800"/>
                <a:solidFill>
                  <a:schemeClr val="bg1">
                    <a:shade val="50000"/>
                  </a:schemeClr>
                </a:solidFill>
                <a:effectLst>
                  <a:glow>
                    <a:schemeClr val="bg1"/>
                  </a:glow>
                </a:effectLst>
                <a:latin typeface="Tw Cen MT" pitchFamily="34" charset="0"/>
              </a:rPr>
              <a:t>Romain, jeune professeur d’allemand fait entrer sa classe </a:t>
            </a:r>
            <a:r>
              <a:rPr lang="fr-FR" sz="1500" b="1" dirty="0" smtClean="0">
                <a:ln w="50800"/>
                <a:solidFill>
                  <a:schemeClr val="bg1">
                    <a:shade val="50000"/>
                  </a:schemeClr>
                </a:solidFill>
                <a:effectLst>
                  <a:glow>
                    <a:schemeClr val="bg1"/>
                  </a:glow>
                </a:effectLst>
                <a:latin typeface="Tw Cen MT" pitchFamily="34" charset="0"/>
              </a:rPr>
              <a:t>de troisième </a:t>
            </a:r>
            <a:endParaRPr lang="fr-FR" sz="1500" b="1" dirty="0" smtClean="0">
              <a:ln w="50800"/>
              <a:solidFill>
                <a:schemeClr val="bg1">
                  <a:shade val="50000"/>
                </a:schemeClr>
              </a:solidFill>
              <a:effectLst>
                <a:glow>
                  <a:schemeClr val="bg1"/>
                </a:glow>
              </a:effectLst>
              <a:latin typeface="Tw Cen MT" pitchFamily="34" charset="0"/>
            </a:endParaRPr>
          </a:p>
        </p:txBody>
      </p:sp>
      <p:sp>
        <p:nvSpPr>
          <p:cNvPr id="4" name="Rectangle 3"/>
          <p:cNvSpPr/>
          <p:nvPr/>
        </p:nvSpPr>
        <p:spPr>
          <a:xfrm>
            <a:off x="1412603" y="1743988"/>
            <a:ext cx="6318795" cy="3791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Pour télécharger la vidéo de Romain, s’</a:t>
            </a:r>
            <a:r>
              <a:rPr lang="fr-FR" dirty="0" err="1" smtClean="0"/>
              <a:t>incrire</a:t>
            </a:r>
            <a:r>
              <a:rPr lang="fr-FR" dirty="0" smtClean="0"/>
              <a:t> sur le site de l’</a:t>
            </a:r>
            <a:r>
              <a:rPr lang="fr-FR" dirty="0" err="1" smtClean="0"/>
              <a:t>Ifé</a:t>
            </a:r>
            <a:r>
              <a:rPr lang="fr-FR" dirty="0" smtClean="0"/>
              <a:t> (Institut français de l’éducation) à l’adresse suivante :</a:t>
            </a:r>
          </a:p>
          <a:p>
            <a:pPr algn="ctr"/>
            <a:endParaRPr lang="fr-FR" dirty="0"/>
          </a:p>
          <a:p>
            <a:pPr algn="ctr"/>
            <a:r>
              <a:rPr lang="fr-FR" dirty="0">
                <a:hlinkClick r:id="rId3"/>
              </a:rPr>
              <a:t>http://</a:t>
            </a:r>
            <a:r>
              <a:rPr lang="fr-FR" dirty="0" smtClean="0">
                <a:hlinkClick r:id="rId3"/>
              </a:rPr>
              <a:t>neo.ens-lyon.fr/neopass/connexion.php</a:t>
            </a:r>
            <a:endParaRPr lang="fr-FR" dirty="0" smtClean="0"/>
          </a:p>
          <a:p>
            <a:pPr algn="ctr"/>
            <a:endParaRPr lang="fr-FR" dirty="0" smtClean="0"/>
          </a:p>
          <a:p>
            <a:pPr algn="ctr"/>
            <a:r>
              <a:rPr lang="fr-FR" dirty="0" smtClean="0"/>
              <a:t>(Lien actif)</a:t>
            </a:r>
            <a:endParaRPr lang="fr-FR" dirty="0"/>
          </a:p>
        </p:txBody>
      </p:sp>
    </p:spTree>
    <p:extLst>
      <p:ext uri="{BB962C8B-B14F-4D97-AF65-F5344CB8AC3E}">
        <p14:creationId xmlns:p14="http://schemas.microsoft.com/office/powerpoint/2010/main" val="743386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left)">
                                      <p:cBhvr>
                                        <p:cTn id="16"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58976"/>
            <a:ext cx="9144000" cy="100027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4400" b="1" dirty="0" smtClean="0">
                <a:ln w="50800"/>
                <a:solidFill>
                  <a:schemeClr val="bg1">
                    <a:shade val="50000"/>
                  </a:schemeClr>
                </a:solidFill>
                <a:effectLst>
                  <a:glow>
                    <a:schemeClr val="bg1"/>
                  </a:glow>
                </a:effectLst>
                <a:latin typeface="John Handy LET" pitchFamily="2" charset="0"/>
              </a:rPr>
              <a:t>L’entrée en classe</a:t>
            </a:r>
          </a:p>
          <a:p>
            <a:pPr algn="ctr"/>
            <a:r>
              <a:rPr lang="fr-FR" sz="1500" b="1" dirty="0" smtClean="0">
                <a:ln w="50800"/>
                <a:solidFill>
                  <a:schemeClr val="bg1">
                    <a:shade val="50000"/>
                  </a:schemeClr>
                </a:solidFill>
                <a:effectLst>
                  <a:glow>
                    <a:schemeClr val="bg1"/>
                  </a:glow>
                </a:effectLst>
                <a:latin typeface="Tw Cen MT" pitchFamily="34" charset="0"/>
              </a:rPr>
              <a:t>Romain, jeune professeur d’allemand fait entrer sa classe </a:t>
            </a:r>
            <a:r>
              <a:rPr lang="fr-FR" sz="1500" b="1" dirty="0" smtClean="0">
                <a:ln w="50800"/>
                <a:solidFill>
                  <a:schemeClr val="bg1">
                    <a:shade val="50000"/>
                  </a:schemeClr>
                </a:solidFill>
                <a:effectLst>
                  <a:glow>
                    <a:schemeClr val="bg1"/>
                  </a:glow>
                </a:effectLst>
                <a:latin typeface="Tw Cen MT" pitchFamily="34" charset="0"/>
              </a:rPr>
              <a:t>de troisième </a:t>
            </a:r>
            <a:endParaRPr lang="fr-FR" sz="1500" b="1" dirty="0" smtClean="0">
              <a:ln w="50800"/>
              <a:solidFill>
                <a:schemeClr val="bg1">
                  <a:shade val="50000"/>
                </a:schemeClr>
              </a:solidFill>
              <a:effectLst>
                <a:glow>
                  <a:schemeClr val="bg1"/>
                </a:glow>
              </a:effectLst>
              <a:latin typeface="Tw Cen MT"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1970062144"/>
              </p:ext>
            </p:extLst>
          </p:nvPr>
        </p:nvGraphicFramePr>
        <p:xfrm>
          <a:off x="565094" y="1593043"/>
          <a:ext cx="8003808" cy="4968240"/>
        </p:xfrm>
        <a:graphic>
          <a:graphicData uri="http://schemas.openxmlformats.org/drawingml/2006/table">
            <a:tbl>
              <a:tblPr firstRow="1" bandRow="1">
                <a:tableStyleId>{073A0DAA-6AF3-43AB-8588-CEC1D06C72B9}</a:tableStyleId>
              </a:tblPr>
              <a:tblGrid>
                <a:gridCol w="4001904"/>
                <a:gridCol w="4001904"/>
              </a:tblGrid>
              <a:tr h="396498">
                <a:tc gridSpan="2">
                  <a:txBody>
                    <a:bodyPr/>
                    <a:lstStyle/>
                    <a:p>
                      <a:pPr algn="l"/>
                      <a:r>
                        <a:rPr lang="fr-FR" sz="1400" b="1" cap="small" baseline="0" dirty="0" smtClean="0">
                          <a:solidFill>
                            <a:schemeClr val="tx1"/>
                          </a:solidFill>
                          <a:effectLst>
                            <a:outerShdw blurRad="38100" dist="38100" dir="2700000" algn="tl">
                              <a:srgbClr val="000000">
                                <a:alpha val="43137"/>
                              </a:srgbClr>
                            </a:outerShdw>
                          </a:effectLst>
                          <a:latin typeface="Tw Cen MT" pitchFamily="34" charset="0"/>
                        </a:rPr>
                        <a:t>Impression générale</a:t>
                      </a:r>
                    </a:p>
                    <a:p>
                      <a:pPr algn="l"/>
                      <a:endParaRPr lang="fr-FR" sz="1400" b="1" dirty="0" smtClean="0">
                        <a:solidFill>
                          <a:schemeClr val="tx1"/>
                        </a:solidFill>
                        <a:effectLst>
                          <a:outerShdw blurRad="38100" dist="38100" dir="2700000" algn="tl">
                            <a:srgbClr val="000000">
                              <a:alpha val="43137"/>
                            </a:srgbClr>
                          </a:outerShdw>
                        </a:effectLst>
                        <a:latin typeface="Tw Cen MT" pitchFamily="34" charset="0"/>
                      </a:endParaRPr>
                    </a:p>
                    <a:p>
                      <a:pPr algn="l"/>
                      <a:endParaRPr lang="fr-FR" sz="1400" b="1" dirty="0">
                        <a:effectLst>
                          <a:outerShdw blurRad="38100" dist="38100" dir="2700000" algn="tl">
                            <a:srgbClr val="000000">
                              <a:alpha val="43137"/>
                            </a:srgbClr>
                          </a:outerShdw>
                        </a:effectLst>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hMerge="1">
                  <a:txBody>
                    <a:bodyPr/>
                    <a:lstStyle/>
                    <a:p>
                      <a:endParaRPr lang="fr-FR" dirty="0"/>
                    </a:p>
                  </a:txBody>
                  <a:tcPr/>
                </a:tc>
              </a:tr>
              <a:tr h="0">
                <a:tc>
                  <a:txBody>
                    <a:bodyPr/>
                    <a:lstStyle/>
                    <a:p>
                      <a:pPr algn="ctr"/>
                      <a:r>
                        <a:rPr lang="fr-FR" sz="1400" b="1" cap="small" dirty="0" smtClean="0">
                          <a:solidFill>
                            <a:schemeClr val="bg1"/>
                          </a:solidFill>
                          <a:effectLst/>
                          <a:latin typeface="Tw Cen MT" pitchFamily="34" charset="0"/>
                        </a:rPr>
                        <a:t>Quels problèmes</a:t>
                      </a:r>
                      <a:r>
                        <a:rPr lang="fr-FR" sz="1400" b="1" cap="small" baseline="0" dirty="0" smtClean="0">
                          <a:solidFill>
                            <a:schemeClr val="bg1"/>
                          </a:solidFill>
                          <a:effectLst/>
                          <a:latin typeface="Tw Cen MT" pitchFamily="34" charset="0"/>
                        </a:rPr>
                        <a:t> rencontrés ? </a:t>
                      </a:r>
                      <a:endParaRPr lang="fr-FR" sz="1400" b="1" cap="small" dirty="0">
                        <a:solidFill>
                          <a:schemeClr val="bg1"/>
                        </a:solidFill>
                        <a:effectLst/>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r>
                        <a:rPr lang="fr-FR" sz="1400" b="1" cap="small" dirty="0" smtClean="0">
                          <a:solidFill>
                            <a:schemeClr val="bg1"/>
                          </a:solidFill>
                          <a:effectLst/>
                          <a:latin typeface="Tw Cen MT" pitchFamily="34" charset="0"/>
                        </a:rPr>
                        <a:t>Quelles</a:t>
                      </a:r>
                      <a:r>
                        <a:rPr lang="fr-FR" sz="1400" b="1" cap="small" baseline="0" dirty="0" smtClean="0">
                          <a:solidFill>
                            <a:schemeClr val="bg1"/>
                          </a:solidFill>
                          <a:effectLst/>
                          <a:latin typeface="Tw Cen MT" pitchFamily="34" charset="0"/>
                        </a:rPr>
                        <a:t> r</a:t>
                      </a:r>
                      <a:r>
                        <a:rPr lang="fr-FR" sz="1400" b="1" cap="small" dirty="0" smtClean="0">
                          <a:solidFill>
                            <a:schemeClr val="bg1"/>
                          </a:solidFill>
                          <a:effectLst/>
                          <a:latin typeface="Tw Cen MT" pitchFamily="34" charset="0"/>
                        </a:rPr>
                        <a:t>emédiations possibles</a:t>
                      </a:r>
                      <a:r>
                        <a:rPr lang="fr-FR" sz="1400" b="1" cap="small" baseline="0" dirty="0" smtClean="0">
                          <a:solidFill>
                            <a:schemeClr val="bg1"/>
                          </a:solidFill>
                          <a:effectLst/>
                          <a:latin typeface="Tw Cen MT" pitchFamily="34" charset="0"/>
                        </a:rPr>
                        <a:t>  ?</a:t>
                      </a:r>
                      <a:endParaRPr lang="fr-FR" sz="1400" b="1" cap="small" dirty="0">
                        <a:solidFill>
                          <a:schemeClr val="bg1"/>
                        </a:solidFill>
                        <a:effectLst/>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r>
              <a:tr h="396498">
                <a:tc>
                  <a:txBody>
                    <a:bodyPr/>
                    <a:lstStyle/>
                    <a:p>
                      <a:r>
                        <a:rPr lang="fr-FR" sz="1400" b="1" i="1" dirty="0" smtClean="0">
                          <a:effectLst/>
                          <a:latin typeface="Tw Cen MT" pitchFamily="34" charset="0"/>
                        </a:rPr>
                        <a:t>Espace</a:t>
                      </a:r>
                      <a:r>
                        <a:rPr lang="fr-FR" sz="1400" b="1" i="1" baseline="0" dirty="0" smtClean="0">
                          <a:effectLst/>
                          <a:latin typeface="Tw Cen MT" pitchFamily="34" charset="0"/>
                        </a:rPr>
                        <a:t> : </a:t>
                      </a:r>
                    </a:p>
                    <a:p>
                      <a:endParaRPr lang="fr-FR" sz="1400" b="1" i="1" baseline="0" dirty="0" smtClean="0">
                        <a:effectLst/>
                        <a:latin typeface="Tw Cen MT" pitchFamily="34" charset="0"/>
                      </a:endParaRPr>
                    </a:p>
                    <a:p>
                      <a:endParaRPr lang="fr-FR" sz="1400" b="1" i="1" baseline="0" dirty="0" smtClean="0">
                        <a:effectLst/>
                        <a:latin typeface="Tw Cen MT" pitchFamily="34" charset="0"/>
                      </a:endParaRPr>
                    </a:p>
                    <a:p>
                      <a:r>
                        <a:rPr lang="fr-FR" sz="1400" b="1" i="1" baseline="0" dirty="0" smtClean="0">
                          <a:effectLst/>
                          <a:latin typeface="Tw Cen MT" pitchFamily="34" charset="0"/>
                        </a:rPr>
                        <a:t>Gestuelle : </a:t>
                      </a:r>
                      <a:endParaRPr lang="fr-FR" sz="1400" b="1" i="1" dirty="0" smtClean="0">
                        <a:effectLst/>
                        <a:latin typeface="Tw Cen MT" pitchFamily="34" charset="0"/>
                      </a:endParaRPr>
                    </a:p>
                    <a:p>
                      <a:endParaRPr lang="fr-FR" sz="1400" b="1" i="1" dirty="0" smtClean="0">
                        <a:effectLst/>
                        <a:latin typeface="Tw Cen MT" pitchFamily="34" charset="0"/>
                      </a:endParaRPr>
                    </a:p>
                    <a:p>
                      <a:endParaRPr lang="fr-FR" sz="1400" b="1" i="1" dirty="0" smtClean="0">
                        <a:effectLst/>
                        <a:latin typeface="Tw Cen MT" pitchFamily="34" charset="0"/>
                      </a:endParaRPr>
                    </a:p>
                    <a:p>
                      <a:r>
                        <a:rPr lang="fr-FR" sz="1400" b="1" i="1" dirty="0" smtClean="0">
                          <a:effectLst/>
                          <a:latin typeface="Tw Cen MT" pitchFamily="34" charset="0"/>
                        </a:rPr>
                        <a:t>Sonore : </a:t>
                      </a:r>
                    </a:p>
                    <a:p>
                      <a:endParaRPr lang="fr-FR" sz="1400" b="1" i="1" dirty="0" smtClean="0">
                        <a:effectLst/>
                        <a:latin typeface="Tw Cen MT" pitchFamily="34" charset="0"/>
                      </a:endParaRPr>
                    </a:p>
                    <a:p>
                      <a:endParaRPr lang="fr-FR" sz="1400" b="1" i="1" dirty="0" smtClean="0">
                        <a:effectLst/>
                        <a:latin typeface="Tw Cen MT" pitchFamily="34" charset="0"/>
                      </a:endParaRPr>
                    </a:p>
                    <a:p>
                      <a:r>
                        <a:rPr lang="fr-FR" sz="1400" b="1" i="1" dirty="0" smtClean="0">
                          <a:effectLst/>
                          <a:latin typeface="Tw Cen MT" pitchFamily="34" charset="0"/>
                        </a:rPr>
                        <a:t>Rôle : </a:t>
                      </a:r>
                    </a:p>
                    <a:p>
                      <a:endParaRPr lang="fr-FR" sz="1400" b="1" i="1" dirty="0" smtClean="0">
                        <a:effectLst/>
                        <a:latin typeface="Tw Cen MT" pitchFamily="34" charset="0"/>
                      </a:endParaRPr>
                    </a:p>
                    <a:p>
                      <a:endParaRPr lang="fr-FR" sz="1400" b="1" i="1" dirty="0" smtClean="0">
                        <a:effectLst/>
                        <a:latin typeface="Tw Cen MT" pitchFamily="34" charset="0"/>
                      </a:endParaRPr>
                    </a:p>
                    <a:p>
                      <a:r>
                        <a:rPr lang="fr-FR" sz="1400" b="1" i="1" dirty="0" smtClean="0">
                          <a:effectLst/>
                          <a:latin typeface="Tw Cen MT" pitchFamily="34" charset="0"/>
                        </a:rPr>
                        <a:t>Ton : </a:t>
                      </a:r>
                    </a:p>
                    <a:p>
                      <a:endParaRPr lang="fr-FR" sz="1400" b="1" i="1" dirty="0" smtClean="0">
                        <a:effectLst/>
                        <a:latin typeface="Tw Cen MT" pitchFamily="34" charset="0"/>
                      </a:endParaRPr>
                    </a:p>
                    <a:p>
                      <a:endParaRPr lang="fr-FR" sz="1400" b="1" i="1" dirty="0" smtClean="0">
                        <a:effectLst/>
                        <a:latin typeface="Tw Cen MT" pitchFamily="34" charset="0"/>
                      </a:endParaRPr>
                    </a:p>
                    <a:p>
                      <a:r>
                        <a:rPr lang="fr-FR" sz="1400" b="1" i="1" dirty="0" smtClean="0">
                          <a:effectLst/>
                          <a:latin typeface="Tw Cen MT" pitchFamily="34" charset="0"/>
                        </a:rPr>
                        <a:t>Autre</a:t>
                      </a:r>
                      <a:r>
                        <a:rPr lang="fr-FR" sz="1400" b="1" i="1" baseline="0" dirty="0" smtClean="0">
                          <a:effectLst/>
                          <a:latin typeface="Tw Cen MT" pitchFamily="34" charset="0"/>
                        </a:rPr>
                        <a:t> : </a:t>
                      </a:r>
                    </a:p>
                    <a:p>
                      <a:endParaRPr lang="fr-FR" sz="1400" b="1" i="1" baseline="0" dirty="0" smtClean="0">
                        <a:effectLst/>
                        <a:latin typeface="Tw Cen MT" pitchFamily="34" charset="0"/>
                      </a:endParaRPr>
                    </a:p>
                    <a:p>
                      <a:endParaRPr lang="fr-FR" sz="1400" b="1" i="1" dirty="0">
                        <a:effectLst/>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b="0" dirty="0">
                        <a:effectLst>
                          <a:outerShdw blurRad="38100" dist="38100" dir="2700000" algn="tl">
                            <a:srgbClr val="000000">
                              <a:alpha val="43137"/>
                            </a:srgbClr>
                          </a:outerShdw>
                        </a:effectLst>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ZoneTexte 2"/>
          <p:cNvSpPr txBox="1"/>
          <p:nvPr/>
        </p:nvSpPr>
        <p:spPr>
          <a:xfrm>
            <a:off x="658841" y="1184466"/>
            <a:ext cx="7826319" cy="307777"/>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400" b="1" dirty="0" smtClean="0">
                <a:latin typeface="Tw Cen MT" pitchFamily="34" charset="0"/>
              </a:rPr>
              <a:t>Observez la première vidéo de Romain et complétez le tableau</a:t>
            </a:r>
            <a:endParaRPr lang="fr-FR" sz="1400" b="1" dirty="0">
              <a:latin typeface="Tw Cen MT" pitchFamily="34" charset="0"/>
            </a:endParaRPr>
          </a:p>
        </p:txBody>
      </p:sp>
    </p:spTree>
    <p:extLst>
      <p:ext uri="{BB962C8B-B14F-4D97-AF65-F5344CB8AC3E}">
        <p14:creationId xmlns:p14="http://schemas.microsoft.com/office/powerpoint/2010/main" val="37815064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0" y="58976"/>
            <a:ext cx="9144000" cy="100027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4400" b="1" dirty="0" smtClean="0">
                <a:ln w="50800"/>
                <a:solidFill>
                  <a:schemeClr val="bg1">
                    <a:shade val="50000"/>
                  </a:schemeClr>
                </a:solidFill>
                <a:effectLst>
                  <a:glow>
                    <a:schemeClr val="bg1"/>
                  </a:glow>
                </a:effectLst>
                <a:latin typeface="John Handy LET" pitchFamily="2" charset="0"/>
              </a:rPr>
              <a:t>L’entrée en classe</a:t>
            </a:r>
          </a:p>
          <a:p>
            <a:pPr algn="ctr"/>
            <a:r>
              <a:rPr lang="fr-FR" sz="1500" b="1" dirty="0" smtClean="0">
                <a:ln w="50800"/>
                <a:solidFill>
                  <a:schemeClr val="bg1">
                    <a:shade val="50000"/>
                  </a:schemeClr>
                </a:solidFill>
                <a:effectLst>
                  <a:glow>
                    <a:schemeClr val="bg1"/>
                  </a:glow>
                </a:effectLst>
                <a:latin typeface="Tw Cen MT" pitchFamily="34" charset="0"/>
              </a:rPr>
              <a:t>Romain, six mois plus </a:t>
            </a:r>
            <a:r>
              <a:rPr lang="fr-FR" sz="1500" b="1" dirty="0" smtClean="0">
                <a:ln w="50800"/>
                <a:solidFill>
                  <a:schemeClr val="bg1">
                    <a:shade val="50000"/>
                  </a:schemeClr>
                </a:solidFill>
                <a:effectLst>
                  <a:glow>
                    <a:schemeClr val="bg1"/>
                  </a:glow>
                </a:effectLst>
                <a:latin typeface="Tw Cen MT" pitchFamily="34" charset="0"/>
              </a:rPr>
              <a:t>tard</a:t>
            </a:r>
            <a:endParaRPr lang="fr-FR" sz="1500" b="1" dirty="0" smtClean="0">
              <a:ln w="50800"/>
              <a:solidFill>
                <a:schemeClr val="bg1">
                  <a:shade val="50000"/>
                </a:schemeClr>
              </a:solidFill>
              <a:effectLst>
                <a:glow>
                  <a:schemeClr val="bg1"/>
                </a:glow>
              </a:effectLst>
              <a:latin typeface="Tw Cen MT" pitchFamily="34" charset="0"/>
            </a:endParaRPr>
          </a:p>
        </p:txBody>
      </p:sp>
      <p:sp>
        <p:nvSpPr>
          <p:cNvPr id="10" name="Rectangle 9"/>
          <p:cNvSpPr/>
          <p:nvPr/>
        </p:nvSpPr>
        <p:spPr>
          <a:xfrm>
            <a:off x="1412603" y="1743988"/>
            <a:ext cx="6318795" cy="3791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Pour télécharger la seconde vidéo de Romain, s’</a:t>
            </a:r>
            <a:r>
              <a:rPr lang="fr-FR" dirty="0" err="1" smtClean="0"/>
              <a:t>incrire</a:t>
            </a:r>
            <a:r>
              <a:rPr lang="fr-FR" dirty="0" smtClean="0"/>
              <a:t> sur le site de l’</a:t>
            </a:r>
            <a:r>
              <a:rPr lang="fr-FR" dirty="0" err="1" smtClean="0"/>
              <a:t>Ifé</a:t>
            </a:r>
            <a:r>
              <a:rPr lang="fr-FR" dirty="0" smtClean="0"/>
              <a:t> (Institut français de l’éducation) à l’adresse suivante :</a:t>
            </a:r>
          </a:p>
          <a:p>
            <a:pPr algn="ctr"/>
            <a:endParaRPr lang="fr-FR" dirty="0"/>
          </a:p>
          <a:p>
            <a:pPr algn="ctr"/>
            <a:r>
              <a:rPr lang="fr-FR" dirty="0">
                <a:hlinkClick r:id="rId3"/>
              </a:rPr>
              <a:t>http://</a:t>
            </a:r>
            <a:r>
              <a:rPr lang="fr-FR" dirty="0" smtClean="0">
                <a:hlinkClick r:id="rId3"/>
              </a:rPr>
              <a:t>neo.ens-lyon.fr/neopass/connexion.php</a:t>
            </a:r>
            <a:endParaRPr lang="fr-FR" dirty="0" smtClean="0"/>
          </a:p>
          <a:p>
            <a:pPr algn="ctr"/>
            <a:endParaRPr lang="fr-FR" dirty="0" smtClean="0"/>
          </a:p>
          <a:p>
            <a:pPr algn="ctr"/>
            <a:r>
              <a:rPr lang="fr-FR" dirty="0" smtClean="0"/>
              <a:t>(Lien actif)</a:t>
            </a:r>
            <a:endParaRPr lang="fr-FR" dirty="0"/>
          </a:p>
        </p:txBody>
      </p:sp>
    </p:spTree>
    <p:extLst>
      <p:ext uri="{BB962C8B-B14F-4D97-AF65-F5344CB8AC3E}">
        <p14:creationId xmlns:p14="http://schemas.microsoft.com/office/powerpoint/2010/main" val="334441756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58976"/>
            <a:ext cx="9144000" cy="100027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4400" b="1" dirty="0" smtClean="0">
                <a:ln w="50800"/>
                <a:solidFill>
                  <a:schemeClr val="bg1">
                    <a:shade val="50000"/>
                  </a:schemeClr>
                </a:solidFill>
                <a:effectLst>
                  <a:glow>
                    <a:schemeClr val="bg1"/>
                  </a:glow>
                </a:effectLst>
                <a:latin typeface="John Handy LET" pitchFamily="2" charset="0"/>
              </a:rPr>
              <a:t>L’entrée en classe</a:t>
            </a:r>
          </a:p>
          <a:p>
            <a:pPr algn="ctr"/>
            <a:r>
              <a:rPr lang="fr-FR" sz="1500" b="1" dirty="0" smtClean="0">
                <a:ln w="50800"/>
                <a:solidFill>
                  <a:schemeClr val="bg1">
                    <a:shade val="50000"/>
                  </a:schemeClr>
                </a:solidFill>
                <a:effectLst>
                  <a:glow>
                    <a:schemeClr val="bg1"/>
                  </a:glow>
                </a:effectLst>
                <a:latin typeface="Tw Cen MT" pitchFamily="34" charset="0"/>
              </a:rPr>
              <a:t>Romain, </a:t>
            </a:r>
            <a:r>
              <a:rPr lang="fr-FR" sz="1500" b="1" dirty="0" smtClean="0">
                <a:ln w="50800"/>
                <a:solidFill>
                  <a:schemeClr val="bg1">
                    <a:shade val="50000"/>
                  </a:schemeClr>
                </a:solidFill>
                <a:effectLst>
                  <a:glow>
                    <a:schemeClr val="bg1"/>
                  </a:glow>
                </a:effectLst>
                <a:latin typeface="Tw Cen MT" pitchFamily="34" charset="0"/>
              </a:rPr>
              <a:t>six mois plus tard</a:t>
            </a:r>
            <a:endParaRPr lang="fr-FR" sz="1500" b="1" dirty="0" smtClean="0">
              <a:ln w="50800"/>
              <a:solidFill>
                <a:schemeClr val="bg1">
                  <a:shade val="50000"/>
                </a:schemeClr>
              </a:solidFill>
              <a:effectLst>
                <a:glow>
                  <a:schemeClr val="bg1"/>
                </a:glow>
              </a:effectLst>
              <a:latin typeface="Tw Cen MT"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663043963"/>
              </p:ext>
            </p:extLst>
          </p:nvPr>
        </p:nvGraphicFramePr>
        <p:xfrm>
          <a:off x="565094" y="1593043"/>
          <a:ext cx="8003808" cy="4968240"/>
        </p:xfrm>
        <a:graphic>
          <a:graphicData uri="http://schemas.openxmlformats.org/drawingml/2006/table">
            <a:tbl>
              <a:tblPr firstRow="1" bandRow="1">
                <a:tableStyleId>{073A0DAA-6AF3-43AB-8588-CEC1D06C72B9}</a:tableStyleId>
              </a:tblPr>
              <a:tblGrid>
                <a:gridCol w="4001904"/>
                <a:gridCol w="4001904"/>
              </a:tblGrid>
              <a:tr h="396498">
                <a:tc gridSpan="2">
                  <a:txBody>
                    <a:bodyPr/>
                    <a:lstStyle/>
                    <a:p>
                      <a:pPr algn="l"/>
                      <a:r>
                        <a:rPr lang="fr-FR" sz="1400" b="1" cap="small" baseline="0" dirty="0" smtClean="0">
                          <a:solidFill>
                            <a:schemeClr val="tx1"/>
                          </a:solidFill>
                          <a:effectLst>
                            <a:outerShdw blurRad="38100" dist="38100" dir="2700000" algn="tl">
                              <a:srgbClr val="000000">
                                <a:alpha val="43137"/>
                              </a:srgbClr>
                            </a:outerShdw>
                          </a:effectLst>
                          <a:latin typeface="Tw Cen MT" pitchFamily="34" charset="0"/>
                        </a:rPr>
                        <a:t>Impression générale</a:t>
                      </a:r>
                    </a:p>
                    <a:p>
                      <a:pPr algn="l"/>
                      <a:endParaRPr lang="fr-FR" sz="1400" b="1" dirty="0" smtClean="0">
                        <a:solidFill>
                          <a:schemeClr val="tx1"/>
                        </a:solidFill>
                        <a:effectLst>
                          <a:outerShdw blurRad="38100" dist="38100" dir="2700000" algn="tl">
                            <a:srgbClr val="000000">
                              <a:alpha val="43137"/>
                            </a:srgbClr>
                          </a:outerShdw>
                        </a:effectLst>
                        <a:latin typeface="Tw Cen MT" pitchFamily="34" charset="0"/>
                      </a:endParaRPr>
                    </a:p>
                    <a:p>
                      <a:pPr algn="l"/>
                      <a:endParaRPr lang="fr-FR" sz="1400" b="1" dirty="0">
                        <a:effectLst>
                          <a:outerShdw blurRad="38100" dist="38100" dir="2700000" algn="tl">
                            <a:srgbClr val="000000">
                              <a:alpha val="43137"/>
                            </a:srgbClr>
                          </a:outerShdw>
                        </a:effectLst>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hMerge="1">
                  <a:txBody>
                    <a:bodyPr/>
                    <a:lstStyle/>
                    <a:p>
                      <a:endParaRPr lang="fr-FR" dirty="0"/>
                    </a:p>
                  </a:txBody>
                  <a:tcPr/>
                </a:tc>
              </a:tr>
              <a:tr h="0">
                <a:tc>
                  <a:txBody>
                    <a:bodyPr/>
                    <a:lstStyle/>
                    <a:p>
                      <a:pPr algn="ctr"/>
                      <a:r>
                        <a:rPr lang="fr-FR" sz="1400" b="1" cap="small" dirty="0" smtClean="0">
                          <a:solidFill>
                            <a:schemeClr val="bg1"/>
                          </a:solidFill>
                          <a:effectLst/>
                          <a:latin typeface="Tw Cen MT" pitchFamily="34" charset="0"/>
                        </a:rPr>
                        <a:t>Quels problèmes</a:t>
                      </a:r>
                      <a:r>
                        <a:rPr lang="fr-FR" sz="1400" b="1" cap="small" baseline="0" dirty="0" smtClean="0">
                          <a:solidFill>
                            <a:schemeClr val="bg1"/>
                          </a:solidFill>
                          <a:effectLst/>
                          <a:latin typeface="Tw Cen MT" pitchFamily="34" charset="0"/>
                        </a:rPr>
                        <a:t> rencontrés ? </a:t>
                      </a:r>
                      <a:endParaRPr lang="fr-FR" sz="1400" b="1" cap="small" dirty="0">
                        <a:solidFill>
                          <a:schemeClr val="bg1"/>
                        </a:solidFill>
                        <a:effectLst/>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r>
                        <a:rPr lang="fr-FR" sz="1400" b="1" cap="small" dirty="0" smtClean="0">
                          <a:solidFill>
                            <a:schemeClr val="bg1"/>
                          </a:solidFill>
                          <a:effectLst/>
                          <a:latin typeface="Tw Cen MT" pitchFamily="34" charset="0"/>
                        </a:rPr>
                        <a:t>Quelles</a:t>
                      </a:r>
                      <a:r>
                        <a:rPr lang="fr-FR" sz="1400" b="1" cap="small" baseline="0" dirty="0" smtClean="0">
                          <a:solidFill>
                            <a:schemeClr val="bg1"/>
                          </a:solidFill>
                          <a:effectLst/>
                          <a:latin typeface="Tw Cen MT" pitchFamily="34" charset="0"/>
                        </a:rPr>
                        <a:t> r</a:t>
                      </a:r>
                      <a:r>
                        <a:rPr lang="fr-FR" sz="1400" b="1" cap="small" dirty="0" smtClean="0">
                          <a:solidFill>
                            <a:schemeClr val="bg1"/>
                          </a:solidFill>
                          <a:effectLst/>
                          <a:latin typeface="Tw Cen MT" pitchFamily="34" charset="0"/>
                        </a:rPr>
                        <a:t>emédiations possibles</a:t>
                      </a:r>
                      <a:r>
                        <a:rPr lang="fr-FR" sz="1400" b="1" cap="small" baseline="0" dirty="0" smtClean="0">
                          <a:solidFill>
                            <a:schemeClr val="bg1"/>
                          </a:solidFill>
                          <a:effectLst/>
                          <a:latin typeface="Tw Cen MT" pitchFamily="34" charset="0"/>
                        </a:rPr>
                        <a:t>  ?</a:t>
                      </a:r>
                      <a:endParaRPr lang="fr-FR" sz="1400" b="1" cap="small" dirty="0">
                        <a:solidFill>
                          <a:schemeClr val="bg1"/>
                        </a:solidFill>
                        <a:effectLst/>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r>
              <a:tr h="396498">
                <a:tc>
                  <a:txBody>
                    <a:bodyPr/>
                    <a:lstStyle/>
                    <a:p>
                      <a:r>
                        <a:rPr lang="fr-FR" sz="1400" b="1" i="1" dirty="0" smtClean="0">
                          <a:effectLst/>
                          <a:latin typeface="Tw Cen MT" pitchFamily="34" charset="0"/>
                        </a:rPr>
                        <a:t>Espace</a:t>
                      </a:r>
                      <a:r>
                        <a:rPr lang="fr-FR" sz="1400" b="1" i="1" baseline="0" dirty="0" smtClean="0">
                          <a:effectLst/>
                          <a:latin typeface="Tw Cen MT" pitchFamily="34" charset="0"/>
                        </a:rPr>
                        <a:t> : </a:t>
                      </a:r>
                    </a:p>
                    <a:p>
                      <a:endParaRPr lang="fr-FR" sz="1400" b="1" i="1" baseline="0" dirty="0" smtClean="0">
                        <a:effectLst/>
                        <a:latin typeface="Tw Cen MT" pitchFamily="34" charset="0"/>
                      </a:endParaRPr>
                    </a:p>
                    <a:p>
                      <a:endParaRPr lang="fr-FR" sz="1400" b="1" i="1" baseline="0" dirty="0" smtClean="0">
                        <a:effectLst/>
                        <a:latin typeface="Tw Cen MT" pitchFamily="34" charset="0"/>
                      </a:endParaRPr>
                    </a:p>
                    <a:p>
                      <a:r>
                        <a:rPr lang="fr-FR" sz="1400" b="1" i="1" baseline="0" dirty="0" smtClean="0">
                          <a:effectLst/>
                          <a:latin typeface="Tw Cen MT" pitchFamily="34" charset="0"/>
                        </a:rPr>
                        <a:t>Gestuelle : </a:t>
                      </a:r>
                      <a:endParaRPr lang="fr-FR" sz="1400" b="1" i="1" dirty="0" smtClean="0">
                        <a:effectLst/>
                        <a:latin typeface="Tw Cen MT" pitchFamily="34" charset="0"/>
                      </a:endParaRPr>
                    </a:p>
                    <a:p>
                      <a:endParaRPr lang="fr-FR" sz="1400" b="1" i="1" dirty="0" smtClean="0">
                        <a:effectLst/>
                        <a:latin typeface="Tw Cen MT" pitchFamily="34" charset="0"/>
                      </a:endParaRPr>
                    </a:p>
                    <a:p>
                      <a:endParaRPr lang="fr-FR" sz="1400" b="1" i="1" dirty="0" smtClean="0">
                        <a:effectLst/>
                        <a:latin typeface="Tw Cen MT" pitchFamily="34" charset="0"/>
                      </a:endParaRPr>
                    </a:p>
                    <a:p>
                      <a:r>
                        <a:rPr lang="fr-FR" sz="1400" b="1" i="1" dirty="0" smtClean="0">
                          <a:effectLst/>
                          <a:latin typeface="Tw Cen MT" pitchFamily="34" charset="0"/>
                        </a:rPr>
                        <a:t>Sonore : </a:t>
                      </a:r>
                    </a:p>
                    <a:p>
                      <a:endParaRPr lang="fr-FR" sz="1400" b="1" i="1" dirty="0" smtClean="0">
                        <a:effectLst/>
                        <a:latin typeface="Tw Cen MT" pitchFamily="34" charset="0"/>
                      </a:endParaRPr>
                    </a:p>
                    <a:p>
                      <a:endParaRPr lang="fr-FR" sz="1400" b="1" i="1" dirty="0" smtClean="0">
                        <a:effectLst/>
                        <a:latin typeface="Tw Cen MT" pitchFamily="34" charset="0"/>
                      </a:endParaRPr>
                    </a:p>
                    <a:p>
                      <a:r>
                        <a:rPr lang="fr-FR" sz="1400" b="1" i="1" dirty="0" smtClean="0">
                          <a:effectLst/>
                          <a:latin typeface="Tw Cen MT" pitchFamily="34" charset="0"/>
                        </a:rPr>
                        <a:t>Rôle : </a:t>
                      </a:r>
                    </a:p>
                    <a:p>
                      <a:endParaRPr lang="fr-FR" sz="1400" b="1" i="1" dirty="0" smtClean="0">
                        <a:effectLst/>
                        <a:latin typeface="Tw Cen MT" pitchFamily="34" charset="0"/>
                      </a:endParaRPr>
                    </a:p>
                    <a:p>
                      <a:endParaRPr lang="fr-FR" sz="1400" b="1" i="1" dirty="0" smtClean="0">
                        <a:effectLst/>
                        <a:latin typeface="Tw Cen MT" pitchFamily="34" charset="0"/>
                      </a:endParaRPr>
                    </a:p>
                    <a:p>
                      <a:r>
                        <a:rPr lang="fr-FR" sz="1400" b="1" i="1" dirty="0" smtClean="0">
                          <a:effectLst/>
                          <a:latin typeface="Tw Cen MT" pitchFamily="34" charset="0"/>
                        </a:rPr>
                        <a:t>Ton : </a:t>
                      </a:r>
                    </a:p>
                    <a:p>
                      <a:endParaRPr lang="fr-FR" sz="1400" b="1" i="1" dirty="0" smtClean="0">
                        <a:effectLst/>
                        <a:latin typeface="Tw Cen MT" pitchFamily="34" charset="0"/>
                      </a:endParaRPr>
                    </a:p>
                    <a:p>
                      <a:endParaRPr lang="fr-FR" sz="1400" b="1" i="1" dirty="0" smtClean="0">
                        <a:effectLst/>
                        <a:latin typeface="Tw Cen MT" pitchFamily="34" charset="0"/>
                      </a:endParaRPr>
                    </a:p>
                    <a:p>
                      <a:r>
                        <a:rPr lang="fr-FR" sz="1400" b="1" i="1" dirty="0" smtClean="0">
                          <a:effectLst/>
                          <a:latin typeface="Tw Cen MT" pitchFamily="34" charset="0"/>
                        </a:rPr>
                        <a:t>Autre</a:t>
                      </a:r>
                      <a:r>
                        <a:rPr lang="fr-FR" sz="1400" b="1" i="1" baseline="0" dirty="0" smtClean="0">
                          <a:effectLst/>
                          <a:latin typeface="Tw Cen MT" pitchFamily="34" charset="0"/>
                        </a:rPr>
                        <a:t> : </a:t>
                      </a:r>
                    </a:p>
                    <a:p>
                      <a:endParaRPr lang="fr-FR" sz="1400" b="1" i="1" baseline="0" dirty="0" smtClean="0">
                        <a:effectLst/>
                        <a:latin typeface="Tw Cen MT" pitchFamily="34" charset="0"/>
                      </a:endParaRPr>
                    </a:p>
                    <a:p>
                      <a:endParaRPr lang="fr-FR" sz="1400" b="1" i="1" dirty="0">
                        <a:effectLst/>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b="0" dirty="0">
                        <a:effectLst>
                          <a:outerShdw blurRad="38100" dist="38100" dir="2700000" algn="tl">
                            <a:srgbClr val="000000">
                              <a:alpha val="43137"/>
                            </a:srgbClr>
                          </a:outerShdw>
                        </a:effectLst>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ZoneTexte 2"/>
          <p:cNvSpPr txBox="1"/>
          <p:nvPr/>
        </p:nvSpPr>
        <p:spPr>
          <a:xfrm>
            <a:off x="658841" y="1184466"/>
            <a:ext cx="7826319" cy="307777"/>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400" b="1" dirty="0" smtClean="0">
                <a:latin typeface="Tw Cen MT" pitchFamily="34" charset="0"/>
              </a:rPr>
              <a:t>Observez la seconde vidéo de Romain et complétez le tableau</a:t>
            </a:r>
            <a:endParaRPr lang="fr-FR" sz="1400" b="1" dirty="0">
              <a:latin typeface="Tw Cen MT" pitchFamily="34" charset="0"/>
            </a:endParaRPr>
          </a:p>
        </p:txBody>
      </p:sp>
    </p:spTree>
    <p:extLst>
      <p:ext uri="{BB962C8B-B14F-4D97-AF65-F5344CB8AC3E}">
        <p14:creationId xmlns:p14="http://schemas.microsoft.com/office/powerpoint/2010/main" val="2275774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Thème Office">
  <a:themeElements>
    <a:clrScheme name="Personnalisé 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D9969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5533</TotalTime>
  <Words>3415</Words>
  <Application>Microsoft Office PowerPoint</Application>
  <PresentationFormat>Affichage à l'écran (4:3)</PresentationFormat>
  <Paragraphs>539</Paragraphs>
  <Slides>21</Slides>
  <Notes>13</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320</cp:revision>
  <dcterms:created xsi:type="dcterms:W3CDTF">2015-07-13T15:21:34Z</dcterms:created>
  <dcterms:modified xsi:type="dcterms:W3CDTF">2016-10-24T16:48:30Z</dcterms:modified>
</cp:coreProperties>
</file>