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7" r:id="rId2"/>
    <p:sldId id="278" r:id="rId3"/>
    <p:sldId id="290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74" r:id="rId28"/>
    <p:sldId id="275" r:id="rId29"/>
    <p:sldId id="276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2676"/>
  </p:normalViewPr>
  <p:slideViewPr>
    <p:cSldViewPr snapToGrid="0">
      <p:cViewPr varScale="1">
        <p:scale>
          <a:sx n="119" d="100"/>
          <a:sy n="119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FAC63-15D9-45F7-9610-D55EEE1089C9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AEC48D-D75A-4A83-B602-62CCB6690C74}">
      <dgm:prSet/>
      <dgm:spPr/>
      <dgm:t>
        <a:bodyPr/>
        <a:lstStyle/>
        <a:p>
          <a:r>
            <a:rPr lang="fr-FR"/>
            <a:t>9 heures : Accueil des participants</a:t>
          </a:r>
          <a:endParaRPr lang="en-US"/>
        </a:p>
      </dgm:t>
    </dgm:pt>
    <dgm:pt modelId="{D0E72693-CC3A-42E9-89C9-3F690532CC8B}" type="parTrans" cxnId="{BF5B99D4-08CB-4E1F-804D-937D8FE8210B}">
      <dgm:prSet/>
      <dgm:spPr/>
      <dgm:t>
        <a:bodyPr/>
        <a:lstStyle/>
        <a:p>
          <a:endParaRPr lang="en-US"/>
        </a:p>
      </dgm:t>
    </dgm:pt>
    <dgm:pt modelId="{4CE5BF71-732C-4AF8-ACAE-AECBA00B80B3}" type="sibTrans" cxnId="{BF5B99D4-08CB-4E1F-804D-937D8FE8210B}">
      <dgm:prSet/>
      <dgm:spPr/>
      <dgm:t>
        <a:bodyPr/>
        <a:lstStyle/>
        <a:p>
          <a:endParaRPr lang="en-US"/>
        </a:p>
      </dgm:t>
    </dgm:pt>
    <dgm:pt modelId="{2402BDF3-8599-49DB-819E-2B3B8312282B}">
      <dgm:prSet/>
      <dgm:spPr/>
      <dgm:t>
        <a:bodyPr/>
        <a:lstStyle/>
        <a:p>
          <a:r>
            <a:rPr lang="fr-FR"/>
            <a:t>9H15 /10 heures : Bref rappel sur l’épistémologie de la géographie</a:t>
          </a:r>
          <a:endParaRPr lang="en-US"/>
        </a:p>
      </dgm:t>
    </dgm:pt>
    <dgm:pt modelId="{2BB17D16-005B-421F-A0FA-7538B7EFB922}" type="parTrans" cxnId="{338DD38A-1F9F-41B5-A38E-9AC31BB57596}">
      <dgm:prSet/>
      <dgm:spPr/>
      <dgm:t>
        <a:bodyPr/>
        <a:lstStyle/>
        <a:p>
          <a:endParaRPr lang="en-US"/>
        </a:p>
      </dgm:t>
    </dgm:pt>
    <dgm:pt modelId="{0E3E66C2-0D99-4BCA-BDFD-F6184381798F}" type="sibTrans" cxnId="{338DD38A-1F9F-41B5-A38E-9AC31BB57596}">
      <dgm:prSet/>
      <dgm:spPr/>
      <dgm:t>
        <a:bodyPr/>
        <a:lstStyle/>
        <a:p>
          <a:endParaRPr lang="en-US"/>
        </a:p>
      </dgm:t>
    </dgm:pt>
    <dgm:pt modelId="{22982560-B325-4841-9489-508DA8236E2C}">
      <dgm:prSet/>
      <dgm:spPr/>
      <dgm:t>
        <a:bodyPr/>
        <a:lstStyle/>
        <a:p>
          <a:r>
            <a:rPr lang="fr-FR"/>
            <a:t>10 heures /10 heures 15 : Pause </a:t>
          </a:r>
          <a:endParaRPr lang="en-US"/>
        </a:p>
      </dgm:t>
    </dgm:pt>
    <dgm:pt modelId="{2C52090A-B2AE-4577-A308-9B6657C57927}" type="parTrans" cxnId="{273FCDD0-5BA2-40CC-96E2-D3C7A373C5AF}">
      <dgm:prSet/>
      <dgm:spPr/>
      <dgm:t>
        <a:bodyPr/>
        <a:lstStyle/>
        <a:p>
          <a:endParaRPr lang="en-US"/>
        </a:p>
      </dgm:t>
    </dgm:pt>
    <dgm:pt modelId="{843ACAF0-6194-4BBD-9B02-C721C0749170}" type="sibTrans" cxnId="{273FCDD0-5BA2-40CC-96E2-D3C7A373C5AF}">
      <dgm:prSet/>
      <dgm:spPr/>
      <dgm:t>
        <a:bodyPr/>
        <a:lstStyle/>
        <a:p>
          <a:endParaRPr lang="en-US"/>
        </a:p>
      </dgm:t>
    </dgm:pt>
    <dgm:pt modelId="{F903D09F-E273-44FD-A97B-53D6A11D298D}">
      <dgm:prSet/>
      <dgm:spPr/>
      <dgm:t>
        <a:bodyPr/>
        <a:lstStyle/>
        <a:p>
          <a:r>
            <a:rPr lang="fr-FR"/>
            <a:t>10 heures 15 / 12 heures : L’étude de cas en histoire-géographie au collège et au lycée</a:t>
          </a:r>
          <a:endParaRPr lang="en-US"/>
        </a:p>
      </dgm:t>
    </dgm:pt>
    <dgm:pt modelId="{9672CA0E-178C-4A8B-8C2A-3EA643E42FAA}" type="parTrans" cxnId="{38A90668-CDCB-4C53-A7FE-A23753AD7501}">
      <dgm:prSet/>
      <dgm:spPr/>
      <dgm:t>
        <a:bodyPr/>
        <a:lstStyle/>
        <a:p>
          <a:endParaRPr lang="en-US"/>
        </a:p>
      </dgm:t>
    </dgm:pt>
    <dgm:pt modelId="{B0FCDE21-DAB3-49DB-96EB-7E80AC87A63E}" type="sibTrans" cxnId="{38A90668-CDCB-4C53-A7FE-A23753AD7501}">
      <dgm:prSet/>
      <dgm:spPr/>
      <dgm:t>
        <a:bodyPr/>
        <a:lstStyle/>
        <a:p>
          <a:endParaRPr lang="en-US"/>
        </a:p>
      </dgm:t>
    </dgm:pt>
    <dgm:pt modelId="{8F571E7B-CFCF-439A-8875-D51F5470269A}">
      <dgm:prSet/>
      <dgm:spPr/>
      <dgm:t>
        <a:bodyPr/>
        <a:lstStyle/>
        <a:p>
          <a:r>
            <a:rPr lang="fr-FR"/>
            <a:t>14 heures / 15 heures 30 : Un exemple d’étude de cas en classe de seconde - </a:t>
          </a:r>
          <a:r>
            <a:rPr lang="fr-FR" b="1"/>
            <a:t>L’EAU, RESSOURCE ESSENTIELLE –</a:t>
          </a:r>
          <a:endParaRPr lang="en-US"/>
        </a:p>
      </dgm:t>
    </dgm:pt>
    <dgm:pt modelId="{07FCF5BB-3AB8-4780-8524-1F506978BECE}" type="parTrans" cxnId="{E65329BE-1E86-4E10-A630-A71963012D74}">
      <dgm:prSet/>
      <dgm:spPr/>
      <dgm:t>
        <a:bodyPr/>
        <a:lstStyle/>
        <a:p>
          <a:endParaRPr lang="en-US"/>
        </a:p>
      </dgm:t>
    </dgm:pt>
    <dgm:pt modelId="{7D79732E-8E52-4A75-9701-9E789959A47E}" type="sibTrans" cxnId="{E65329BE-1E86-4E10-A630-A71963012D74}">
      <dgm:prSet/>
      <dgm:spPr/>
      <dgm:t>
        <a:bodyPr/>
        <a:lstStyle/>
        <a:p>
          <a:endParaRPr lang="en-US"/>
        </a:p>
      </dgm:t>
    </dgm:pt>
    <dgm:pt modelId="{DE44E1B5-66B3-49F3-AF30-981E9A2BE676}">
      <dgm:prSet/>
      <dgm:spPr/>
      <dgm:t>
        <a:bodyPr/>
        <a:lstStyle/>
        <a:p>
          <a:r>
            <a:rPr lang="fr-FR"/>
            <a:t>15 heures 30 / 16 heures 30 : Mise en activité</a:t>
          </a:r>
          <a:endParaRPr lang="en-US"/>
        </a:p>
      </dgm:t>
    </dgm:pt>
    <dgm:pt modelId="{D1CF44AD-80A8-47AD-A385-066A88139BFB}" type="parTrans" cxnId="{8409D38F-D022-4413-BC1F-1487F8975151}">
      <dgm:prSet/>
      <dgm:spPr/>
      <dgm:t>
        <a:bodyPr/>
        <a:lstStyle/>
        <a:p>
          <a:endParaRPr lang="en-US"/>
        </a:p>
      </dgm:t>
    </dgm:pt>
    <dgm:pt modelId="{92433A5F-067E-4E29-999F-72C847C860BC}" type="sibTrans" cxnId="{8409D38F-D022-4413-BC1F-1487F8975151}">
      <dgm:prSet/>
      <dgm:spPr/>
      <dgm:t>
        <a:bodyPr/>
        <a:lstStyle/>
        <a:p>
          <a:endParaRPr lang="en-US"/>
        </a:p>
      </dgm:t>
    </dgm:pt>
    <dgm:pt modelId="{DAF9345E-D2C3-4F0B-A009-68B4465C5D2C}">
      <dgm:prSet/>
      <dgm:spPr/>
      <dgm:t>
        <a:bodyPr/>
        <a:lstStyle/>
        <a:p>
          <a:r>
            <a:rPr lang="fr-FR"/>
            <a:t>16 heures 30 / 17 heures : Restitution des travaux et bilan</a:t>
          </a:r>
          <a:endParaRPr lang="en-US"/>
        </a:p>
      </dgm:t>
    </dgm:pt>
    <dgm:pt modelId="{2BA28BA9-C3DA-4531-938F-9567DD54B1EC}" type="parTrans" cxnId="{CA721716-83AF-4F74-BA06-7E19AA6774D1}">
      <dgm:prSet/>
      <dgm:spPr/>
      <dgm:t>
        <a:bodyPr/>
        <a:lstStyle/>
        <a:p>
          <a:endParaRPr lang="en-US"/>
        </a:p>
      </dgm:t>
    </dgm:pt>
    <dgm:pt modelId="{2167E8A0-EFE2-4018-9EAF-16965C058130}" type="sibTrans" cxnId="{CA721716-83AF-4F74-BA06-7E19AA6774D1}">
      <dgm:prSet/>
      <dgm:spPr/>
      <dgm:t>
        <a:bodyPr/>
        <a:lstStyle/>
        <a:p>
          <a:endParaRPr lang="en-US"/>
        </a:p>
      </dgm:t>
    </dgm:pt>
    <dgm:pt modelId="{9C74EF87-3D4D-DB40-897A-2D9B0E650AE8}" type="pres">
      <dgm:prSet presAssocID="{DFFFAC63-15D9-45F7-9610-D55EEE1089C9}" presName="diagram" presStyleCnt="0">
        <dgm:presLayoutVars>
          <dgm:dir/>
          <dgm:resizeHandles val="exact"/>
        </dgm:presLayoutVars>
      </dgm:prSet>
      <dgm:spPr/>
    </dgm:pt>
    <dgm:pt modelId="{7EC395F4-CE43-3744-A24D-6C3E88BC5B2C}" type="pres">
      <dgm:prSet presAssocID="{B6AEC48D-D75A-4A83-B602-62CCB6690C74}" presName="node" presStyleLbl="node1" presStyleIdx="0" presStyleCnt="7">
        <dgm:presLayoutVars>
          <dgm:bulletEnabled val="1"/>
        </dgm:presLayoutVars>
      </dgm:prSet>
      <dgm:spPr/>
    </dgm:pt>
    <dgm:pt modelId="{6C303F20-AC2A-A541-8BD6-36DE0EC72A86}" type="pres">
      <dgm:prSet presAssocID="{4CE5BF71-732C-4AF8-ACAE-AECBA00B80B3}" presName="sibTrans" presStyleCnt="0"/>
      <dgm:spPr/>
    </dgm:pt>
    <dgm:pt modelId="{332B98AC-D351-3047-95AD-867478B67B3A}" type="pres">
      <dgm:prSet presAssocID="{2402BDF3-8599-49DB-819E-2B3B8312282B}" presName="node" presStyleLbl="node1" presStyleIdx="1" presStyleCnt="7">
        <dgm:presLayoutVars>
          <dgm:bulletEnabled val="1"/>
        </dgm:presLayoutVars>
      </dgm:prSet>
      <dgm:spPr/>
    </dgm:pt>
    <dgm:pt modelId="{761BF0DF-9A01-E04A-B3C8-72F857DD1AF9}" type="pres">
      <dgm:prSet presAssocID="{0E3E66C2-0D99-4BCA-BDFD-F6184381798F}" presName="sibTrans" presStyleCnt="0"/>
      <dgm:spPr/>
    </dgm:pt>
    <dgm:pt modelId="{4AF25381-3DE6-EB4B-A927-4DEF3E55471A}" type="pres">
      <dgm:prSet presAssocID="{22982560-B325-4841-9489-508DA8236E2C}" presName="node" presStyleLbl="node1" presStyleIdx="2" presStyleCnt="7">
        <dgm:presLayoutVars>
          <dgm:bulletEnabled val="1"/>
        </dgm:presLayoutVars>
      </dgm:prSet>
      <dgm:spPr/>
    </dgm:pt>
    <dgm:pt modelId="{7C00D3EB-6879-FA46-8092-23B62401BC59}" type="pres">
      <dgm:prSet presAssocID="{843ACAF0-6194-4BBD-9B02-C721C0749170}" presName="sibTrans" presStyleCnt="0"/>
      <dgm:spPr/>
    </dgm:pt>
    <dgm:pt modelId="{B980E732-EBC1-5749-8C7A-879DE8D1F3A7}" type="pres">
      <dgm:prSet presAssocID="{F903D09F-E273-44FD-A97B-53D6A11D298D}" presName="node" presStyleLbl="node1" presStyleIdx="3" presStyleCnt="7">
        <dgm:presLayoutVars>
          <dgm:bulletEnabled val="1"/>
        </dgm:presLayoutVars>
      </dgm:prSet>
      <dgm:spPr/>
    </dgm:pt>
    <dgm:pt modelId="{B866B452-EBBA-5344-A715-B9A062164A07}" type="pres">
      <dgm:prSet presAssocID="{B0FCDE21-DAB3-49DB-96EB-7E80AC87A63E}" presName="sibTrans" presStyleCnt="0"/>
      <dgm:spPr/>
    </dgm:pt>
    <dgm:pt modelId="{8B9B8B80-A8EA-3745-9540-A6901D46C154}" type="pres">
      <dgm:prSet presAssocID="{8F571E7B-CFCF-439A-8875-D51F5470269A}" presName="node" presStyleLbl="node1" presStyleIdx="4" presStyleCnt="7">
        <dgm:presLayoutVars>
          <dgm:bulletEnabled val="1"/>
        </dgm:presLayoutVars>
      </dgm:prSet>
      <dgm:spPr/>
    </dgm:pt>
    <dgm:pt modelId="{305353A3-C0E9-0841-8EEB-014D561795FE}" type="pres">
      <dgm:prSet presAssocID="{7D79732E-8E52-4A75-9701-9E789959A47E}" presName="sibTrans" presStyleCnt="0"/>
      <dgm:spPr/>
    </dgm:pt>
    <dgm:pt modelId="{9400465A-535E-0140-BC4C-96635AD5D2DE}" type="pres">
      <dgm:prSet presAssocID="{DE44E1B5-66B3-49F3-AF30-981E9A2BE676}" presName="node" presStyleLbl="node1" presStyleIdx="5" presStyleCnt="7">
        <dgm:presLayoutVars>
          <dgm:bulletEnabled val="1"/>
        </dgm:presLayoutVars>
      </dgm:prSet>
      <dgm:spPr/>
    </dgm:pt>
    <dgm:pt modelId="{58E97F02-4ED9-FA49-B6BF-3D4D80B14B2A}" type="pres">
      <dgm:prSet presAssocID="{92433A5F-067E-4E29-999F-72C847C860BC}" presName="sibTrans" presStyleCnt="0"/>
      <dgm:spPr/>
    </dgm:pt>
    <dgm:pt modelId="{3D51C786-DB74-0440-A254-FD70CA4A3A1F}" type="pres">
      <dgm:prSet presAssocID="{DAF9345E-D2C3-4F0B-A009-68B4465C5D2C}" presName="node" presStyleLbl="node1" presStyleIdx="6" presStyleCnt="7">
        <dgm:presLayoutVars>
          <dgm:bulletEnabled val="1"/>
        </dgm:presLayoutVars>
      </dgm:prSet>
      <dgm:spPr/>
    </dgm:pt>
  </dgm:ptLst>
  <dgm:cxnLst>
    <dgm:cxn modelId="{CA721716-83AF-4F74-BA06-7E19AA6774D1}" srcId="{DFFFAC63-15D9-45F7-9610-D55EEE1089C9}" destId="{DAF9345E-D2C3-4F0B-A009-68B4465C5D2C}" srcOrd="6" destOrd="0" parTransId="{2BA28BA9-C3DA-4531-938F-9567DD54B1EC}" sibTransId="{2167E8A0-EFE2-4018-9EAF-16965C058130}"/>
    <dgm:cxn modelId="{27A65417-0233-5C41-8D95-F6EFBD47DBC0}" type="presOf" srcId="{8F571E7B-CFCF-439A-8875-D51F5470269A}" destId="{8B9B8B80-A8EA-3745-9540-A6901D46C154}" srcOrd="0" destOrd="0" presId="urn:microsoft.com/office/officeart/2005/8/layout/default"/>
    <dgm:cxn modelId="{A3E17D31-B215-EC4E-93A5-5E0BA9A54247}" type="presOf" srcId="{2402BDF3-8599-49DB-819E-2B3B8312282B}" destId="{332B98AC-D351-3047-95AD-867478B67B3A}" srcOrd="0" destOrd="0" presId="urn:microsoft.com/office/officeart/2005/8/layout/default"/>
    <dgm:cxn modelId="{38A90668-CDCB-4C53-A7FE-A23753AD7501}" srcId="{DFFFAC63-15D9-45F7-9610-D55EEE1089C9}" destId="{F903D09F-E273-44FD-A97B-53D6A11D298D}" srcOrd="3" destOrd="0" parTransId="{9672CA0E-178C-4A8B-8C2A-3EA643E42FAA}" sibTransId="{B0FCDE21-DAB3-49DB-96EB-7E80AC87A63E}"/>
    <dgm:cxn modelId="{D955976E-6AB1-CE45-8D1B-6E134B68526B}" type="presOf" srcId="{DFFFAC63-15D9-45F7-9610-D55EEE1089C9}" destId="{9C74EF87-3D4D-DB40-897A-2D9B0E650AE8}" srcOrd="0" destOrd="0" presId="urn:microsoft.com/office/officeart/2005/8/layout/default"/>
    <dgm:cxn modelId="{CD43177A-1AC0-8C4A-97E1-8898265920B8}" type="presOf" srcId="{B6AEC48D-D75A-4A83-B602-62CCB6690C74}" destId="{7EC395F4-CE43-3744-A24D-6C3E88BC5B2C}" srcOrd="0" destOrd="0" presId="urn:microsoft.com/office/officeart/2005/8/layout/default"/>
    <dgm:cxn modelId="{AB7DBB8A-4D9A-2347-8E6E-9BB24FD8536F}" type="presOf" srcId="{F903D09F-E273-44FD-A97B-53D6A11D298D}" destId="{B980E732-EBC1-5749-8C7A-879DE8D1F3A7}" srcOrd="0" destOrd="0" presId="urn:microsoft.com/office/officeart/2005/8/layout/default"/>
    <dgm:cxn modelId="{338DD38A-1F9F-41B5-A38E-9AC31BB57596}" srcId="{DFFFAC63-15D9-45F7-9610-D55EEE1089C9}" destId="{2402BDF3-8599-49DB-819E-2B3B8312282B}" srcOrd="1" destOrd="0" parTransId="{2BB17D16-005B-421F-A0FA-7538B7EFB922}" sibTransId="{0E3E66C2-0D99-4BCA-BDFD-F6184381798F}"/>
    <dgm:cxn modelId="{8409D38F-D022-4413-BC1F-1487F8975151}" srcId="{DFFFAC63-15D9-45F7-9610-D55EEE1089C9}" destId="{DE44E1B5-66B3-49F3-AF30-981E9A2BE676}" srcOrd="5" destOrd="0" parTransId="{D1CF44AD-80A8-47AD-A385-066A88139BFB}" sibTransId="{92433A5F-067E-4E29-999F-72C847C860BC}"/>
    <dgm:cxn modelId="{E65329BE-1E86-4E10-A630-A71963012D74}" srcId="{DFFFAC63-15D9-45F7-9610-D55EEE1089C9}" destId="{8F571E7B-CFCF-439A-8875-D51F5470269A}" srcOrd="4" destOrd="0" parTransId="{07FCF5BB-3AB8-4780-8524-1F506978BECE}" sibTransId="{7D79732E-8E52-4A75-9701-9E789959A47E}"/>
    <dgm:cxn modelId="{C08ECEC9-3D90-364C-9B7D-4E394AD47B1D}" type="presOf" srcId="{DAF9345E-D2C3-4F0B-A009-68B4465C5D2C}" destId="{3D51C786-DB74-0440-A254-FD70CA4A3A1F}" srcOrd="0" destOrd="0" presId="urn:microsoft.com/office/officeart/2005/8/layout/default"/>
    <dgm:cxn modelId="{273FCDD0-5BA2-40CC-96E2-D3C7A373C5AF}" srcId="{DFFFAC63-15D9-45F7-9610-D55EEE1089C9}" destId="{22982560-B325-4841-9489-508DA8236E2C}" srcOrd="2" destOrd="0" parTransId="{2C52090A-B2AE-4577-A308-9B6657C57927}" sibTransId="{843ACAF0-6194-4BBD-9B02-C721C0749170}"/>
    <dgm:cxn modelId="{BF5B99D4-08CB-4E1F-804D-937D8FE8210B}" srcId="{DFFFAC63-15D9-45F7-9610-D55EEE1089C9}" destId="{B6AEC48D-D75A-4A83-B602-62CCB6690C74}" srcOrd="0" destOrd="0" parTransId="{D0E72693-CC3A-42E9-89C9-3F690532CC8B}" sibTransId="{4CE5BF71-732C-4AF8-ACAE-AECBA00B80B3}"/>
    <dgm:cxn modelId="{1F45F1FA-2CF4-224C-99D7-9EAC332DCFB5}" type="presOf" srcId="{22982560-B325-4841-9489-508DA8236E2C}" destId="{4AF25381-3DE6-EB4B-A927-4DEF3E55471A}" srcOrd="0" destOrd="0" presId="urn:microsoft.com/office/officeart/2005/8/layout/default"/>
    <dgm:cxn modelId="{D930FAFB-DEDE-C447-9C5B-56E8A7FDFF00}" type="presOf" srcId="{DE44E1B5-66B3-49F3-AF30-981E9A2BE676}" destId="{9400465A-535E-0140-BC4C-96635AD5D2DE}" srcOrd="0" destOrd="0" presId="urn:microsoft.com/office/officeart/2005/8/layout/default"/>
    <dgm:cxn modelId="{A03BF787-F378-AB48-9050-0FA7C5CBCCC8}" type="presParOf" srcId="{9C74EF87-3D4D-DB40-897A-2D9B0E650AE8}" destId="{7EC395F4-CE43-3744-A24D-6C3E88BC5B2C}" srcOrd="0" destOrd="0" presId="urn:microsoft.com/office/officeart/2005/8/layout/default"/>
    <dgm:cxn modelId="{AC815CD5-4BF3-5F4C-B5F9-6A740FC35115}" type="presParOf" srcId="{9C74EF87-3D4D-DB40-897A-2D9B0E650AE8}" destId="{6C303F20-AC2A-A541-8BD6-36DE0EC72A86}" srcOrd="1" destOrd="0" presId="urn:microsoft.com/office/officeart/2005/8/layout/default"/>
    <dgm:cxn modelId="{43F30408-70C7-3242-B678-3991EF509694}" type="presParOf" srcId="{9C74EF87-3D4D-DB40-897A-2D9B0E650AE8}" destId="{332B98AC-D351-3047-95AD-867478B67B3A}" srcOrd="2" destOrd="0" presId="urn:microsoft.com/office/officeart/2005/8/layout/default"/>
    <dgm:cxn modelId="{232A26DA-CD81-C44F-9C4F-B242F193DB82}" type="presParOf" srcId="{9C74EF87-3D4D-DB40-897A-2D9B0E650AE8}" destId="{761BF0DF-9A01-E04A-B3C8-72F857DD1AF9}" srcOrd="3" destOrd="0" presId="urn:microsoft.com/office/officeart/2005/8/layout/default"/>
    <dgm:cxn modelId="{896D2914-A892-854C-8D8C-4C0A0568BDFD}" type="presParOf" srcId="{9C74EF87-3D4D-DB40-897A-2D9B0E650AE8}" destId="{4AF25381-3DE6-EB4B-A927-4DEF3E55471A}" srcOrd="4" destOrd="0" presId="urn:microsoft.com/office/officeart/2005/8/layout/default"/>
    <dgm:cxn modelId="{6927F298-1FD8-4149-8013-3DEC2601AE50}" type="presParOf" srcId="{9C74EF87-3D4D-DB40-897A-2D9B0E650AE8}" destId="{7C00D3EB-6879-FA46-8092-23B62401BC59}" srcOrd="5" destOrd="0" presId="urn:microsoft.com/office/officeart/2005/8/layout/default"/>
    <dgm:cxn modelId="{72C5F3F2-EBB9-6F49-A06F-7666E9257B18}" type="presParOf" srcId="{9C74EF87-3D4D-DB40-897A-2D9B0E650AE8}" destId="{B980E732-EBC1-5749-8C7A-879DE8D1F3A7}" srcOrd="6" destOrd="0" presId="urn:microsoft.com/office/officeart/2005/8/layout/default"/>
    <dgm:cxn modelId="{1DA2EBD3-90A7-7F4F-9F61-A37F9C717E40}" type="presParOf" srcId="{9C74EF87-3D4D-DB40-897A-2D9B0E650AE8}" destId="{B866B452-EBBA-5344-A715-B9A062164A07}" srcOrd="7" destOrd="0" presId="urn:microsoft.com/office/officeart/2005/8/layout/default"/>
    <dgm:cxn modelId="{2F98F863-B572-5444-ABE6-17263BFED9DC}" type="presParOf" srcId="{9C74EF87-3D4D-DB40-897A-2D9B0E650AE8}" destId="{8B9B8B80-A8EA-3745-9540-A6901D46C154}" srcOrd="8" destOrd="0" presId="urn:microsoft.com/office/officeart/2005/8/layout/default"/>
    <dgm:cxn modelId="{C9999C94-E7F6-D349-8255-FBA048AD5D87}" type="presParOf" srcId="{9C74EF87-3D4D-DB40-897A-2D9B0E650AE8}" destId="{305353A3-C0E9-0841-8EEB-014D561795FE}" srcOrd="9" destOrd="0" presId="urn:microsoft.com/office/officeart/2005/8/layout/default"/>
    <dgm:cxn modelId="{BDD3CF39-A024-5949-812C-198E56F79A2A}" type="presParOf" srcId="{9C74EF87-3D4D-DB40-897A-2D9B0E650AE8}" destId="{9400465A-535E-0140-BC4C-96635AD5D2DE}" srcOrd="10" destOrd="0" presId="urn:microsoft.com/office/officeart/2005/8/layout/default"/>
    <dgm:cxn modelId="{08713047-762A-D142-A7B9-0341EA11E996}" type="presParOf" srcId="{9C74EF87-3D4D-DB40-897A-2D9B0E650AE8}" destId="{58E97F02-4ED9-FA49-B6BF-3D4D80B14B2A}" srcOrd="11" destOrd="0" presId="urn:microsoft.com/office/officeart/2005/8/layout/default"/>
    <dgm:cxn modelId="{4D83D293-D357-D54E-A750-BB8E69FC9A13}" type="presParOf" srcId="{9C74EF87-3D4D-DB40-897A-2D9B0E650AE8}" destId="{3D51C786-DB74-0440-A254-FD70CA4A3A1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AC1199-8C7B-4108-A43F-DDCC352733BF}" type="doc">
      <dgm:prSet loTypeId="urn:microsoft.com/office/officeart/2005/8/layout/process4" loCatId="process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59B71F9-2F5A-4A8D-B84F-7EE1E0F9E53C}">
      <dgm:prSet/>
      <dgm:spPr/>
      <dgm:t>
        <a:bodyPr/>
        <a:lstStyle/>
        <a:p>
          <a:r>
            <a:rPr lang="fr-FR"/>
            <a:t>Trois arguments sont avancés :</a:t>
          </a:r>
          <a:endParaRPr lang="en-US"/>
        </a:p>
      </dgm:t>
    </dgm:pt>
    <dgm:pt modelId="{C11B122D-03CB-49E1-B8E2-EBBA5438BF3C}" type="parTrans" cxnId="{1F042F70-52DD-4B9F-9538-5D7AF0C281D3}">
      <dgm:prSet/>
      <dgm:spPr/>
      <dgm:t>
        <a:bodyPr/>
        <a:lstStyle/>
        <a:p>
          <a:endParaRPr lang="en-US"/>
        </a:p>
      </dgm:t>
    </dgm:pt>
    <dgm:pt modelId="{093FD9A5-FA32-4977-BB82-71B7D4D4656B}" type="sibTrans" cxnId="{1F042F70-52DD-4B9F-9538-5D7AF0C281D3}">
      <dgm:prSet/>
      <dgm:spPr/>
      <dgm:t>
        <a:bodyPr/>
        <a:lstStyle/>
        <a:p>
          <a:endParaRPr lang="en-US"/>
        </a:p>
      </dgm:t>
    </dgm:pt>
    <dgm:pt modelId="{009B346F-A0DC-4AB6-932A-B63DF5C622D5}">
      <dgm:prSet/>
      <dgm:spPr/>
      <dgm:t>
        <a:bodyPr/>
        <a:lstStyle/>
        <a:p>
          <a:r>
            <a:rPr lang="fr-FR"/>
            <a:t>Le raisonnement permet de donner du sens aux apprentissages pour les élèves</a:t>
          </a:r>
          <a:endParaRPr lang="en-US"/>
        </a:p>
      </dgm:t>
    </dgm:pt>
    <dgm:pt modelId="{B32CE869-48F4-4CF2-94A7-A7EE72C6FC67}" type="parTrans" cxnId="{F1F8607E-AF53-41F9-A04C-B114178F0987}">
      <dgm:prSet/>
      <dgm:spPr/>
      <dgm:t>
        <a:bodyPr/>
        <a:lstStyle/>
        <a:p>
          <a:endParaRPr lang="en-US"/>
        </a:p>
      </dgm:t>
    </dgm:pt>
    <dgm:pt modelId="{A78A4587-86D4-4FB3-AEFF-C2E3F273ABFE}" type="sibTrans" cxnId="{F1F8607E-AF53-41F9-A04C-B114178F0987}">
      <dgm:prSet/>
      <dgm:spPr/>
      <dgm:t>
        <a:bodyPr/>
        <a:lstStyle/>
        <a:p>
          <a:endParaRPr lang="en-US"/>
        </a:p>
      </dgm:t>
    </dgm:pt>
    <dgm:pt modelId="{2ECE9F93-813F-4F9B-A472-0362A5B36A15}">
      <dgm:prSet/>
      <dgm:spPr/>
      <dgm:t>
        <a:bodyPr/>
        <a:lstStyle/>
        <a:p>
          <a:r>
            <a:rPr lang="fr-FR"/>
            <a:t>Le raisonnement permet de développer l’esprit critique</a:t>
          </a:r>
          <a:endParaRPr lang="en-US"/>
        </a:p>
      </dgm:t>
    </dgm:pt>
    <dgm:pt modelId="{983B8343-A20D-4DCC-B98D-4E16CB474A1E}" type="parTrans" cxnId="{43955B9D-AD07-47C5-B3D5-BFF81B0F4CCF}">
      <dgm:prSet/>
      <dgm:spPr/>
      <dgm:t>
        <a:bodyPr/>
        <a:lstStyle/>
        <a:p>
          <a:endParaRPr lang="en-US"/>
        </a:p>
      </dgm:t>
    </dgm:pt>
    <dgm:pt modelId="{16A213E2-95F8-4724-9FB1-AB039D9CE009}" type="sibTrans" cxnId="{43955B9D-AD07-47C5-B3D5-BFF81B0F4CCF}">
      <dgm:prSet/>
      <dgm:spPr/>
      <dgm:t>
        <a:bodyPr/>
        <a:lstStyle/>
        <a:p>
          <a:endParaRPr lang="en-US"/>
        </a:p>
      </dgm:t>
    </dgm:pt>
    <dgm:pt modelId="{464ED01B-EAF8-4710-A0BA-5587D3B44A56}">
      <dgm:prSet/>
      <dgm:spPr/>
      <dgm:t>
        <a:bodyPr/>
        <a:lstStyle/>
        <a:p>
          <a:r>
            <a:rPr lang="fr-FR"/>
            <a:t>Le raisonnement est destiné à comprendre le monde et à s’insérer dans la société</a:t>
          </a:r>
          <a:endParaRPr lang="en-US"/>
        </a:p>
      </dgm:t>
    </dgm:pt>
    <dgm:pt modelId="{A8EC73AE-8B4D-403C-9264-CD5EF5CF5120}" type="parTrans" cxnId="{4A7AA391-8A79-42AD-85A6-B4CDC7C25126}">
      <dgm:prSet/>
      <dgm:spPr/>
      <dgm:t>
        <a:bodyPr/>
        <a:lstStyle/>
        <a:p>
          <a:endParaRPr lang="en-US"/>
        </a:p>
      </dgm:t>
    </dgm:pt>
    <dgm:pt modelId="{A32E9676-C40D-4F25-9E1D-49EE28A5025B}" type="sibTrans" cxnId="{4A7AA391-8A79-42AD-85A6-B4CDC7C25126}">
      <dgm:prSet/>
      <dgm:spPr/>
      <dgm:t>
        <a:bodyPr/>
        <a:lstStyle/>
        <a:p>
          <a:endParaRPr lang="en-US"/>
        </a:p>
      </dgm:t>
    </dgm:pt>
    <dgm:pt modelId="{32EB842D-8566-FC45-815B-0DD893F55D58}" type="pres">
      <dgm:prSet presAssocID="{2BAC1199-8C7B-4108-A43F-DDCC352733BF}" presName="Name0" presStyleCnt="0">
        <dgm:presLayoutVars>
          <dgm:dir/>
          <dgm:animLvl val="lvl"/>
          <dgm:resizeHandles val="exact"/>
        </dgm:presLayoutVars>
      </dgm:prSet>
      <dgm:spPr/>
    </dgm:pt>
    <dgm:pt modelId="{F0536B01-DEE3-0246-B6C4-2E8C81915093}" type="pres">
      <dgm:prSet presAssocID="{464ED01B-EAF8-4710-A0BA-5587D3B44A56}" presName="boxAndChildren" presStyleCnt="0"/>
      <dgm:spPr/>
    </dgm:pt>
    <dgm:pt modelId="{9016243C-6469-F84C-A277-94CCB0F41B99}" type="pres">
      <dgm:prSet presAssocID="{464ED01B-EAF8-4710-A0BA-5587D3B44A56}" presName="parentTextBox" presStyleLbl="node1" presStyleIdx="0" presStyleCnt="4"/>
      <dgm:spPr/>
    </dgm:pt>
    <dgm:pt modelId="{2D0576A8-F260-484F-9E48-61DDBF45707D}" type="pres">
      <dgm:prSet presAssocID="{16A213E2-95F8-4724-9FB1-AB039D9CE009}" presName="sp" presStyleCnt="0"/>
      <dgm:spPr/>
    </dgm:pt>
    <dgm:pt modelId="{240E5FA6-9E5E-4642-9021-0F114DF20AE3}" type="pres">
      <dgm:prSet presAssocID="{2ECE9F93-813F-4F9B-A472-0362A5B36A15}" presName="arrowAndChildren" presStyleCnt="0"/>
      <dgm:spPr/>
    </dgm:pt>
    <dgm:pt modelId="{86A69110-E16C-2D4D-A049-A834D1E4DABB}" type="pres">
      <dgm:prSet presAssocID="{2ECE9F93-813F-4F9B-A472-0362A5B36A15}" presName="parentTextArrow" presStyleLbl="node1" presStyleIdx="1" presStyleCnt="4"/>
      <dgm:spPr/>
    </dgm:pt>
    <dgm:pt modelId="{D4BAAC2D-A312-3C45-BB87-32468E69AC52}" type="pres">
      <dgm:prSet presAssocID="{A78A4587-86D4-4FB3-AEFF-C2E3F273ABFE}" presName="sp" presStyleCnt="0"/>
      <dgm:spPr/>
    </dgm:pt>
    <dgm:pt modelId="{1E0C3DDE-B6E7-644F-972C-A6565C2B1835}" type="pres">
      <dgm:prSet presAssocID="{009B346F-A0DC-4AB6-932A-B63DF5C622D5}" presName="arrowAndChildren" presStyleCnt="0"/>
      <dgm:spPr/>
    </dgm:pt>
    <dgm:pt modelId="{137771CE-F404-7443-A65C-E73AFDA748FC}" type="pres">
      <dgm:prSet presAssocID="{009B346F-A0DC-4AB6-932A-B63DF5C622D5}" presName="parentTextArrow" presStyleLbl="node1" presStyleIdx="2" presStyleCnt="4"/>
      <dgm:spPr/>
    </dgm:pt>
    <dgm:pt modelId="{DCFDC791-A89C-7C42-A5E3-56B8153A10FD}" type="pres">
      <dgm:prSet presAssocID="{093FD9A5-FA32-4977-BB82-71B7D4D4656B}" presName="sp" presStyleCnt="0"/>
      <dgm:spPr/>
    </dgm:pt>
    <dgm:pt modelId="{BD4E9BFA-6C86-2D42-AFFF-C4C53A8E129D}" type="pres">
      <dgm:prSet presAssocID="{459B71F9-2F5A-4A8D-B84F-7EE1E0F9E53C}" presName="arrowAndChildren" presStyleCnt="0"/>
      <dgm:spPr/>
    </dgm:pt>
    <dgm:pt modelId="{47104C1E-996D-FD4E-9E86-E208D91FC2C0}" type="pres">
      <dgm:prSet presAssocID="{459B71F9-2F5A-4A8D-B84F-7EE1E0F9E53C}" presName="parentTextArrow" presStyleLbl="node1" presStyleIdx="3" presStyleCnt="4"/>
      <dgm:spPr/>
    </dgm:pt>
  </dgm:ptLst>
  <dgm:cxnLst>
    <dgm:cxn modelId="{6B035D4C-BFC2-9B40-8119-9ED218863602}" type="presOf" srcId="{2BAC1199-8C7B-4108-A43F-DDCC352733BF}" destId="{32EB842D-8566-FC45-815B-0DD893F55D58}" srcOrd="0" destOrd="0" presId="urn:microsoft.com/office/officeart/2005/8/layout/process4"/>
    <dgm:cxn modelId="{64899F5B-4314-B54E-8E58-36FD31F1CDEC}" type="presOf" srcId="{009B346F-A0DC-4AB6-932A-B63DF5C622D5}" destId="{137771CE-F404-7443-A65C-E73AFDA748FC}" srcOrd="0" destOrd="0" presId="urn:microsoft.com/office/officeart/2005/8/layout/process4"/>
    <dgm:cxn modelId="{1F042F70-52DD-4B9F-9538-5D7AF0C281D3}" srcId="{2BAC1199-8C7B-4108-A43F-DDCC352733BF}" destId="{459B71F9-2F5A-4A8D-B84F-7EE1E0F9E53C}" srcOrd="0" destOrd="0" parTransId="{C11B122D-03CB-49E1-B8E2-EBBA5438BF3C}" sibTransId="{093FD9A5-FA32-4977-BB82-71B7D4D4656B}"/>
    <dgm:cxn modelId="{F1F8607E-AF53-41F9-A04C-B114178F0987}" srcId="{2BAC1199-8C7B-4108-A43F-DDCC352733BF}" destId="{009B346F-A0DC-4AB6-932A-B63DF5C622D5}" srcOrd="1" destOrd="0" parTransId="{B32CE869-48F4-4CF2-94A7-A7EE72C6FC67}" sibTransId="{A78A4587-86D4-4FB3-AEFF-C2E3F273ABFE}"/>
    <dgm:cxn modelId="{AC656F86-E15B-604C-B54C-36D1F8743CD7}" type="presOf" srcId="{459B71F9-2F5A-4A8D-B84F-7EE1E0F9E53C}" destId="{47104C1E-996D-FD4E-9E86-E208D91FC2C0}" srcOrd="0" destOrd="0" presId="urn:microsoft.com/office/officeart/2005/8/layout/process4"/>
    <dgm:cxn modelId="{4A7AA391-8A79-42AD-85A6-B4CDC7C25126}" srcId="{2BAC1199-8C7B-4108-A43F-DDCC352733BF}" destId="{464ED01B-EAF8-4710-A0BA-5587D3B44A56}" srcOrd="3" destOrd="0" parTransId="{A8EC73AE-8B4D-403C-9264-CD5EF5CF5120}" sibTransId="{A32E9676-C40D-4F25-9E1D-49EE28A5025B}"/>
    <dgm:cxn modelId="{43955B9D-AD07-47C5-B3D5-BFF81B0F4CCF}" srcId="{2BAC1199-8C7B-4108-A43F-DDCC352733BF}" destId="{2ECE9F93-813F-4F9B-A472-0362A5B36A15}" srcOrd="2" destOrd="0" parTransId="{983B8343-A20D-4DCC-B98D-4E16CB474A1E}" sibTransId="{16A213E2-95F8-4724-9FB1-AB039D9CE009}"/>
    <dgm:cxn modelId="{04B32BC3-289A-424E-9B62-F9C011D15CC9}" type="presOf" srcId="{2ECE9F93-813F-4F9B-A472-0362A5B36A15}" destId="{86A69110-E16C-2D4D-A049-A834D1E4DABB}" srcOrd="0" destOrd="0" presId="urn:microsoft.com/office/officeart/2005/8/layout/process4"/>
    <dgm:cxn modelId="{CCAE52D9-4C26-6644-A858-6BF7AF79747A}" type="presOf" srcId="{464ED01B-EAF8-4710-A0BA-5587D3B44A56}" destId="{9016243C-6469-F84C-A277-94CCB0F41B99}" srcOrd="0" destOrd="0" presId="urn:microsoft.com/office/officeart/2005/8/layout/process4"/>
    <dgm:cxn modelId="{4DB60C7E-A424-1B44-85C3-1345FA6CFCFD}" type="presParOf" srcId="{32EB842D-8566-FC45-815B-0DD893F55D58}" destId="{F0536B01-DEE3-0246-B6C4-2E8C81915093}" srcOrd="0" destOrd="0" presId="urn:microsoft.com/office/officeart/2005/8/layout/process4"/>
    <dgm:cxn modelId="{1DC887C8-8ACC-F949-975E-8906E1C3783F}" type="presParOf" srcId="{F0536B01-DEE3-0246-B6C4-2E8C81915093}" destId="{9016243C-6469-F84C-A277-94CCB0F41B99}" srcOrd="0" destOrd="0" presId="urn:microsoft.com/office/officeart/2005/8/layout/process4"/>
    <dgm:cxn modelId="{E7CAF3DB-7CD5-9240-951F-C52A33A8E364}" type="presParOf" srcId="{32EB842D-8566-FC45-815B-0DD893F55D58}" destId="{2D0576A8-F260-484F-9E48-61DDBF45707D}" srcOrd="1" destOrd="0" presId="urn:microsoft.com/office/officeart/2005/8/layout/process4"/>
    <dgm:cxn modelId="{2292787D-6E92-0545-8F1F-A6797E8B41C8}" type="presParOf" srcId="{32EB842D-8566-FC45-815B-0DD893F55D58}" destId="{240E5FA6-9E5E-4642-9021-0F114DF20AE3}" srcOrd="2" destOrd="0" presId="urn:microsoft.com/office/officeart/2005/8/layout/process4"/>
    <dgm:cxn modelId="{D64CDCD2-19FB-644E-B633-A45852C6A65D}" type="presParOf" srcId="{240E5FA6-9E5E-4642-9021-0F114DF20AE3}" destId="{86A69110-E16C-2D4D-A049-A834D1E4DABB}" srcOrd="0" destOrd="0" presId="urn:microsoft.com/office/officeart/2005/8/layout/process4"/>
    <dgm:cxn modelId="{0C452C35-D2F5-ED43-82F7-C5CA1DD2F599}" type="presParOf" srcId="{32EB842D-8566-FC45-815B-0DD893F55D58}" destId="{D4BAAC2D-A312-3C45-BB87-32468E69AC52}" srcOrd="3" destOrd="0" presId="urn:microsoft.com/office/officeart/2005/8/layout/process4"/>
    <dgm:cxn modelId="{71930A1F-055D-384A-BCA6-B3ECE344F9F9}" type="presParOf" srcId="{32EB842D-8566-FC45-815B-0DD893F55D58}" destId="{1E0C3DDE-B6E7-644F-972C-A6565C2B1835}" srcOrd="4" destOrd="0" presId="urn:microsoft.com/office/officeart/2005/8/layout/process4"/>
    <dgm:cxn modelId="{A032F59E-AC73-0343-9067-CFE8C25D6013}" type="presParOf" srcId="{1E0C3DDE-B6E7-644F-972C-A6565C2B1835}" destId="{137771CE-F404-7443-A65C-E73AFDA748FC}" srcOrd="0" destOrd="0" presId="urn:microsoft.com/office/officeart/2005/8/layout/process4"/>
    <dgm:cxn modelId="{5C60CA6D-3278-A34F-99B8-58D10F0AA7B2}" type="presParOf" srcId="{32EB842D-8566-FC45-815B-0DD893F55D58}" destId="{DCFDC791-A89C-7C42-A5E3-56B8153A10FD}" srcOrd="5" destOrd="0" presId="urn:microsoft.com/office/officeart/2005/8/layout/process4"/>
    <dgm:cxn modelId="{BC55F492-64D8-754D-8291-B200FD294FB5}" type="presParOf" srcId="{32EB842D-8566-FC45-815B-0DD893F55D58}" destId="{BD4E9BFA-6C86-2D42-AFFF-C4C53A8E129D}" srcOrd="6" destOrd="0" presId="urn:microsoft.com/office/officeart/2005/8/layout/process4"/>
    <dgm:cxn modelId="{33F2B36E-3D99-7A49-8AB4-6BC856F0F87B}" type="presParOf" srcId="{BD4E9BFA-6C86-2D42-AFFF-C4C53A8E129D}" destId="{47104C1E-996D-FD4E-9E86-E208D91FC2C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DEB058-7560-418F-9D1A-03972F9B17D8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E6E891-4366-4E0E-82C2-E5F26A289AD7}">
      <dgm:prSet/>
      <dgm:spPr/>
      <dgm:t>
        <a:bodyPr/>
        <a:lstStyle/>
        <a:p>
          <a:r>
            <a:rPr lang="fr-FR" noProof="0"/>
            <a:t>L’EC repose sur une </a:t>
          </a:r>
          <a:r>
            <a:rPr lang="fr-FR" u="sng" noProof="0"/>
            <a:t>démarche inductive</a:t>
          </a:r>
          <a:r>
            <a:rPr lang="fr-FR" noProof="0"/>
            <a:t>: observation et analyse d’une situation particulière pour aller vers des perspectives plus larges (du particulier au général).</a:t>
          </a:r>
          <a:endParaRPr lang="en-US" noProof="0"/>
        </a:p>
      </dgm:t>
    </dgm:pt>
    <dgm:pt modelId="{3A46E434-7A42-455D-A751-1B27F43EA505}" type="parTrans" cxnId="{7C015A00-05CD-42EA-8264-65C0FB9ACAC6}">
      <dgm:prSet/>
      <dgm:spPr/>
      <dgm:t>
        <a:bodyPr/>
        <a:lstStyle/>
        <a:p>
          <a:endParaRPr lang="en-US" noProof="0"/>
        </a:p>
      </dgm:t>
    </dgm:pt>
    <dgm:pt modelId="{033F427E-6AA9-4ADD-AEA7-5A85EA673B04}" type="sibTrans" cxnId="{7C015A00-05CD-42EA-8264-65C0FB9ACAC6}">
      <dgm:prSet phldrT="01" phldr="0"/>
      <dgm:spPr/>
      <dgm:t>
        <a:bodyPr/>
        <a:lstStyle/>
        <a:p>
          <a:endParaRPr lang="en-US" noProof="0"/>
        </a:p>
      </dgm:t>
    </dgm:pt>
    <dgm:pt modelId="{441581E2-5502-4FEA-A56A-1DAE0D3BAE95}">
      <dgm:prSet/>
      <dgm:spPr/>
      <dgm:t>
        <a:bodyPr/>
        <a:lstStyle/>
        <a:p>
          <a:r>
            <a:rPr lang="fr-FR" noProof="0"/>
            <a:t>Ce choix découle d’une évidence: on ne peut « faire le tour » de tous les espaces et de toutes les situations dans le monde de manière actualisée (une fois ce « tour » terminé, il faudrait recommencer!).</a:t>
          </a:r>
          <a:endParaRPr lang="en-US" noProof="0"/>
        </a:p>
      </dgm:t>
    </dgm:pt>
    <dgm:pt modelId="{BE6C9447-AFA8-46F2-B944-F0AC96E73A2C}" type="parTrans" cxnId="{98C00E5D-37B6-4090-B061-EFC89351202B}">
      <dgm:prSet/>
      <dgm:spPr/>
      <dgm:t>
        <a:bodyPr/>
        <a:lstStyle/>
        <a:p>
          <a:endParaRPr lang="en-US" noProof="0"/>
        </a:p>
      </dgm:t>
    </dgm:pt>
    <dgm:pt modelId="{FDB65315-8778-4104-964E-594A1A34BF95}" type="sibTrans" cxnId="{98C00E5D-37B6-4090-B061-EFC89351202B}">
      <dgm:prSet phldrT="02" phldr="0"/>
      <dgm:spPr/>
      <dgm:t>
        <a:bodyPr/>
        <a:lstStyle/>
        <a:p>
          <a:endParaRPr lang="en-US" noProof="0"/>
        </a:p>
      </dgm:t>
    </dgm:pt>
    <dgm:pt modelId="{6AC942C5-0D80-4DBF-B381-6F93C8FBFA86}">
      <dgm:prSet/>
      <dgm:spPr/>
      <dgm:t>
        <a:bodyPr/>
        <a:lstStyle/>
        <a:p>
          <a:r>
            <a:rPr lang="fr-FR" noProof="0" dirty="0"/>
            <a:t>L’EC dépasse les vieux clivages entre géographies environnementale et humaniste, entre géographies spatialiste et politique: elle emprunte à ces quatre branches.</a:t>
          </a:r>
          <a:endParaRPr lang="en-US" noProof="0" dirty="0"/>
        </a:p>
      </dgm:t>
    </dgm:pt>
    <dgm:pt modelId="{B4BDA2AC-E1F2-4757-A4B3-428FA4F81F53}" type="parTrans" cxnId="{17BEF756-B829-4325-AA25-6B623CD47092}">
      <dgm:prSet/>
      <dgm:spPr/>
      <dgm:t>
        <a:bodyPr/>
        <a:lstStyle/>
        <a:p>
          <a:endParaRPr lang="en-US" noProof="0"/>
        </a:p>
      </dgm:t>
    </dgm:pt>
    <dgm:pt modelId="{DBD3A8A9-C112-40BE-B442-478958292B7D}" type="sibTrans" cxnId="{17BEF756-B829-4325-AA25-6B623CD47092}">
      <dgm:prSet phldrT="03" phldr="0"/>
      <dgm:spPr/>
      <dgm:t>
        <a:bodyPr/>
        <a:lstStyle/>
        <a:p>
          <a:endParaRPr lang="en-US" noProof="0"/>
        </a:p>
      </dgm:t>
    </dgm:pt>
    <dgm:pt modelId="{C8A24136-4110-41CD-9974-8AFC4780826E}">
      <dgm:prSet/>
      <dgm:spPr/>
      <dgm:t>
        <a:bodyPr/>
        <a:lstStyle/>
        <a:p>
          <a:r>
            <a:rPr lang="fr-FR" noProof="0"/>
            <a:t>Elle met l’accent sur les </a:t>
          </a:r>
          <a:r>
            <a:rPr lang="fr-FR" u="sng" noProof="0"/>
            <a:t>interactions</a:t>
          </a:r>
          <a:r>
            <a:rPr lang="fr-FR" noProof="0"/>
            <a:t> entre les sociétés et leur environnement. </a:t>
          </a:r>
          <a:endParaRPr lang="en-US" noProof="0"/>
        </a:p>
      </dgm:t>
    </dgm:pt>
    <dgm:pt modelId="{F0A776BB-DC04-4AED-8936-CEAB3ECBCE74}" type="parTrans" cxnId="{DCA9A232-B59D-4955-8921-037AFB0111D0}">
      <dgm:prSet/>
      <dgm:spPr/>
      <dgm:t>
        <a:bodyPr/>
        <a:lstStyle/>
        <a:p>
          <a:endParaRPr lang="en-US" noProof="0"/>
        </a:p>
      </dgm:t>
    </dgm:pt>
    <dgm:pt modelId="{979B624D-5AAF-4685-8BDD-EEC1F0EDBFC7}" type="sibTrans" cxnId="{DCA9A232-B59D-4955-8921-037AFB0111D0}">
      <dgm:prSet phldrT="04" phldr="0"/>
      <dgm:spPr/>
      <dgm:t>
        <a:bodyPr/>
        <a:lstStyle/>
        <a:p>
          <a:endParaRPr lang="en-US" noProof="0"/>
        </a:p>
      </dgm:t>
    </dgm:pt>
    <dgm:pt modelId="{9A50D2C4-D484-7247-849F-38636E1FFAE9}" type="pres">
      <dgm:prSet presAssocID="{D4DEB058-7560-418F-9D1A-03972F9B17D8}" presName="outerComposite" presStyleCnt="0">
        <dgm:presLayoutVars>
          <dgm:chMax val="5"/>
          <dgm:dir/>
          <dgm:resizeHandles val="exact"/>
        </dgm:presLayoutVars>
      </dgm:prSet>
      <dgm:spPr/>
    </dgm:pt>
    <dgm:pt modelId="{1ECAA576-D6B1-DC44-B6FA-ACA5B02BCD4F}" type="pres">
      <dgm:prSet presAssocID="{D4DEB058-7560-418F-9D1A-03972F9B17D8}" presName="dummyMaxCanvas" presStyleCnt="0">
        <dgm:presLayoutVars/>
      </dgm:prSet>
      <dgm:spPr/>
    </dgm:pt>
    <dgm:pt modelId="{510A6711-4D38-6D48-B528-1696A889C24E}" type="pres">
      <dgm:prSet presAssocID="{D4DEB058-7560-418F-9D1A-03972F9B17D8}" presName="FourNodes_1" presStyleLbl="node1" presStyleIdx="0" presStyleCnt="4">
        <dgm:presLayoutVars>
          <dgm:bulletEnabled val="1"/>
        </dgm:presLayoutVars>
      </dgm:prSet>
      <dgm:spPr/>
    </dgm:pt>
    <dgm:pt modelId="{EEA22004-9435-3041-BDFC-340CD51E854D}" type="pres">
      <dgm:prSet presAssocID="{D4DEB058-7560-418F-9D1A-03972F9B17D8}" presName="FourNodes_2" presStyleLbl="node1" presStyleIdx="1" presStyleCnt="4">
        <dgm:presLayoutVars>
          <dgm:bulletEnabled val="1"/>
        </dgm:presLayoutVars>
      </dgm:prSet>
      <dgm:spPr/>
    </dgm:pt>
    <dgm:pt modelId="{7E45ABBF-2DDE-C94B-A199-088FCDD0FD1D}" type="pres">
      <dgm:prSet presAssocID="{D4DEB058-7560-418F-9D1A-03972F9B17D8}" presName="FourNodes_3" presStyleLbl="node1" presStyleIdx="2" presStyleCnt="4">
        <dgm:presLayoutVars>
          <dgm:bulletEnabled val="1"/>
        </dgm:presLayoutVars>
      </dgm:prSet>
      <dgm:spPr/>
    </dgm:pt>
    <dgm:pt modelId="{117E8F36-7DDF-AE44-A1A1-632445A3C3C1}" type="pres">
      <dgm:prSet presAssocID="{D4DEB058-7560-418F-9D1A-03972F9B17D8}" presName="FourNodes_4" presStyleLbl="node1" presStyleIdx="3" presStyleCnt="4">
        <dgm:presLayoutVars>
          <dgm:bulletEnabled val="1"/>
        </dgm:presLayoutVars>
      </dgm:prSet>
      <dgm:spPr/>
    </dgm:pt>
    <dgm:pt modelId="{FF75F15E-526F-D041-A95D-A4096B581714}" type="pres">
      <dgm:prSet presAssocID="{D4DEB058-7560-418F-9D1A-03972F9B17D8}" presName="FourConn_1-2" presStyleLbl="fgAccFollowNode1" presStyleIdx="0" presStyleCnt="3">
        <dgm:presLayoutVars>
          <dgm:bulletEnabled val="1"/>
        </dgm:presLayoutVars>
      </dgm:prSet>
      <dgm:spPr/>
    </dgm:pt>
    <dgm:pt modelId="{0226C3B9-3545-BE4E-AC6F-86259D0AEBCA}" type="pres">
      <dgm:prSet presAssocID="{D4DEB058-7560-418F-9D1A-03972F9B17D8}" presName="FourConn_2-3" presStyleLbl="fgAccFollowNode1" presStyleIdx="1" presStyleCnt="3">
        <dgm:presLayoutVars>
          <dgm:bulletEnabled val="1"/>
        </dgm:presLayoutVars>
      </dgm:prSet>
      <dgm:spPr/>
    </dgm:pt>
    <dgm:pt modelId="{0C113F72-332D-2942-91EB-D62EC29AAEF7}" type="pres">
      <dgm:prSet presAssocID="{D4DEB058-7560-418F-9D1A-03972F9B17D8}" presName="FourConn_3-4" presStyleLbl="fgAccFollowNode1" presStyleIdx="2" presStyleCnt="3">
        <dgm:presLayoutVars>
          <dgm:bulletEnabled val="1"/>
        </dgm:presLayoutVars>
      </dgm:prSet>
      <dgm:spPr/>
    </dgm:pt>
    <dgm:pt modelId="{5E8587F6-52BB-1745-AF91-B97EFBBE8050}" type="pres">
      <dgm:prSet presAssocID="{D4DEB058-7560-418F-9D1A-03972F9B17D8}" presName="FourNodes_1_text" presStyleLbl="node1" presStyleIdx="3" presStyleCnt="4">
        <dgm:presLayoutVars>
          <dgm:bulletEnabled val="1"/>
        </dgm:presLayoutVars>
      </dgm:prSet>
      <dgm:spPr/>
    </dgm:pt>
    <dgm:pt modelId="{9726C4FE-6687-3947-A2CA-64124AD72E3B}" type="pres">
      <dgm:prSet presAssocID="{D4DEB058-7560-418F-9D1A-03972F9B17D8}" presName="FourNodes_2_text" presStyleLbl="node1" presStyleIdx="3" presStyleCnt="4">
        <dgm:presLayoutVars>
          <dgm:bulletEnabled val="1"/>
        </dgm:presLayoutVars>
      </dgm:prSet>
      <dgm:spPr/>
    </dgm:pt>
    <dgm:pt modelId="{06181933-34B6-1044-B823-967256832182}" type="pres">
      <dgm:prSet presAssocID="{D4DEB058-7560-418F-9D1A-03972F9B17D8}" presName="FourNodes_3_text" presStyleLbl="node1" presStyleIdx="3" presStyleCnt="4">
        <dgm:presLayoutVars>
          <dgm:bulletEnabled val="1"/>
        </dgm:presLayoutVars>
      </dgm:prSet>
      <dgm:spPr/>
    </dgm:pt>
    <dgm:pt modelId="{B0C5C158-DA87-7F47-B313-40DBECDBB01E}" type="pres">
      <dgm:prSet presAssocID="{D4DEB058-7560-418F-9D1A-03972F9B17D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C015A00-05CD-42EA-8264-65C0FB9ACAC6}" srcId="{D4DEB058-7560-418F-9D1A-03972F9B17D8}" destId="{D9E6E891-4366-4E0E-82C2-E5F26A289AD7}" srcOrd="0" destOrd="0" parTransId="{3A46E434-7A42-455D-A751-1B27F43EA505}" sibTransId="{033F427E-6AA9-4ADD-AEA7-5A85EA673B04}"/>
    <dgm:cxn modelId="{8D4BEB03-EAC6-8C44-97CE-EF6CB7C96CFF}" type="presOf" srcId="{6AC942C5-0D80-4DBF-B381-6F93C8FBFA86}" destId="{06181933-34B6-1044-B823-967256832182}" srcOrd="1" destOrd="0" presId="urn:microsoft.com/office/officeart/2005/8/layout/vProcess5"/>
    <dgm:cxn modelId="{8AF53004-C81A-E541-B0F8-A9A59E31F5A9}" type="presOf" srcId="{6AC942C5-0D80-4DBF-B381-6F93C8FBFA86}" destId="{7E45ABBF-2DDE-C94B-A199-088FCDD0FD1D}" srcOrd="0" destOrd="0" presId="urn:microsoft.com/office/officeart/2005/8/layout/vProcess5"/>
    <dgm:cxn modelId="{E04C4D14-BEAA-4842-839E-7248F30C5A27}" type="presOf" srcId="{DBD3A8A9-C112-40BE-B442-478958292B7D}" destId="{0C113F72-332D-2942-91EB-D62EC29AAEF7}" srcOrd="0" destOrd="0" presId="urn:microsoft.com/office/officeart/2005/8/layout/vProcess5"/>
    <dgm:cxn modelId="{DCA9A232-B59D-4955-8921-037AFB0111D0}" srcId="{D4DEB058-7560-418F-9D1A-03972F9B17D8}" destId="{C8A24136-4110-41CD-9974-8AFC4780826E}" srcOrd="3" destOrd="0" parTransId="{F0A776BB-DC04-4AED-8936-CEAB3ECBCE74}" sibTransId="{979B624D-5AAF-4685-8BDD-EEC1F0EDBFC7}"/>
    <dgm:cxn modelId="{A5562F38-D9C2-B940-A0B1-87E39C73F836}" type="presOf" srcId="{D9E6E891-4366-4E0E-82C2-E5F26A289AD7}" destId="{510A6711-4D38-6D48-B528-1696A889C24E}" srcOrd="0" destOrd="0" presId="urn:microsoft.com/office/officeart/2005/8/layout/vProcess5"/>
    <dgm:cxn modelId="{17BEF756-B829-4325-AA25-6B623CD47092}" srcId="{D4DEB058-7560-418F-9D1A-03972F9B17D8}" destId="{6AC942C5-0D80-4DBF-B381-6F93C8FBFA86}" srcOrd="2" destOrd="0" parTransId="{B4BDA2AC-E1F2-4757-A4B3-428FA4F81F53}" sibTransId="{DBD3A8A9-C112-40BE-B442-478958292B7D}"/>
    <dgm:cxn modelId="{CBB9A85C-D8B6-6B48-9705-CDF69CFD29EA}" type="presOf" srcId="{D9E6E891-4366-4E0E-82C2-E5F26A289AD7}" destId="{5E8587F6-52BB-1745-AF91-B97EFBBE8050}" srcOrd="1" destOrd="0" presId="urn:microsoft.com/office/officeart/2005/8/layout/vProcess5"/>
    <dgm:cxn modelId="{98C00E5D-37B6-4090-B061-EFC89351202B}" srcId="{D4DEB058-7560-418F-9D1A-03972F9B17D8}" destId="{441581E2-5502-4FEA-A56A-1DAE0D3BAE95}" srcOrd="1" destOrd="0" parTransId="{BE6C9447-AFA8-46F2-B944-F0AC96E73A2C}" sibTransId="{FDB65315-8778-4104-964E-594A1A34BF95}"/>
    <dgm:cxn modelId="{FC356484-C256-A74F-853C-76A58E230804}" type="presOf" srcId="{033F427E-6AA9-4ADD-AEA7-5A85EA673B04}" destId="{FF75F15E-526F-D041-A95D-A4096B581714}" srcOrd="0" destOrd="0" presId="urn:microsoft.com/office/officeart/2005/8/layout/vProcess5"/>
    <dgm:cxn modelId="{5BD2A08D-B7D8-2C4E-B741-624D98AB530D}" type="presOf" srcId="{FDB65315-8778-4104-964E-594A1A34BF95}" destId="{0226C3B9-3545-BE4E-AC6F-86259D0AEBCA}" srcOrd="0" destOrd="0" presId="urn:microsoft.com/office/officeart/2005/8/layout/vProcess5"/>
    <dgm:cxn modelId="{794945AB-E9A4-2C4C-9E2C-70B84DE0BEB1}" type="presOf" srcId="{441581E2-5502-4FEA-A56A-1DAE0D3BAE95}" destId="{9726C4FE-6687-3947-A2CA-64124AD72E3B}" srcOrd="1" destOrd="0" presId="urn:microsoft.com/office/officeart/2005/8/layout/vProcess5"/>
    <dgm:cxn modelId="{E413BBC0-DDC9-164D-B7F3-EA9D9730A656}" type="presOf" srcId="{C8A24136-4110-41CD-9974-8AFC4780826E}" destId="{B0C5C158-DA87-7F47-B313-40DBECDBB01E}" srcOrd="1" destOrd="0" presId="urn:microsoft.com/office/officeart/2005/8/layout/vProcess5"/>
    <dgm:cxn modelId="{574E84CF-192E-8842-BAAF-5C7DBE1E1AD1}" type="presOf" srcId="{441581E2-5502-4FEA-A56A-1DAE0D3BAE95}" destId="{EEA22004-9435-3041-BDFC-340CD51E854D}" srcOrd="0" destOrd="0" presId="urn:microsoft.com/office/officeart/2005/8/layout/vProcess5"/>
    <dgm:cxn modelId="{EE97CEEE-F005-F048-95ED-2BB974CB0598}" type="presOf" srcId="{D4DEB058-7560-418F-9D1A-03972F9B17D8}" destId="{9A50D2C4-D484-7247-849F-38636E1FFAE9}" srcOrd="0" destOrd="0" presId="urn:microsoft.com/office/officeart/2005/8/layout/vProcess5"/>
    <dgm:cxn modelId="{6FEF32FD-47FC-A548-A610-B9E755E79732}" type="presOf" srcId="{C8A24136-4110-41CD-9974-8AFC4780826E}" destId="{117E8F36-7DDF-AE44-A1A1-632445A3C3C1}" srcOrd="0" destOrd="0" presId="urn:microsoft.com/office/officeart/2005/8/layout/vProcess5"/>
    <dgm:cxn modelId="{7C183204-1A48-1248-9C0D-AC20C81D3705}" type="presParOf" srcId="{9A50D2C4-D484-7247-849F-38636E1FFAE9}" destId="{1ECAA576-D6B1-DC44-B6FA-ACA5B02BCD4F}" srcOrd="0" destOrd="0" presId="urn:microsoft.com/office/officeart/2005/8/layout/vProcess5"/>
    <dgm:cxn modelId="{E94D841B-A92E-7F47-BE97-8DCA46126127}" type="presParOf" srcId="{9A50D2C4-D484-7247-849F-38636E1FFAE9}" destId="{510A6711-4D38-6D48-B528-1696A889C24E}" srcOrd="1" destOrd="0" presId="urn:microsoft.com/office/officeart/2005/8/layout/vProcess5"/>
    <dgm:cxn modelId="{46D54CBE-3383-6542-BC50-FBE0B63247E8}" type="presParOf" srcId="{9A50D2C4-D484-7247-849F-38636E1FFAE9}" destId="{EEA22004-9435-3041-BDFC-340CD51E854D}" srcOrd="2" destOrd="0" presId="urn:microsoft.com/office/officeart/2005/8/layout/vProcess5"/>
    <dgm:cxn modelId="{B0945211-BE12-904C-B92F-C3776D28E563}" type="presParOf" srcId="{9A50D2C4-D484-7247-849F-38636E1FFAE9}" destId="{7E45ABBF-2DDE-C94B-A199-088FCDD0FD1D}" srcOrd="3" destOrd="0" presId="urn:microsoft.com/office/officeart/2005/8/layout/vProcess5"/>
    <dgm:cxn modelId="{35E590A7-C358-7645-8486-FC2F6F2A3649}" type="presParOf" srcId="{9A50D2C4-D484-7247-849F-38636E1FFAE9}" destId="{117E8F36-7DDF-AE44-A1A1-632445A3C3C1}" srcOrd="4" destOrd="0" presId="urn:microsoft.com/office/officeart/2005/8/layout/vProcess5"/>
    <dgm:cxn modelId="{D91E1025-887B-9F4D-A2D5-E69A3ACA90D6}" type="presParOf" srcId="{9A50D2C4-D484-7247-849F-38636E1FFAE9}" destId="{FF75F15E-526F-D041-A95D-A4096B581714}" srcOrd="5" destOrd="0" presId="urn:microsoft.com/office/officeart/2005/8/layout/vProcess5"/>
    <dgm:cxn modelId="{3AFFF44E-2BFF-BD4C-B1E0-B0821EBF8CBF}" type="presParOf" srcId="{9A50D2C4-D484-7247-849F-38636E1FFAE9}" destId="{0226C3B9-3545-BE4E-AC6F-86259D0AEBCA}" srcOrd="6" destOrd="0" presId="urn:microsoft.com/office/officeart/2005/8/layout/vProcess5"/>
    <dgm:cxn modelId="{565F4B99-0244-A543-A0F9-0EF0666E5484}" type="presParOf" srcId="{9A50D2C4-D484-7247-849F-38636E1FFAE9}" destId="{0C113F72-332D-2942-91EB-D62EC29AAEF7}" srcOrd="7" destOrd="0" presId="urn:microsoft.com/office/officeart/2005/8/layout/vProcess5"/>
    <dgm:cxn modelId="{6E7020E0-A4AC-E148-9F89-69F4B0BDBFCE}" type="presParOf" srcId="{9A50D2C4-D484-7247-849F-38636E1FFAE9}" destId="{5E8587F6-52BB-1745-AF91-B97EFBBE8050}" srcOrd="8" destOrd="0" presId="urn:microsoft.com/office/officeart/2005/8/layout/vProcess5"/>
    <dgm:cxn modelId="{5355CF5C-FA33-0140-8E10-281625839747}" type="presParOf" srcId="{9A50D2C4-D484-7247-849F-38636E1FFAE9}" destId="{9726C4FE-6687-3947-A2CA-64124AD72E3B}" srcOrd="9" destOrd="0" presId="urn:microsoft.com/office/officeart/2005/8/layout/vProcess5"/>
    <dgm:cxn modelId="{2FC690CB-0D91-6048-8313-9ECE93ECB360}" type="presParOf" srcId="{9A50D2C4-D484-7247-849F-38636E1FFAE9}" destId="{06181933-34B6-1044-B823-967256832182}" srcOrd="10" destOrd="0" presId="urn:microsoft.com/office/officeart/2005/8/layout/vProcess5"/>
    <dgm:cxn modelId="{CC97706D-5374-B948-AFCC-F402A5E1BFC6}" type="presParOf" srcId="{9A50D2C4-D484-7247-849F-38636E1FFAE9}" destId="{B0C5C158-DA87-7F47-B313-40DBECDBB01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404E7E-3F89-416F-B144-07361422178B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ED0A52BE-900B-4CDC-A730-78DF38AD9E3F}">
      <dgm:prSet/>
      <dgm:spPr/>
      <dgm:t>
        <a:bodyPr/>
        <a:lstStyle/>
        <a:p>
          <a:r>
            <a:rPr lang="fr-FR"/>
            <a:t>Elle est toujours située au </a:t>
          </a:r>
          <a:r>
            <a:rPr lang="fr-FR" u="sng"/>
            <a:t>début du thème d’étude </a:t>
          </a:r>
          <a:r>
            <a:rPr lang="fr-FR"/>
            <a:t>dont elle est l’ouverture.</a:t>
          </a:r>
          <a:endParaRPr lang="en-US"/>
        </a:p>
      </dgm:t>
    </dgm:pt>
    <dgm:pt modelId="{E8109D15-D09D-4437-B0B6-2F57BD24C186}" type="parTrans" cxnId="{DDAEEE99-974F-4C30-B100-22DF4ED8809B}">
      <dgm:prSet/>
      <dgm:spPr/>
      <dgm:t>
        <a:bodyPr/>
        <a:lstStyle/>
        <a:p>
          <a:endParaRPr lang="en-US"/>
        </a:p>
      </dgm:t>
    </dgm:pt>
    <dgm:pt modelId="{5D9D8DAE-FBEC-45C8-B507-D5FE3CC200FC}" type="sibTrans" cxnId="{DDAEEE99-974F-4C30-B100-22DF4ED8809B}">
      <dgm:prSet/>
      <dgm:spPr/>
      <dgm:t>
        <a:bodyPr/>
        <a:lstStyle/>
        <a:p>
          <a:endParaRPr lang="en-US"/>
        </a:p>
      </dgm:t>
    </dgm:pt>
    <dgm:pt modelId="{2FDB8319-3244-4D44-A4EB-02B0EB4D6941}">
      <dgm:prSet/>
      <dgm:spPr/>
      <dgm:t>
        <a:bodyPr/>
        <a:lstStyle/>
        <a:p>
          <a:r>
            <a:rPr lang="fr-FR" u="sng"/>
            <a:t>Au collège</a:t>
          </a:r>
          <a:r>
            <a:rPr lang="fr-FR"/>
            <a:t>, elle est traitée en une ou deux heures.</a:t>
          </a:r>
          <a:endParaRPr lang="en-US"/>
        </a:p>
      </dgm:t>
    </dgm:pt>
    <dgm:pt modelId="{55045651-4086-4268-9D84-BC9EA869AA91}" type="parTrans" cxnId="{28DBEC2E-9054-428C-8A83-A75BD2A98090}">
      <dgm:prSet/>
      <dgm:spPr/>
      <dgm:t>
        <a:bodyPr/>
        <a:lstStyle/>
        <a:p>
          <a:endParaRPr lang="en-US"/>
        </a:p>
      </dgm:t>
    </dgm:pt>
    <dgm:pt modelId="{F2E1BDBE-0AD2-4651-B400-4931985F1420}" type="sibTrans" cxnId="{28DBEC2E-9054-428C-8A83-A75BD2A98090}">
      <dgm:prSet/>
      <dgm:spPr/>
      <dgm:t>
        <a:bodyPr/>
        <a:lstStyle/>
        <a:p>
          <a:endParaRPr lang="en-US"/>
        </a:p>
      </dgm:t>
    </dgm:pt>
    <dgm:pt modelId="{12E722C8-8C29-41BC-A692-2D3B132B8EC3}">
      <dgm:prSet/>
      <dgm:spPr/>
      <dgm:t>
        <a:bodyPr/>
        <a:lstStyle/>
        <a:p>
          <a:r>
            <a:rPr lang="fr-FR" u="sng"/>
            <a:t>Au lycée</a:t>
          </a:r>
          <a:r>
            <a:rPr lang="fr-FR"/>
            <a:t>, elle est conduite en </a:t>
          </a:r>
          <a:r>
            <a:rPr lang="fr-FR" u="sng"/>
            <a:t>au moins deux heures </a:t>
          </a:r>
          <a:r>
            <a:rPr lang="fr-FR"/>
            <a:t>et représente même </a:t>
          </a:r>
          <a:r>
            <a:rPr lang="fr-FR" u="sng"/>
            <a:t>plus de la moitié d’un thème </a:t>
          </a:r>
          <a:r>
            <a:rPr lang="fr-FR"/>
            <a:t>de 6 à 7 heures en classe de seconde de manière à intégrer l’essentiel de la problématique du thème.</a:t>
          </a:r>
          <a:endParaRPr lang="en-US"/>
        </a:p>
      </dgm:t>
    </dgm:pt>
    <dgm:pt modelId="{ABB81E9A-6896-4490-ACB7-DE54685FFA9F}" type="parTrans" cxnId="{9BF77F72-14FD-4380-9D64-AB14B1ADCD5A}">
      <dgm:prSet/>
      <dgm:spPr/>
      <dgm:t>
        <a:bodyPr/>
        <a:lstStyle/>
        <a:p>
          <a:endParaRPr lang="en-US"/>
        </a:p>
      </dgm:t>
    </dgm:pt>
    <dgm:pt modelId="{45D91555-1C1D-41EB-A615-D8F55DA74531}" type="sibTrans" cxnId="{9BF77F72-14FD-4380-9D64-AB14B1ADCD5A}">
      <dgm:prSet/>
      <dgm:spPr/>
      <dgm:t>
        <a:bodyPr/>
        <a:lstStyle/>
        <a:p>
          <a:endParaRPr lang="en-US"/>
        </a:p>
      </dgm:t>
    </dgm:pt>
    <dgm:pt modelId="{476EE51F-B576-4EDD-BF5B-5A53D01DCCB8}">
      <dgm:prSet/>
      <dgm:spPr/>
      <dgm:t>
        <a:bodyPr/>
        <a:lstStyle/>
        <a:p>
          <a:r>
            <a:rPr lang="fr-FR"/>
            <a:t>Le </a:t>
          </a:r>
          <a:r>
            <a:rPr lang="fr-FR" u="sng"/>
            <a:t>nombre de documents </a:t>
          </a:r>
          <a:r>
            <a:rPr lang="fr-FR"/>
            <a:t>utilisés peut dépasser parfois la dizaine.</a:t>
          </a:r>
          <a:endParaRPr lang="en-US"/>
        </a:p>
      </dgm:t>
    </dgm:pt>
    <dgm:pt modelId="{3265B479-CD1E-491D-91DF-8ECCF93A2353}" type="parTrans" cxnId="{6474369B-BE98-485F-A639-F0EA3DCA69CC}">
      <dgm:prSet/>
      <dgm:spPr/>
      <dgm:t>
        <a:bodyPr/>
        <a:lstStyle/>
        <a:p>
          <a:endParaRPr lang="en-US"/>
        </a:p>
      </dgm:t>
    </dgm:pt>
    <dgm:pt modelId="{7C19CFF4-9212-45FC-9EFB-F1F31577EF71}" type="sibTrans" cxnId="{6474369B-BE98-485F-A639-F0EA3DCA69CC}">
      <dgm:prSet/>
      <dgm:spPr/>
      <dgm:t>
        <a:bodyPr/>
        <a:lstStyle/>
        <a:p>
          <a:endParaRPr lang="en-US"/>
        </a:p>
      </dgm:t>
    </dgm:pt>
    <dgm:pt modelId="{DC71DF9F-FDA4-E441-BEDD-3DD980287203}" type="pres">
      <dgm:prSet presAssocID="{9E404E7E-3F89-416F-B144-07361422178B}" presName="vert0" presStyleCnt="0">
        <dgm:presLayoutVars>
          <dgm:dir/>
          <dgm:animOne val="branch"/>
          <dgm:animLvl val="lvl"/>
        </dgm:presLayoutVars>
      </dgm:prSet>
      <dgm:spPr/>
    </dgm:pt>
    <dgm:pt modelId="{835BE3CD-C422-3E4B-AEB5-AFD877880E48}" type="pres">
      <dgm:prSet presAssocID="{ED0A52BE-900B-4CDC-A730-78DF38AD9E3F}" presName="thickLine" presStyleLbl="alignNode1" presStyleIdx="0" presStyleCnt="4"/>
      <dgm:spPr/>
    </dgm:pt>
    <dgm:pt modelId="{045F66AE-C922-C843-B810-3B7A68C93516}" type="pres">
      <dgm:prSet presAssocID="{ED0A52BE-900B-4CDC-A730-78DF38AD9E3F}" presName="horz1" presStyleCnt="0"/>
      <dgm:spPr/>
    </dgm:pt>
    <dgm:pt modelId="{9E4B0CCE-47AA-AB47-BD91-415234CB71C4}" type="pres">
      <dgm:prSet presAssocID="{ED0A52BE-900B-4CDC-A730-78DF38AD9E3F}" presName="tx1" presStyleLbl="revTx" presStyleIdx="0" presStyleCnt="4"/>
      <dgm:spPr/>
    </dgm:pt>
    <dgm:pt modelId="{1F3CEC7D-4728-FC44-A73E-2E5ACD76E1FF}" type="pres">
      <dgm:prSet presAssocID="{ED0A52BE-900B-4CDC-A730-78DF38AD9E3F}" presName="vert1" presStyleCnt="0"/>
      <dgm:spPr/>
    </dgm:pt>
    <dgm:pt modelId="{0CD371FB-A7BE-3D41-B69B-69045490A829}" type="pres">
      <dgm:prSet presAssocID="{2FDB8319-3244-4D44-A4EB-02B0EB4D6941}" presName="thickLine" presStyleLbl="alignNode1" presStyleIdx="1" presStyleCnt="4"/>
      <dgm:spPr/>
    </dgm:pt>
    <dgm:pt modelId="{61EC4D8D-9279-E14A-84C6-5EFA25B12D52}" type="pres">
      <dgm:prSet presAssocID="{2FDB8319-3244-4D44-A4EB-02B0EB4D6941}" presName="horz1" presStyleCnt="0"/>
      <dgm:spPr/>
    </dgm:pt>
    <dgm:pt modelId="{9C9F088B-BF8B-C744-B9CE-41BC4D1D1287}" type="pres">
      <dgm:prSet presAssocID="{2FDB8319-3244-4D44-A4EB-02B0EB4D6941}" presName="tx1" presStyleLbl="revTx" presStyleIdx="1" presStyleCnt="4"/>
      <dgm:spPr/>
    </dgm:pt>
    <dgm:pt modelId="{23DFCE09-5DE5-2C44-A53D-035F1599F879}" type="pres">
      <dgm:prSet presAssocID="{2FDB8319-3244-4D44-A4EB-02B0EB4D6941}" presName="vert1" presStyleCnt="0"/>
      <dgm:spPr/>
    </dgm:pt>
    <dgm:pt modelId="{13119B6D-8E48-6A49-B635-B4612D044B70}" type="pres">
      <dgm:prSet presAssocID="{12E722C8-8C29-41BC-A692-2D3B132B8EC3}" presName="thickLine" presStyleLbl="alignNode1" presStyleIdx="2" presStyleCnt="4"/>
      <dgm:spPr/>
    </dgm:pt>
    <dgm:pt modelId="{7F89CF4A-7A57-7048-94C4-9A9B2EA2C019}" type="pres">
      <dgm:prSet presAssocID="{12E722C8-8C29-41BC-A692-2D3B132B8EC3}" presName="horz1" presStyleCnt="0"/>
      <dgm:spPr/>
    </dgm:pt>
    <dgm:pt modelId="{8D8A4AD3-6820-754E-9A0F-B201A78F1526}" type="pres">
      <dgm:prSet presAssocID="{12E722C8-8C29-41BC-A692-2D3B132B8EC3}" presName="tx1" presStyleLbl="revTx" presStyleIdx="2" presStyleCnt="4"/>
      <dgm:spPr/>
    </dgm:pt>
    <dgm:pt modelId="{97DD27DB-6AF8-434C-AC25-6CB6C4EA8BA2}" type="pres">
      <dgm:prSet presAssocID="{12E722C8-8C29-41BC-A692-2D3B132B8EC3}" presName="vert1" presStyleCnt="0"/>
      <dgm:spPr/>
    </dgm:pt>
    <dgm:pt modelId="{744AB4ED-7583-0144-A64C-EBDE50C01CC0}" type="pres">
      <dgm:prSet presAssocID="{476EE51F-B576-4EDD-BF5B-5A53D01DCCB8}" presName="thickLine" presStyleLbl="alignNode1" presStyleIdx="3" presStyleCnt="4"/>
      <dgm:spPr/>
    </dgm:pt>
    <dgm:pt modelId="{BE481391-82BE-9344-84B6-6553C1FEE10B}" type="pres">
      <dgm:prSet presAssocID="{476EE51F-B576-4EDD-BF5B-5A53D01DCCB8}" presName="horz1" presStyleCnt="0"/>
      <dgm:spPr/>
    </dgm:pt>
    <dgm:pt modelId="{634E07E1-B197-4E4E-8E16-B02DE2F41269}" type="pres">
      <dgm:prSet presAssocID="{476EE51F-B576-4EDD-BF5B-5A53D01DCCB8}" presName="tx1" presStyleLbl="revTx" presStyleIdx="3" presStyleCnt="4"/>
      <dgm:spPr/>
    </dgm:pt>
    <dgm:pt modelId="{372DC0AE-7019-8A42-BA39-9F887F52070E}" type="pres">
      <dgm:prSet presAssocID="{476EE51F-B576-4EDD-BF5B-5A53D01DCCB8}" presName="vert1" presStyleCnt="0"/>
      <dgm:spPr/>
    </dgm:pt>
  </dgm:ptLst>
  <dgm:cxnLst>
    <dgm:cxn modelId="{28DBEC2E-9054-428C-8A83-A75BD2A98090}" srcId="{9E404E7E-3F89-416F-B144-07361422178B}" destId="{2FDB8319-3244-4D44-A4EB-02B0EB4D6941}" srcOrd="1" destOrd="0" parTransId="{55045651-4086-4268-9D84-BC9EA869AA91}" sibTransId="{F2E1BDBE-0AD2-4651-B400-4931985F1420}"/>
    <dgm:cxn modelId="{408A6664-0D5B-BB4F-A9BA-100AF072001C}" type="presOf" srcId="{476EE51F-B576-4EDD-BF5B-5A53D01DCCB8}" destId="{634E07E1-B197-4E4E-8E16-B02DE2F41269}" srcOrd="0" destOrd="0" presId="urn:microsoft.com/office/officeart/2008/layout/LinedList"/>
    <dgm:cxn modelId="{9BF77F72-14FD-4380-9D64-AB14B1ADCD5A}" srcId="{9E404E7E-3F89-416F-B144-07361422178B}" destId="{12E722C8-8C29-41BC-A692-2D3B132B8EC3}" srcOrd="2" destOrd="0" parTransId="{ABB81E9A-6896-4490-ACB7-DE54685FFA9F}" sibTransId="{45D91555-1C1D-41EB-A615-D8F55DA74531}"/>
    <dgm:cxn modelId="{2DA10D8A-F6C0-0740-9726-789A54027DD9}" type="presOf" srcId="{2FDB8319-3244-4D44-A4EB-02B0EB4D6941}" destId="{9C9F088B-BF8B-C744-B9CE-41BC4D1D1287}" srcOrd="0" destOrd="0" presId="urn:microsoft.com/office/officeart/2008/layout/LinedList"/>
    <dgm:cxn modelId="{DDAEEE99-974F-4C30-B100-22DF4ED8809B}" srcId="{9E404E7E-3F89-416F-B144-07361422178B}" destId="{ED0A52BE-900B-4CDC-A730-78DF38AD9E3F}" srcOrd="0" destOrd="0" parTransId="{E8109D15-D09D-4437-B0B6-2F57BD24C186}" sibTransId="{5D9D8DAE-FBEC-45C8-B507-D5FE3CC200FC}"/>
    <dgm:cxn modelId="{6474369B-BE98-485F-A639-F0EA3DCA69CC}" srcId="{9E404E7E-3F89-416F-B144-07361422178B}" destId="{476EE51F-B576-4EDD-BF5B-5A53D01DCCB8}" srcOrd="3" destOrd="0" parTransId="{3265B479-CD1E-491D-91DF-8ECCF93A2353}" sibTransId="{7C19CFF4-9212-45FC-9EFB-F1F31577EF71}"/>
    <dgm:cxn modelId="{CA005B9E-619E-DF40-A7BB-49EF67526930}" type="presOf" srcId="{9E404E7E-3F89-416F-B144-07361422178B}" destId="{DC71DF9F-FDA4-E441-BEDD-3DD980287203}" srcOrd="0" destOrd="0" presId="urn:microsoft.com/office/officeart/2008/layout/LinedList"/>
    <dgm:cxn modelId="{8260FEA5-BF4F-F349-97FC-DD44EB4698F8}" type="presOf" srcId="{ED0A52BE-900B-4CDC-A730-78DF38AD9E3F}" destId="{9E4B0CCE-47AA-AB47-BD91-415234CB71C4}" srcOrd="0" destOrd="0" presId="urn:microsoft.com/office/officeart/2008/layout/LinedList"/>
    <dgm:cxn modelId="{635B64DC-FD16-5644-B2D0-45451E011CF9}" type="presOf" srcId="{12E722C8-8C29-41BC-A692-2D3B132B8EC3}" destId="{8D8A4AD3-6820-754E-9A0F-B201A78F1526}" srcOrd="0" destOrd="0" presId="urn:microsoft.com/office/officeart/2008/layout/LinedList"/>
    <dgm:cxn modelId="{D933BCC1-9CD6-DB47-B77F-350BFB4AC075}" type="presParOf" srcId="{DC71DF9F-FDA4-E441-BEDD-3DD980287203}" destId="{835BE3CD-C422-3E4B-AEB5-AFD877880E48}" srcOrd="0" destOrd="0" presId="urn:microsoft.com/office/officeart/2008/layout/LinedList"/>
    <dgm:cxn modelId="{F5D6D0A2-FBCD-9848-B3E6-88D44E834507}" type="presParOf" srcId="{DC71DF9F-FDA4-E441-BEDD-3DD980287203}" destId="{045F66AE-C922-C843-B810-3B7A68C93516}" srcOrd="1" destOrd="0" presId="urn:microsoft.com/office/officeart/2008/layout/LinedList"/>
    <dgm:cxn modelId="{1B611404-1D81-5545-9A9B-6440416BAE88}" type="presParOf" srcId="{045F66AE-C922-C843-B810-3B7A68C93516}" destId="{9E4B0CCE-47AA-AB47-BD91-415234CB71C4}" srcOrd="0" destOrd="0" presId="urn:microsoft.com/office/officeart/2008/layout/LinedList"/>
    <dgm:cxn modelId="{39082830-34DC-3D46-A993-538CB3940B79}" type="presParOf" srcId="{045F66AE-C922-C843-B810-3B7A68C93516}" destId="{1F3CEC7D-4728-FC44-A73E-2E5ACD76E1FF}" srcOrd="1" destOrd="0" presId="urn:microsoft.com/office/officeart/2008/layout/LinedList"/>
    <dgm:cxn modelId="{7BF5E544-200F-394C-8E27-D80F6D3F715B}" type="presParOf" srcId="{DC71DF9F-FDA4-E441-BEDD-3DD980287203}" destId="{0CD371FB-A7BE-3D41-B69B-69045490A829}" srcOrd="2" destOrd="0" presId="urn:microsoft.com/office/officeart/2008/layout/LinedList"/>
    <dgm:cxn modelId="{5CC045DE-EC00-3549-A5DF-B728EDBA7238}" type="presParOf" srcId="{DC71DF9F-FDA4-E441-BEDD-3DD980287203}" destId="{61EC4D8D-9279-E14A-84C6-5EFA25B12D52}" srcOrd="3" destOrd="0" presId="urn:microsoft.com/office/officeart/2008/layout/LinedList"/>
    <dgm:cxn modelId="{9CD5147E-1D8B-1D41-B399-F5A0AC906FBF}" type="presParOf" srcId="{61EC4D8D-9279-E14A-84C6-5EFA25B12D52}" destId="{9C9F088B-BF8B-C744-B9CE-41BC4D1D1287}" srcOrd="0" destOrd="0" presId="urn:microsoft.com/office/officeart/2008/layout/LinedList"/>
    <dgm:cxn modelId="{5CAE0531-254E-D54B-AFB4-F86FE17D5903}" type="presParOf" srcId="{61EC4D8D-9279-E14A-84C6-5EFA25B12D52}" destId="{23DFCE09-5DE5-2C44-A53D-035F1599F879}" srcOrd="1" destOrd="0" presId="urn:microsoft.com/office/officeart/2008/layout/LinedList"/>
    <dgm:cxn modelId="{D5AD1422-EE69-AB44-AB02-419D2599BF20}" type="presParOf" srcId="{DC71DF9F-FDA4-E441-BEDD-3DD980287203}" destId="{13119B6D-8E48-6A49-B635-B4612D044B70}" srcOrd="4" destOrd="0" presId="urn:microsoft.com/office/officeart/2008/layout/LinedList"/>
    <dgm:cxn modelId="{8E8CD98B-8BF3-D24C-AF60-B2E47A689BA8}" type="presParOf" srcId="{DC71DF9F-FDA4-E441-BEDD-3DD980287203}" destId="{7F89CF4A-7A57-7048-94C4-9A9B2EA2C019}" srcOrd="5" destOrd="0" presId="urn:microsoft.com/office/officeart/2008/layout/LinedList"/>
    <dgm:cxn modelId="{525DF420-9975-7946-86D8-50369681F188}" type="presParOf" srcId="{7F89CF4A-7A57-7048-94C4-9A9B2EA2C019}" destId="{8D8A4AD3-6820-754E-9A0F-B201A78F1526}" srcOrd="0" destOrd="0" presId="urn:microsoft.com/office/officeart/2008/layout/LinedList"/>
    <dgm:cxn modelId="{5A73C19A-FF2F-C246-8FEE-D7E40CE13460}" type="presParOf" srcId="{7F89CF4A-7A57-7048-94C4-9A9B2EA2C019}" destId="{97DD27DB-6AF8-434C-AC25-6CB6C4EA8BA2}" srcOrd="1" destOrd="0" presId="urn:microsoft.com/office/officeart/2008/layout/LinedList"/>
    <dgm:cxn modelId="{9109D4AC-F565-5049-9BB1-E90D87DC9DF0}" type="presParOf" srcId="{DC71DF9F-FDA4-E441-BEDD-3DD980287203}" destId="{744AB4ED-7583-0144-A64C-EBDE50C01CC0}" srcOrd="6" destOrd="0" presId="urn:microsoft.com/office/officeart/2008/layout/LinedList"/>
    <dgm:cxn modelId="{FB3D8519-4792-6648-BF1C-19870ED0A05A}" type="presParOf" srcId="{DC71DF9F-FDA4-E441-BEDD-3DD980287203}" destId="{BE481391-82BE-9344-84B6-6553C1FEE10B}" srcOrd="7" destOrd="0" presId="urn:microsoft.com/office/officeart/2008/layout/LinedList"/>
    <dgm:cxn modelId="{8657379E-E828-5F41-B4C7-644C4B9FC577}" type="presParOf" srcId="{BE481391-82BE-9344-84B6-6553C1FEE10B}" destId="{634E07E1-B197-4E4E-8E16-B02DE2F41269}" srcOrd="0" destOrd="0" presId="urn:microsoft.com/office/officeart/2008/layout/LinedList"/>
    <dgm:cxn modelId="{DECF06AB-00E9-4F42-8190-D06700EAE8B5}" type="presParOf" srcId="{BE481391-82BE-9344-84B6-6553C1FEE10B}" destId="{372DC0AE-7019-8A42-BA39-9F887F5207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255BE5-352F-4A12-8F58-68EAE1C3B6FE}" type="doc">
      <dgm:prSet loTypeId="urn:microsoft.com/office/officeart/2005/8/layout/hProcess6" loCatId="process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224684CD-4989-4599-8765-A1FDA481C7A6}">
      <dgm:prSet/>
      <dgm:spPr/>
      <dgm:t>
        <a:bodyPr/>
        <a:lstStyle/>
        <a:p>
          <a:r>
            <a:rPr lang="fr-FR" b="1"/>
            <a:t>A chaque niveau, L’EC a des spécificités:</a:t>
          </a:r>
          <a:endParaRPr lang="en-US"/>
        </a:p>
      </dgm:t>
    </dgm:pt>
    <dgm:pt modelId="{CEA49815-E9D1-4BF6-8783-E83512277C0B}" type="parTrans" cxnId="{B0B1D0F1-12C6-4782-AED1-7E28E47B6141}">
      <dgm:prSet/>
      <dgm:spPr/>
      <dgm:t>
        <a:bodyPr/>
        <a:lstStyle/>
        <a:p>
          <a:endParaRPr lang="en-US"/>
        </a:p>
      </dgm:t>
    </dgm:pt>
    <dgm:pt modelId="{9B6AD338-55A6-4FD7-B694-1F9BE53905E4}" type="sibTrans" cxnId="{B0B1D0F1-12C6-4782-AED1-7E28E47B6141}">
      <dgm:prSet/>
      <dgm:spPr/>
      <dgm:t>
        <a:bodyPr/>
        <a:lstStyle/>
        <a:p>
          <a:endParaRPr lang="en-US"/>
        </a:p>
      </dgm:t>
    </dgm:pt>
    <dgm:pt modelId="{AFDD7880-74E2-48DC-BE15-0820A4BDD0E8}">
      <dgm:prSet/>
      <dgm:spPr/>
      <dgm:t>
        <a:bodyPr/>
        <a:lstStyle/>
        <a:p>
          <a:r>
            <a:rPr lang="fr-FR" u="sng"/>
            <a:t>Au collège</a:t>
          </a:r>
          <a:r>
            <a:rPr lang="fr-FR"/>
            <a:t>: elles invitent à </a:t>
          </a:r>
          <a:r>
            <a:rPr lang="fr-FR" u="sng"/>
            <a:t>parcourir le monde</a:t>
          </a:r>
          <a:r>
            <a:rPr lang="fr-FR"/>
            <a:t>. Elles sont choisies dans une grande diversité d’aires culturelles, de milieux bioclimatiques, d’aires géographiques, de niveaux de développement… </a:t>
          </a:r>
          <a:endParaRPr lang="en-US"/>
        </a:p>
      </dgm:t>
    </dgm:pt>
    <dgm:pt modelId="{066EC6A1-479A-43C7-95B9-FD68804DD732}" type="parTrans" cxnId="{508B1176-B07C-4EEF-8840-686112ABECF3}">
      <dgm:prSet/>
      <dgm:spPr/>
      <dgm:t>
        <a:bodyPr/>
        <a:lstStyle/>
        <a:p>
          <a:endParaRPr lang="en-US"/>
        </a:p>
      </dgm:t>
    </dgm:pt>
    <dgm:pt modelId="{E3D85388-1BED-4CD3-AF26-06E7E32AAA2E}" type="sibTrans" cxnId="{508B1176-B07C-4EEF-8840-686112ABECF3}">
      <dgm:prSet/>
      <dgm:spPr/>
      <dgm:t>
        <a:bodyPr/>
        <a:lstStyle/>
        <a:p>
          <a:endParaRPr lang="en-US"/>
        </a:p>
      </dgm:t>
    </dgm:pt>
    <dgm:pt modelId="{BB72B339-D1EA-45CC-AEFE-66DA0CB46D54}">
      <dgm:prSet/>
      <dgm:spPr/>
      <dgm:t>
        <a:bodyPr/>
        <a:lstStyle/>
        <a:p>
          <a:r>
            <a:rPr lang="fr-FR"/>
            <a:t>Avec </a:t>
          </a:r>
          <a:r>
            <a:rPr lang="fr-FR" u="sng"/>
            <a:t>trois objectifs</a:t>
          </a:r>
          <a:r>
            <a:rPr lang="fr-FR"/>
            <a:t>: l’acquisition de grands repères géographiques, comprendre que les lieux du monde sont en relation, comprendre les transformations des territoires par les sociétés.</a:t>
          </a:r>
          <a:endParaRPr lang="en-US"/>
        </a:p>
      </dgm:t>
    </dgm:pt>
    <dgm:pt modelId="{CD5CA095-F282-477D-B31A-94FE6AA9512C}" type="parTrans" cxnId="{8BBD67E3-98BF-456C-8089-29ADE7BCF20A}">
      <dgm:prSet/>
      <dgm:spPr/>
      <dgm:t>
        <a:bodyPr/>
        <a:lstStyle/>
        <a:p>
          <a:endParaRPr lang="en-US"/>
        </a:p>
      </dgm:t>
    </dgm:pt>
    <dgm:pt modelId="{BEB8058E-5C85-4A50-8E8D-70AD0097E879}" type="sibTrans" cxnId="{8BBD67E3-98BF-456C-8089-29ADE7BCF20A}">
      <dgm:prSet/>
      <dgm:spPr/>
      <dgm:t>
        <a:bodyPr/>
        <a:lstStyle/>
        <a:p>
          <a:endParaRPr lang="en-US"/>
        </a:p>
      </dgm:t>
    </dgm:pt>
    <dgm:pt modelId="{3C772A17-397E-4A40-96EC-AAF439A4E436}" type="pres">
      <dgm:prSet presAssocID="{BA255BE5-352F-4A12-8F58-68EAE1C3B6FE}" presName="theList" presStyleCnt="0">
        <dgm:presLayoutVars>
          <dgm:dir/>
          <dgm:animLvl val="lvl"/>
          <dgm:resizeHandles val="exact"/>
        </dgm:presLayoutVars>
      </dgm:prSet>
      <dgm:spPr/>
    </dgm:pt>
    <dgm:pt modelId="{A0E5EEE4-66B9-D44A-BF19-A2C052258458}" type="pres">
      <dgm:prSet presAssocID="{224684CD-4989-4599-8765-A1FDA481C7A6}" presName="compNode" presStyleCnt="0"/>
      <dgm:spPr/>
    </dgm:pt>
    <dgm:pt modelId="{175ECBFC-4F05-B444-9445-418CCF44DD4E}" type="pres">
      <dgm:prSet presAssocID="{224684CD-4989-4599-8765-A1FDA481C7A6}" presName="noGeometry" presStyleCnt="0"/>
      <dgm:spPr/>
    </dgm:pt>
    <dgm:pt modelId="{010261A1-3B2D-D54E-A711-2126F02E5CB0}" type="pres">
      <dgm:prSet presAssocID="{224684CD-4989-4599-8765-A1FDA481C7A6}" presName="childTextVisible" presStyleLbl="bgAccFollowNode1" presStyleIdx="0" presStyleCnt="2">
        <dgm:presLayoutVars>
          <dgm:bulletEnabled val="1"/>
        </dgm:presLayoutVars>
      </dgm:prSet>
      <dgm:spPr/>
    </dgm:pt>
    <dgm:pt modelId="{8592D141-7B11-0F48-9CC3-E61AC86A2628}" type="pres">
      <dgm:prSet presAssocID="{224684CD-4989-4599-8765-A1FDA481C7A6}" presName="childTextHidden" presStyleLbl="bgAccFollowNode1" presStyleIdx="0" presStyleCnt="2"/>
      <dgm:spPr/>
    </dgm:pt>
    <dgm:pt modelId="{549498CA-E08E-8541-AA7E-F24E1CA5E83A}" type="pres">
      <dgm:prSet presAssocID="{224684CD-4989-4599-8765-A1FDA481C7A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F92E0947-D49E-DF48-B138-C5EC3BC5F85C}" type="pres">
      <dgm:prSet presAssocID="{224684CD-4989-4599-8765-A1FDA481C7A6}" presName="aSpace" presStyleCnt="0"/>
      <dgm:spPr/>
    </dgm:pt>
    <dgm:pt modelId="{345B6FB8-C7F7-5442-8C61-9515EF4F4183}" type="pres">
      <dgm:prSet presAssocID="{AFDD7880-74E2-48DC-BE15-0820A4BDD0E8}" presName="compNode" presStyleCnt="0"/>
      <dgm:spPr/>
    </dgm:pt>
    <dgm:pt modelId="{986041FC-A145-7140-837F-E228BEECC6B4}" type="pres">
      <dgm:prSet presAssocID="{AFDD7880-74E2-48DC-BE15-0820A4BDD0E8}" presName="noGeometry" presStyleCnt="0"/>
      <dgm:spPr/>
    </dgm:pt>
    <dgm:pt modelId="{AAFB509A-5441-274B-A3FA-3F4473AF351A}" type="pres">
      <dgm:prSet presAssocID="{AFDD7880-74E2-48DC-BE15-0820A4BDD0E8}" presName="childTextVisible" presStyleLbl="bgAccFollowNode1" presStyleIdx="1" presStyleCnt="2">
        <dgm:presLayoutVars>
          <dgm:bulletEnabled val="1"/>
        </dgm:presLayoutVars>
      </dgm:prSet>
      <dgm:spPr/>
    </dgm:pt>
    <dgm:pt modelId="{C0C793D6-5B3B-CD4F-A369-8D6A4AB0EB60}" type="pres">
      <dgm:prSet presAssocID="{AFDD7880-74E2-48DC-BE15-0820A4BDD0E8}" presName="childTextHidden" presStyleLbl="bgAccFollowNode1" presStyleIdx="1" presStyleCnt="2"/>
      <dgm:spPr/>
    </dgm:pt>
    <dgm:pt modelId="{3A82AD5F-F508-0740-AAA7-BADF609F4251}" type="pres">
      <dgm:prSet presAssocID="{AFDD7880-74E2-48DC-BE15-0820A4BDD0E8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BB718E2F-FFD0-6A4A-B7D5-633E67918317}" type="presOf" srcId="{BB72B339-D1EA-45CC-AEFE-66DA0CB46D54}" destId="{C0C793D6-5B3B-CD4F-A369-8D6A4AB0EB60}" srcOrd="1" destOrd="0" presId="urn:microsoft.com/office/officeart/2005/8/layout/hProcess6"/>
    <dgm:cxn modelId="{1E726858-F9CF-8243-B154-0389B2358670}" type="presOf" srcId="{AFDD7880-74E2-48DC-BE15-0820A4BDD0E8}" destId="{3A82AD5F-F508-0740-AAA7-BADF609F4251}" srcOrd="0" destOrd="0" presId="urn:microsoft.com/office/officeart/2005/8/layout/hProcess6"/>
    <dgm:cxn modelId="{DA8B0B59-367F-0342-B011-54A45F1E43CA}" type="presOf" srcId="{224684CD-4989-4599-8765-A1FDA481C7A6}" destId="{549498CA-E08E-8541-AA7E-F24E1CA5E83A}" srcOrd="0" destOrd="0" presId="urn:microsoft.com/office/officeart/2005/8/layout/hProcess6"/>
    <dgm:cxn modelId="{886BD95E-6F65-4847-BC20-7441884C41CA}" type="presOf" srcId="{BB72B339-D1EA-45CC-AEFE-66DA0CB46D54}" destId="{AAFB509A-5441-274B-A3FA-3F4473AF351A}" srcOrd="0" destOrd="0" presId="urn:microsoft.com/office/officeart/2005/8/layout/hProcess6"/>
    <dgm:cxn modelId="{508B1176-B07C-4EEF-8840-686112ABECF3}" srcId="{BA255BE5-352F-4A12-8F58-68EAE1C3B6FE}" destId="{AFDD7880-74E2-48DC-BE15-0820A4BDD0E8}" srcOrd="1" destOrd="0" parTransId="{066EC6A1-479A-43C7-95B9-FD68804DD732}" sibTransId="{E3D85388-1BED-4CD3-AF26-06E7E32AAA2E}"/>
    <dgm:cxn modelId="{E9C39F7A-7BE3-B24B-B20E-43474B4A127F}" type="presOf" srcId="{BA255BE5-352F-4A12-8F58-68EAE1C3B6FE}" destId="{3C772A17-397E-4A40-96EC-AAF439A4E436}" srcOrd="0" destOrd="0" presId="urn:microsoft.com/office/officeart/2005/8/layout/hProcess6"/>
    <dgm:cxn modelId="{8BBD67E3-98BF-456C-8089-29ADE7BCF20A}" srcId="{AFDD7880-74E2-48DC-BE15-0820A4BDD0E8}" destId="{BB72B339-D1EA-45CC-AEFE-66DA0CB46D54}" srcOrd="0" destOrd="0" parTransId="{CD5CA095-F282-477D-B31A-94FE6AA9512C}" sibTransId="{BEB8058E-5C85-4A50-8E8D-70AD0097E879}"/>
    <dgm:cxn modelId="{B0B1D0F1-12C6-4782-AED1-7E28E47B6141}" srcId="{BA255BE5-352F-4A12-8F58-68EAE1C3B6FE}" destId="{224684CD-4989-4599-8765-A1FDA481C7A6}" srcOrd="0" destOrd="0" parTransId="{CEA49815-E9D1-4BF6-8783-E83512277C0B}" sibTransId="{9B6AD338-55A6-4FD7-B694-1F9BE53905E4}"/>
    <dgm:cxn modelId="{3C419502-5062-5245-805B-CD8C95CB1185}" type="presParOf" srcId="{3C772A17-397E-4A40-96EC-AAF439A4E436}" destId="{A0E5EEE4-66B9-D44A-BF19-A2C052258458}" srcOrd="0" destOrd="0" presId="urn:microsoft.com/office/officeart/2005/8/layout/hProcess6"/>
    <dgm:cxn modelId="{8E4ECEB3-5462-0D4F-BAB2-A092F04E3448}" type="presParOf" srcId="{A0E5EEE4-66B9-D44A-BF19-A2C052258458}" destId="{175ECBFC-4F05-B444-9445-418CCF44DD4E}" srcOrd="0" destOrd="0" presId="urn:microsoft.com/office/officeart/2005/8/layout/hProcess6"/>
    <dgm:cxn modelId="{463CD8EC-75CC-0F42-B8AD-BD903F5097E4}" type="presParOf" srcId="{A0E5EEE4-66B9-D44A-BF19-A2C052258458}" destId="{010261A1-3B2D-D54E-A711-2126F02E5CB0}" srcOrd="1" destOrd="0" presId="urn:microsoft.com/office/officeart/2005/8/layout/hProcess6"/>
    <dgm:cxn modelId="{DEE2EC48-769B-D541-AB73-9C66291E9D1F}" type="presParOf" srcId="{A0E5EEE4-66B9-D44A-BF19-A2C052258458}" destId="{8592D141-7B11-0F48-9CC3-E61AC86A2628}" srcOrd="2" destOrd="0" presId="urn:microsoft.com/office/officeart/2005/8/layout/hProcess6"/>
    <dgm:cxn modelId="{E5E3221F-2F32-434B-BFFC-8410D7717DDA}" type="presParOf" srcId="{A0E5EEE4-66B9-D44A-BF19-A2C052258458}" destId="{549498CA-E08E-8541-AA7E-F24E1CA5E83A}" srcOrd="3" destOrd="0" presId="urn:microsoft.com/office/officeart/2005/8/layout/hProcess6"/>
    <dgm:cxn modelId="{E52D7906-299B-5E43-90AF-065B099EDF41}" type="presParOf" srcId="{3C772A17-397E-4A40-96EC-AAF439A4E436}" destId="{F92E0947-D49E-DF48-B138-C5EC3BC5F85C}" srcOrd="1" destOrd="0" presId="urn:microsoft.com/office/officeart/2005/8/layout/hProcess6"/>
    <dgm:cxn modelId="{9BD536D4-87B4-984E-AB2D-1D0A5AB7EE15}" type="presParOf" srcId="{3C772A17-397E-4A40-96EC-AAF439A4E436}" destId="{345B6FB8-C7F7-5442-8C61-9515EF4F4183}" srcOrd="2" destOrd="0" presId="urn:microsoft.com/office/officeart/2005/8/layout/hProcess6"/>
    <dgm:cxn modelId="{A4506F9A-0C03-CA4D-B32F-F8C4DD1E9868}" type="presParOf" srcId="{345B6FB8-C7F7-5442-8C61-9515EF4F4183}" destId="{986041FC-A145-7140-837F-E228BEECC6B4}" srcOrd="0" destOrd="0" presId="urn:microsoft.com/office/officeart/2005/8/layout/hProcess6"/>
    <dgm:cxn modelId="{DC3B62D8-A698-FE45-8B8B-E90E414AC1BE}" type="presParOf" srcId="{345B6FB8-C7F7-5442-8C61-9515EF4F4183}" destId="{AAFB509A-5441-274B-A3FA-3F4473AF351A}" srcOrd="1" destOrd="0" presId="urn:microsoft.com/office/officeart/2005/8/layout/hProcess6"/>
    <dgm:cxn modelId="{5A17CCF5-02E6-F743-BE7C-C974A6F70D23}" type="presParOf" srcId="{345B6FB8-C7F7-5442-8C61-9515EF4F4183}" destId="{C0C793D6-5B3B-CD4F-A369-8D6A4AB0EB60}" srcOrd="2" destOrd="0" presId="urn:microsoft.com/office/officeart/2005/8/layout/hProcess6"/>
    <dgm:cxn modelId="{AC7CF35D-7558-B648-93F8-F18730CB02CA}" type="presParOf" srcId="{345B6FB8-C7F7-5442-8C61-9515EF4F4183}" destId="{3A82AD5F-F508-0740-AAA7-BADF609F425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59B5C98-303D-4DFB-9874-5F024925A9B4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35EA7EA-7DD1-474B-9B84-867552B04D56}">
      <dgm:prSet/>
      <dgm:spPr/>
      <dgm:t>
        <a:bodyPr/>
        <a:lstStyle/>
        <a:p>
          <a:r>
            <a:rPr lang="fr-FR"/>
            <a:t>Elle est parfois imposée par le programme:</a:t>
          </a:r>
          <a:endParaRPr lang="en-US"/>
        </a:p>
      </dgm:t>
    </dgm:pt>
    <dgm:pt modelId="{194156E4-EC7F-4F55-A362-06D940163CA1}" type="parTrans" cxnId="{1CE2EC2B-BE6E-49A6-9B7D-B799B52ED01F}">
      <dgm:prSet/>
      <dgm:spPr/>
      <dgm:t>
        <a:bodyPr/>
        <a:lstStyle/>
        <a:p>
          <a:endParaRPr lang="en-US"/>
        </a:p>
      </dgm:t>
    </dgm:pt>
    <dgm:pt modelId="{150CEEA1-6D8D-4068-8903-C0544D6279AC}" type="sibTrans" cxnId="{1CE2EC2B-BE6E-49A6-9B7D-B799B52ED01F}">
      <dgm:prSet/>
      <dgm:spPr/>
      <dgm:t>
        <a:bodyPr/>
        <a:lstStyle/>
        <a:p>
          <a:endParaRPr lang="en-US"/>
        </a:p>
      </dgm:t>
    </dgm:pt>
    <dgm:pt modelId="{AB35A428-6EC0-4AFE-9803-4DB436F844A5}">
      <dgm:prSet/>
      <dgm:spPr/>
      <dgm:t>
        <a:bodyPr/>
        <a:lstStyle/>
        <a:p>
          <a:endParaRPr lang="en-US" dirty="0"/>
        </a:p>
      </dgm:t>
    </dgm:pt>
    <dgm:pt modelId="{80711902-82E2-4771-9B83-96ACDE4EA52C}" type="parTrans" cxnId="{6D44B239-638A-4ECE-9AA9-4127B0D457FA}">
      <dgm:prSet/>
      <dgm:spPr/>
      <dgm:t>
        <a:bodyPr/>
        <a:lstStyle/>
        <a:p>
          <a:endParaRPr lang="en-US"/>
        </a:p>
      </dgm:t>
    </dgm:pt>
    <dgm:pt modelId="{BAE768B9-8EC7-4CD1-8C25-D82CA9E1B63B}" type="sibTrans" cxnId="{6D44B239-638A-4ECE-9AA9-4127B0D457FA}">
      <dgm:prSet/>
      <dgm:spPr/>
      <dgm:t>
        <a:bodyPr/>
        <a:lstStyle/>
        <a:p>
          <a:endParaRPr lang="en-US"/>
        </a:p>
      </dgm:t>
    </dgm:pt>
    <dgm:pt modelId="{F2DC13D8-99AF-41A5-960B-6D50149F5AD8}">
      <dgm:prSet/>
      <dgm:spPr/>
      <dgm:t>
        <a:bodyPr/>
        <a:lstStyle/>
        <a:p>
          <a:r>
            <a:rPr lang="fr-FR"/>
            <a:t>Exemple: le Sahara dans le thème «dynamiques géographiques du continent africain» (terminale).</a:t>
          </a:r>
          <a:endParaRPr lang="en-US"/>
        </a:p>
      </dgm:t>
    </dgm:pt>
    <dgm:pt modelId="{080EDB84-E75F-49BD-A753-725EDBBE54C5}" type="parTrans" cxnId="{24CA7888-8AE8-4C0D-9B29-887F2BC552FD}">
      <dgm:prSet/>
      <dgm:spPr/>
      <dgm:t>
        <a:bodyPr/>
        <a:lstStyle/>
        <a:p>
          <a:endParaRPr lang="en-US"/>
        </a:p>
      </dgm:t>
    </dgm:pt>
    <dgm:pt modelId="{181A9DD9-F27F-4A61-8005-7F96962D94C2}" type="sibTrans" cxnId="{24CA7888-8AE8-4C0D-9B29-887F2BC552FD}">
      <dgm:prSet/>
      <dgm:spPr/>
      <dgm:t>
        <a:bodyPr/>
        <a:lstStyle/>
        <a:p>
          <a:endParaRPr lang="en-US"/>
        </a:p>
      </dgm:t>
    </dgm:pt>
    <dgm:pt modelId="{02B760E0-C59F-437A-BF40-ACAC2CA6507A}">
      <dgm:prSet/>
      <dgm:spPr/>
      <dgm:t>
        <a:bodyPr/>
        <a:lstStyle/>
        <a:p>
          <a:r>
            <a:rPr lang="fr-FR"/>
            <a:t>Elle est souvent au choix (toujours dans le programme de seconde).</a:t>
          </a:r>
          <a:endParaRPr lang="en-US"/>
        </a:p>
      </dgm:t>
    </dgm:pt>
    <dgm:pt modelId="{97A424FB-ED4A-43DE-9FD6-F3FC5EC6F0E4}" type="parTrans" cxnId="{2A6093FA-5F91-443B-B667-18D999C9E51D}">
      <dgm:prSet/>
      <dgm:spPr/>
      <dgm:t>
        <a:bodyPr/>
        <a:lstStyle/>
        <a:p>
          <a:endParaRPr lang="en-US"/>
        </a:p>
      </dgm:t>
    </dgm:pt>
    <dgm:pt modelId="{5587D760-0193-4579-83AF-7D004F461D60}" type="sibTrans" cxnId="{2A6093FA-5F91-443B-B667-18D999C9E51D}">
      <dgm:prSet/>
      <dgm:spPr/>
      <dgm:t>
        <a:bodyPr/>
        <a:lstStyle/>
        <a:p>
          <a:endParaRPr lang="en-US"/>
        </a:p>
      </dgm:t>
    </dgm:pt>
    <dgm:pt modelId="{34F161D9-774E-4843-9E17-3679127229AD}" type="pres">
      <dgm:prSet presAssocID="{E59B5C98-303D-4DFB-9874-5F024925A9B4}" presName="outerComposite" presStyleCnt="0">
        <dgm:presLayoutVars>
          <dgm:chMax val="5"/>
          <dgm:dir/>
          <dgm:resizeHandles val="exact"/>
        </dgm:presLayoutVars>
      </dgm:prSet>
      <dgm:spPr/>
    </dgm:pt>
    <dgm:pt modelId="{41CA7FAA-EF0F-8B46-9484-78C26B13901F}" type="pres">
      <dgm:prSet presAssocID="{E59B5C98-303D-4DFB-9874-5F024925A9B4}" presName="dummyMaxCanvas" presStyleCnt="0">
        <dgm:presLayoutVars/>
      </dgm:prSet>
      <dgm:spPr/>
    </dgm:pt>
    <dgm:pt modelId="{789710E1-B76D-E640-BF02-BB3AC0AA2057}" type="pres">
      <dgm:prSet presAssocID="{E59B5C98-303D-4DFB-9874-5F024925A9B4}" presName="TwoNodes_1" presStyleLbl="node1" presStyleIdx="0" presStyleCnt="2">
        <dgm:presLayoutVars>
          <dgm:bulletEnabled val="1"/>
        </dgm:presLayoutVars>
      </dgm:prSet>
      <dgm:spPr/>
    </dgm:pt>
    <dgm:pt modelId="{4C7578E5-A47F-D64D-9AED-8C11A7CF128C}" type="pres">
      <dgm:prSet presAssocID="{E59B5C98-303D-4DFB-9874-5F024925A9B4}" presName="TwoNodes_2" presStyleLbl="node1" presStyleIdx="1" presStyleCnt="2">
        <dgm:presLayoutVars>
          <dgm:bulletEnabled val="1"/>
        </dgm:presLayoutVars>
      </dgm:prSet>
      <dgm:spPr/>
    </dgm:pt>
    <dgm:pt modelId="{6998C43B-C308-7B49-8EFD-A7E929F9BCD9}" type="pres">
      <dgm:prSet presAssocID="{E59B5C98-303D-4DFB-9874-5F024925A9B4}" presName="TwoConn_1-2" presStyleLbl="fgAccFollowNode1" presStyleIdx="0" presStyleCnt="1">
        <dgm:presLayoutVars>
          <dgm:bulletEnabled val="1"/>
        </dgm:presLayoutVars>
      </dgm:prSet>
      <dgm:spPr/>
    </dgm:pt>
    <dgm:pt modelId="{89D33087-2A51-4F4B-A1BD-81AA37F26F7E}" type="pres">
      <dgm:prSet presAssocID="{E59B5C98-303D-4DFB-9874-5F024925A9B4}" presName="TwoNodes_1_text" presStyleLbl="node1" presStyleIdx="1" presStyleCnt="2">
        <dgm:presLayoutVars>
          <dgm:bulletEnabled val="1"/>
        </dgm:presLayoutVars>
      </dgm:prSet>
      <dgm:spPr/>
    </dgm:pt>
    <dgm:pt modelId="{7759B6BF-3065-1343-BC77-4B9FE9C4753F}" type="pres">
      <dgm:prSet presAssocID="{E59B5C98-303D-4DFB-9874-5F024925A9B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BC1DF07-0396-3141-AA43-003364A73290}" type="presOf" srcId="{F2DC13D8-99AF-41A5-960B-6D50149F5AD8}" destId="{89D33087-2A51-4F4B-A1BD-81AA37F26F7E}" srcOrd="1" destOrd="2" presId="urn:microsoft.com/office/officeart/2005/8/layout/vProcess5"/>
    <dgm:cxn modelId="{AC406223-7AF0-0746-8362-09B9F5C78B9B}" type="presOf" srcId="{02B760E0-C59F-437A-BF40-ACAC2CA6507A}" destId="{4C7578E5-A47F-D64D-9AED-8C11A7CF128C}" srcOrd="0" destOrd="0" presId="urn:microsoft.com/office/officeart/2005/8/layout/vProcess5"/>
    <dgm:cxn modelId="{1CE2EC2B-BE6E-49A6-9B7D-B799B52ED01F}" srcId="{E59B5C98-303D-4DFB-9874-5F024925A9B4}" destId="{335EA7EA-7DD1-474B-9B84-867552B04D56}" srcOrd="0" destOrd="0" parTransId="{194156E4-EC7F-4F55-A362-06D940163CA1}" sibTransId="{150CEEA1-6D8D-4068-8903-C0544D6279AC}"/>
    <dgm:cxn modelId="{B6FB0F33-B958-0543-A8DA-B1B09FEAF463}" type="presOf" srcId="{AB35A428-6EC0-4AFE-9803-4DB436F844A5}" destId="{89D33087-2A51-4F4B-A1BD-81AA37F26F7E}" srcOrd="1" destOrd="1" presId="urn:microsoft.com/office/officeart/2005/8/layout/vProcess5"/>
    <dgm:cxn modelId="{6D44B239-638A-4ECE-9AA9-4127B0D457FA}" srcId="{335EA7EA-7DD1-474B-9B84-867552B04D56}" destId="{AB35A428-6EC0-4AFE-9803-4DB436F844A5}" srcOrd="0" destOrd="0" parTransId="{80711902-82E2-4771-9B83-96ACDE4EA52C}" sibTransId="{BAE768B9-8EC7-4CD1-8C25-D82CA9E1B63B}"/>
    <dgm:cxn modelId="{BA586059-4908-9B4B-8270-67E6B357046A}" type="presOf" srcId="{F2DC13D8-99AF-41A5-960B-6D50149F5AD8}" destId="{789710E1-B76D-E640-BF02-BB3AC0AA2057}" srcOrd="0" destOrd="2" presId="urn:microsoft.com/office/officeart/2005/8/layout/vProcess5"/>
    <dgm:cxn modelId="{E9479167-2A01-2B46-950F-343B16638D21}" type="presOf" srcId="{02B760E0-C59F-437A-BF40-ACAC2CA6507A}" destId="{7759B6BF-3065-1343-BC77-4B9FE9C4753F}" srcOrd="1" destOrd="0" presId="urn:microsoft.com/office/officeart/2005/8/layout/vProcess5"/>
    <dgm:cxn modelId="{CF83A969-20F7-AC4C-ACB1-3CAF3AE9537D}" type="presOf" srcId="{335EA7EA-7DD1-474B-9B84-867552B04D56}" destId="{789710E1-B76D-E640-BF02-BB3AC0AA2057}" srcOrd="0" destOrd="0" presId="urn:microsoft.com/office/officeart/2005/8/layout/vProcess5"/>
    <dgm:cxn modelId="{490FCD6A-B5C6-BA4F-8B5B-0824F6D32C20}" type="presOf" srcId="{150CEEA1-6D8D-4068-8903-C0544D6279AC}" destId="{6998C43B-C308-7B49-8EFD-A7E929F9BCD9}" srcOrd="0" destOrd="0" presId="urn:microsoft.com/office/officeart/2005/8/layout/vProcess5"/>
    <dgm:cxn modelId="{6A15607A-D8A3-C24F-9AE3-8C99A9FF2F11}" type="presOf" srcId="{E59B5C98-303D-4DFB-9874-5F024925A9B4}" destId="{34F161D9-774E-4843-9E17-3679127229AD}" srcOrd="0" destOrd="0" presId="urn:microsoft.com/office/officeart/2005/8/layout/vProcess5"/>
    <dgm:cxn modelId="{24CA7888-8AE8-4C0D-9B29-887F2BC552FD}" srcId="{335EA7EA-7DD1-474B-9B84-867552B04D56}" destId="{F2DC13D8-99AF-41A5-960B-6D50149F5AD8}" srcOrd="1" destOrd="0" parTransId="{080EDB84-E75F-49BD-A753-725EDBBE54C5}" sibTransId="{181A9DD9-F27F-4A61-8005-7F96962D94C2}"/>
    <dgm:cxn modelId="{0378AAB6-4D32-764A-BBAA-952E38E92ED4}" type="presOf" srcId="{AB35A428-6EC0-4AFE-9803-4DB436F844A5}" destId="{789710E1-B76D-E640-BF02-BB3AC0AA2057}" srcOrd="0" destOrd="1" presId="urn:microsoft.com/office/officeart/2005/8/layout/vProcess5"/>
    <dgm:cxn modelId="{DDEE93C5-6057-1D4E-AB80-98AB1E410A24}" type="presOf" srcId="{335EA7EA-7DD1-474B-9B84-867552B04D56}" destId="{89D33087-2A51-4F4B-A1BD-81AA37F26F7E}" srcOrd="1" destOrd="0" presId="urn:microsoft.com/office/officeart/2005/8/layout/vProcess5"/>
    <dgm:cxn modelId="{2A6093FA-5F91-443B-B667-18D999C9E51D}" srcId="{E59B5C98-303D-4DFB-9874-5F024925A9B4}" destId="{02B760E0-C59F-437A-BF40-ACAC2CA6507A}" srcOrd="1" destOrd="0" parTransId="{97A424FB-ED4A-43DE-9FD6-F3FC5EC6F0E4}" sibTransId="{5587D760-0193-4579-83AF-7D004F461D60}"/>
    <dgm:cxn modelId="{CFA05941-15DB-894D-935A-79BA671A6096}" type="presParOf" srcId="{34F161D9-774E-4843-9E17-3679127229AD}" destId="{41CA7FAA-EF0F-8B46-9484-78C26B13901F}" srcOrd="0" destOrd="0" presId="urn:microsoft.com/office/officeart/2005/8/layout/vProcess5"/>
    <dgm:cxn modelId="{A9E01B0A-2169-8745-98D3-97600D891519}" type="presParOf" srcId="{34F161D9-774E-4843-9E17-3679127229AD}" destId="{789710E1-B76D-E640-BF02-BB3AC0AA2057}" srcOrd="1" destOrd="0" presId="urn:microsoft.com/office/officeart/2005/8/layout/vProcess5"/>
    <dgm:cxn modelId="{00E43203-609E-2240-A4A8-670BD71E4A93}" type="presParOf" srcId="{34F161D9-774E-4843-9E17-3679127229AD}" destId="{4C7578E5-A47F-D64D-9AED-8C11A7CF128C}" srcOrd="2" destOrd="0" presId="urn:microsoft.com/office/officeart/2005/8/layout/vProcess5"/>
    <dgm:cxn modelId="{C4CA195E-DCB9-D34C-8E64-62A0D4EAE50F}" type="presParOf" srcId="{34F161D9-774E-4843-9E17-3679127229AD}" destId="{6998C43B-C308-7B49-8EFD-A7E929F9BCD9}" srcOrd="3" destOrd="0" presId="urn:microsoft.com/office/officeart/2005/8/layout/vProcess5"/>
    <dgm:cxn modelId="{197A28A1-D3F1-2842-B9BA-8D2E9AA5F647}" type="presParOf" srcId="{34F161D9-774E-4843-9E17-3679127229AD}" destId="{89D33087-2A51-4F4B-A1BD-81AA37F26F7E}" srcOrd="4" destOrd="0" presId="urn:microsoft.com/office/officeart/2005/8/layout/vProcess5"/>
    <dgm:cxn modelId="{51606FC7-E25B-E547-9221-F4CA8B63BD46}" type="presParOf" srcId="{34F161D9-774E-4843-9E17-3679127229AD}" destId="{7759B6BF-3065-1343-BC77-4B9FE9C4753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EE4B59D-F04B-4CD5-828C-C931BAB227DC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CC1FAB-00AA-4E33-B64B-01F30C667192}">
      <dgm:prSet/>
      <dgm:spPr/>
      <dgm:t>
        <a:bodyPr/>
        <a:lstStyle/>
        <a:p>
          <a:r>
            <a:rPr lang="fr-FR" b="1"/>
            <a:t>Première étape: l’étude de cas.</a:t>
          </a:r>
          <a:endParaRPr lang="en-US"/>
        </a:p>
      </dgm:t>
    </dgm:pt>
    <dgm:pt modelId="{F2273F07-6590-4900-AC02-0CF9A698E4FF}" type="parTrans" cxnId="{555D4A91-CA20-4924-9B71-1B0F72180E80}">
      <dgm:prSet/>
      <dgm:spPr/>
      <dgm:t>
        <a:bodyPr/>
        <a:lstStyle/>
        <a:p>
          <a:endParaRPr lang="en-US"/>
        </a:p>
      </dgm:t>
    </dgm:pt>
    <dgm:pt modelId="{0D0712B5-BEC7-48F1-9255-1D63637BED97}" type="sibTrans" cxnId="{555D4A91-CA20-4924-9B71-1B0F72180E80}">
      <dgm:prSet/>
      <dgm:spPr/>
      <dgm:t>
        <a:bodyPr/>
        <a:lstStyle/>
        <a:p>
          <a:endParaRPr lang="en-US"/>
        </a:p>
      </dgm:t>
    </dgm:pt>
    <dgm:pt modelId="{D8BD9E13-035C-49F2-8237-A295203C7628}">
      <dgm:prSet/>
      <dgm:spPr/>
      <dgm:t>
        <a:bodyPr/>
        <a:lstStyle/>
        <a:p>
          <a:r>
            <a:rPr lang="fr-FR"/>
            <a:t>Les programmes ne sont pas de simples additions d’EC.</a:t>
          </a:r>
          <a:endParaRPr lang="en-US"/>
        </a:p>
      </dgm:t>
    </dgm:pt>
    <dgm:pt modelId="{38049C76-F169-4F97-B928-71E840A52EB1}" type="parTrans" cxnId="{38BE6CA1-3BDD-4A6E-BA0F-4336122CEDCE}">
      <dgm:prSet/>
      <dgm:spPr/>
      <dgm:t>
        <a:bodyPr/>
        <a:lstStyle/>
        <a:p>
          <a:endParaRPr lang="en-US"/>
        </a:p>
      </dgm:t>
    </dgm:pt>
    <dgm:pt modelId="{50D17FD2-772C-4393-94A5-5B823696FB13}" type="sibTrans" cxnId="{38BE6CA1-3BDD-4A6E-BA0F-4336122CEDCE}">
      <dgm:prSet/>
      <dgm:spPr/>
      <dgm:t>
        <a:bodyPr/>
        <a:lstStyle/>
        <a:p>
          <a:endParaRPr lang="en-US"/>
        </a:p>
      </dgm:t>
    </dgm:pt>
    <dgm:pt modelId="{AA92651D-96E5-4639-9A05-32B6AF623FDB}">
      <dgm:prSet/>
      <dgm:spPr/>
      <dgm:t>
        <a:bodyPr/>
        <a:lstStyle/>
        <a:p>
          <a:r>
            <a:rPr lang="fr-FR"/>
            <a:t>Chaque thème s’ouvre par une EC.</a:t>
          </a:r>
          <a:endParaRPr lang="en-US"/>
        </a:p>
      </dgm:t>
    </dgm:pt>
    <dgm:pt modelId="{1D713875-76F0-47E2-84C6-A0A22AB30B7A}" type="parTrans" cxnId="{516DDA51-A2C9-4A30-BD19-7FCDF65FCD9D}">
      <dgm:prSet/>
      <dgm:spPr/>
      <dgm:t>
        <a:bodyPr/>
        <a:lstStyle/>
        <a:p>
          <a:endParaRPr lang="en-US"/>
        </a:p>
      </dgm:t>
    </dgm:pt>
    <dgm:pt modelId="{50D14D7F-A2D2-445A-A8A1-1B01AF8B0B4A}" type="sibTrans" cxnId="{516DDA51-A2C9-4A30-BD19-7FCDF65FCD9D}">
      <dgm:prSet/>
      <dgm:spPr/>
      <dgm:t>
        <a:bodyPr/>
        <a:lstStyle/>
        <a:p>
          <a:endParaRPr lang="en-US"/>
        </a:p>
      </dgm:t>
    </dgm:pt>
    <dgm:pt modelId="{90EBF90E-35CB-427B-9181-A06A69D22D9F}">
      <dgm:prSet/>
      <dgm:spPr/>
      <dgm:t>
        <a:bodyPr/>
        <a:lstStyle/>
        <a:p>
          <a:r>
            <a:rPr lang="fr-FR" b="1"/>
            <a:t>Deuxième étape: la contextualisation ou « mise en perspective »:</a:t>
          </a:r>
          <a:endParaRPr lang="en-US"/>
        </a:p>
      </dgm:t>
    </dgm:pt>
    <dgm:pt modelId="{DF37D17D-6E2C-4862-83AF-00FB2289499F}" type="parTrans" cxnId="{A996F3AE-162D-442F-BB92-F5FFE5AE1613}">
      <dgm:prSet/>
      <dgm:spPr/>
      <dgm:t>
        <a:bodyPr/>
        <a:lstStyle/>
        <a:p>
          <a:endParaRPr lang="en-US"/>
        </a:p>
      </dgm:t>
    </dgm:pt>
    <dgm:pt modelId="{3309CD8A-2367-43FC-9C6D-EFEA5BE372D4}" type="sibTrans" cxnId="{A996F3AE-162D-442F-BB92-F5FFE5AE1613}">
      <dgm:prSet/>
      <dgm:spPr/>
      <dgm:t>
        <a:bodyPr/>
        <a:lstStyle/>
        <a:p>
          <a:endParaRPr lang="en-US"/>
        </a:p>
      </dgm:t>
    </dgm:pt>
    <dgm:pt modelId="{1B99E389-50DC-4A7B-B425-A8B756B8C230}">
      <dgm:prSet/>
      <dgm:spPr/>
      <dgm:t>
        <a:bodyPr/>
        <a:lstStyle/>
        <a:p>
          <a:r>
            <a:rPr lang="fr-FR"/>
            <a:t>Elle se fait </a:t>
          </a:r>
          <a:r>
            <a:rPr lang="fr-FR" u="sng"/>
            <a:t>à plus petite échelle</a:t>
          </a:r>
          <a:r>
            <a:rPr lang="fr-FR"/>
            <a:t>, notamment, mais pas exclusivement à l’aide de cartes.</a:t>
          </a:r>
          <a:endParaRPr lang="en-US"/>
        </a:p>
      </dgm:t>
    </dgm:pt>
    <dgm:pt modelId="{8F12766B-0A16-44E5-A9A4-5D1B98508DF9}" type="parTrans" cxnId="{329739FC-719C-4816-BA88-7698FB554B9C}">
      <dgm:prSet/>
      <dgm:spPr/>
      <dgm:t>
        <a:bodyPr/>
        <a:lstStyle/>
        <a:p>
          <a:endParaRPr lang="en-US"/>
        </a:p>
      </dgm:t>
    </dgm:pt>
    <dgm:pt modelId="{1EBC4F52-2EBC-4584-952E-7F9CB7F8F188}" type="sibTrans" cxnId="{329739FC-719C-4816-BA88-7698FB554B9C}">
      <dgm:prSet/>
      <dgm:spPr/>
      <dgm:t>
        <a:bodyPr/>
        <a:lstStyle/>
        <a:p>
          <a:endParaRPr lang="en-US"/>
        </a:p>
      </dgm:t>
    </dgm:pt>
    <dgm:pt modelId="{8DD6A4F7-6522-470C-B88B-D7B27536F8A5}">
      <dgm:prSet/>
      <dgm:spPr/>
      <dgm:t>
        <a:bodyPr/>
        <a:lstStyle/>
        <a:p>
          <a:r>
            <a:rPr lang="fr-FR"/>
            <a:t>C’est le moment d’une généralisation à partir du cas étudié. Elle peut se prêter à une </a:t>
          </a:r>
          <a:r>
            <a:rPr lang="fr-FR" u="sng"/>
            <a:t>modélisation </a:t>
          </a:r>
          <a:r>
            <a:rPr lang="fr-FR"/>
            <a:t>par un ou des </a:t>
          </a:r>
          <a:r>
            <a:rPr lang="fr-FR" u="sng"/>
            <a:t>schémas</a:t>
          </a:r>
          <a:r>
            <a:rPr lang="fr-FR"/>
            <a:t>.</a:t>
          </a:r>
          <a:endParaRPr lang="en-US"/>
        </a:p>
      </dgm:t>
    </dgm:pt>
    <dgm:pt modelId="{541A34FD-FB94-4A0E-8B9E-853D86398A5B}" type="parTrans" cxnId="{10E92360-074A-483A-8809-361BFF55312C}">
      <dgm:prSet/>
      <dgm:spPr/>
      <dgm:t>
        <a:bodyPr/>
        <a:lstStyle/>
        <a:p>
          <a:endParaRPr lang="en-US"/>
        </a:p>
      </dgm:t>
    </dgm:pt>
    <dgm:pt modelId="{DB5CC71F-91D7-4DD2-940E-E570FA375807}" type="sibTrans" cxnId="{10E92360-074A-483A-8809-361BFF55312C}">
      <dgm:prSet/>
      <dgm:spPr/>
      <dgm:t>
        <a:bodyPr/>
        <a:lstStyle/>
        <a:p>
          <a:endParaRPr lang="en-US"/>
        </a:p>
      </dgm:t>
    </dgm:pt>
    <dgm:pt modelId="{D3AD6912-2D64-494C-AEFC-19C780EA6425}">
      <dgm:prSet/>
      <dgm:spPr/>
      <dgm:t>
        <a:bodyPr/>
        <a:lstStyle/>
        <a:p>
          <a:r>
            <a:rPr lang="fr-FR"/>
            <a:t>Elle vise à </a:t>
          </a:r>
          <a:r>
            <a:rPr lang="fr-FR" u="sng"/>
            <a:t>répondre à certains questions</a:t>
          </a:r>
          <a:r>
            <a:rPr lang="fr-FR"/>
            <a:t>: Les faits observés dans l’EC se retrouvent-ils ailleurs dans le monde? Sous des formes identiques ou proches? L’EC a-t-elle des particularités? Y a-t-il d’autres réponses apportées par d’autres sociétés dans le monde?</a:t>
          </a:r>
          <a:endParaRPr lang="en-US"/>
        </a:p>
      </dgm:t>
    </dgm:pt>
    <dgm:pt modelId="{CDA87BDB-9E10-4E97-8A8C-50EAAE8C280D}" type="parTrans" cxnId="{95387F7C-6191-4DC4-AE58-75B4428A28B6}">
      <dgm:prSet/>
      <dgm:spPr/>
      <dgm:t>
        <a:bodyPr/>
        <a:lstStyle/>
        <a:p>
          <a:endParaRPr lang="en-US"/>
        </a:p>
      </dgm:t>
    </dgm:pt>
    <dgm:pt modelId="{C48C2251-D40E-4C76-870C-F29E69BAD30D}" type="sibTrans" cxnId="{95387F7C-6191-4DC4-AE58-75B4428A28B6}">
      <dgm:prSet/>
      <dgm:spPr/>
      <dgm:t>
        <a:bodyPr/>
        <a:lstStyle/>
        <a:p>
          <a:endParaRPr lang="en-US"/>
        </a:p>
      </dgm:t>
    </dgm:pt>
    <dgm:pt modelId="{B4E9E2E0-7274-2C44-9965-A7DC0EDF2918}" type="pres">
      <dgm:prSet presAssocID="{AEE4B59D-F04B-4CD5-828C-C931BAB227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71FAE3-3428-3F4A-86C7-2E2056BD657A}" type="pres">
      <dgm:prSet presAssocID="{B4CC1FAB-00AA-4E33-B64B-01F30C667192}" presName="root" presStyleCnt="0"/>
      <dgm:spPr/>
    </dgm:pt>
    <dgm:pt modelId="{EAF3E506-575E-4947-BB6D-1A853C17F63B}" type="pres">
      <dgm:prSet presAssocID="{B4CC1FAB-00AA-4E33-B64B-01F30C667192}" presName="rootComposite" presStyleCnt="0"/>
      <dgm:spPr/>
    </dgm:pt>
    <dgm:pt modelId="{5774D506-4AE4-CB4F-BC08-AF25F10384DF}" type="pres">
      <dgm:prSet presAssocID="{B4CC1FAB-00AA-4E33-B64B-01F30C667192}" presName="rootText" presStyleLbl="node1" presStyleIdx="0" presStyleCnt="2"/>
      <dgm:spPr/>
    </dgm:pt>
    <dgm:pt modelId="{49B383C8-DCAC-FE45-8045-06FF4A97151A}" type="pres">
      <dgm:prSet presAssocID="{B4CC1FAB-00AA-4E33-B64B-01F30C667192}" presName="rootConnector" presStyleLbl="node1" presStyleIdx="0" presStyleCnt="2"/>
      <dgm:spPr/>
    </dgm:pt>
    <dgm:pt modelId="{D45772F6-BC60-7145-904F-2F017F49458D}" type="pres">
      <dgm:prSet presAssocID="{B4CC1FAB-00AA-4E33-B64B-01F30C667192}" presName="childShape" presStyleCnt="0"/>
      <dgm:spPr/>
    </dgm:pt>
    <dgm:pt modelId="{6313E845-BCDA-854A-B586-AF20A451CACB}" type="pres">
      <dgm:prSet presAssocID="{38049C76-F169-4F97-B928-71E840A52EB1}" presName="Name13" presStyleLbl="parChTrans1D2" presStyleIdx="0" presStyleCnt="5"/>
      <dgm:spPr/>
    </dgm:pt>
    <dgm:pt modelId="{4B23141D-586E-AF45-82FD-5406859BF78C}" type="pres">
      <dgm:prSet presAssocID="{D8BD9E13-035C-49F2-8237-A295203C7628}" presName="childText" presStyleLbl="bgAcc1" presStyleIdx="0" presStyleCnt="5">
        <dgm:presLayoutVars>
          <dgm:bulletEnabled val="1"/>
        </dgm:presLayoutVars>
      </dgm:prSet>
      <dgm:spPr/>
    </dgm:pt>
    <dgm:pt modelId="{267A3EBB-D30C-7F4C-A1BF-DBADCA423158}" type="pres">
      <dgm:prSet presAssocID="{1D713875-76F0-47E2-84C6-A0A22AB30B7A}" presName="Name13" presStyleLbl="parChTrans1D2" presStyleIdx="1" presStyleCnt="5"/>
      <dgm:spPr/>
    </dgm:pt>
    <dgm:pt modelId="{78227D8E-99ED-A64E-B1A7-282CD2925877}" type="pres">
      <dgm:prSet presAssocID="{AA92651D-96E5-4639-9A05-32B6AF623FDB}" presName="childText" presStyleLbl="bgAcc1" presStyleIdx="1" presStyleCnt="5">
        <dgm:presLayoutVars>
          <dgm:bulletEnabled val="1"/>
        </dgm:presLayoutVars>
      </dgm:prSet>
      <dgm:spPr/>
    </dgm:pt>
    <dgm:pt modelId="{97E20C3B-47E4-634F-AF35-2B4E98C5D611}" type="pres">
      <dgm:prSet presAssocID="{90EBF90E-35CB-427B-9181-A06A69D22D9F}" presName="root" presStyleCnt="0"/>
      <dgm:spPr/>
    </dgm:pt>
    <dgm:pt modelId="{2FE04DAD-FE5B-A54F-8ACA-306950F1791A}" type="pres">
      <dgm:prSet presAssocID="{90EBF90E-35CB-427B-9181-A06A69D22D9F}" presName="rootComposite" presStyleCnt="0"/>
      <dgm:spPr/>
    </dgm:pt>
    <dgm:pt modelId="{AE10E75D-F0DA-7444-8873-FC1E4F24F81A}" type="pres">
      <dgm:prSet presAssocID="{90EBF90E-35CB-427B-9181-A06A69D22D9F}" presName="rootText" presStyleLbl="node1" presStyleIdx="1" presStyleCnt="2"/>
      <dgm:spPr/>
    </dgm:pt>
    <dgm:pt modelId="{E1EE5890-0725-8D4E-BEBD-B9E3CE2B2ED6}" type="pres">
      <dgm:prSet presAssocID="{90EBF90E-35CB-427B-9181-A06A69D22D9F}" presName="rootConnector" presStyleLbl="node1" presStyleIdx="1" presStyleCnt="2"/>
      <dgm:spPr/>
    </dgm:pt>
    <dgm:pt modelId="{DE1DDAFB-C106-2F44-953B-DF316063A800}" type="pres">
      <dgm:prSet presAssocID="{90EBF90E-35CB-427B-9181-A06A69D22D9F}" presName="childShape" presStyleCnt="0"/>
      <dgm:spPr/>
    </dgm:pt>
    <dgm:pt modelId="{96BB30CD-1C2D-B148-94D5-A644DDBFADB1}" type="pres">
      <dgm:prSet presAssocID="{8F12766B-0A16-44E5-A9A4-5D1B98508DF9}" presName="Name13" presStyleLbl="parChTrans1D2" presStyleIdx="2" presStyleCnt="5"/>
      <dgm:spPr/>
    </dgm:pt>
    <dgm:pt modelId="{270D361F-61D2-CE4C-8AD7-171A99902601}" type="pres">
      <dgm:prSet presAssocID="{1B99E389-50DC-4A7B-B425-A8B756B8C230}" presName="childText" presStyleLbl="bgAcc1" presStyleIdx="2" presStyleCnt="5">
        <dgm:presLayoutVars>
          <dgm:bulletEnabled val="1"/>
        </dgm:presLayoutVars>
      </dgm:prSet>
      <dgm:spPr/>
    </dgm:pt>
    <dgm:pt modelId="{D76320EE-3F26-D148-9A75-ACED4B4301CB}" type="pres">
      <dgm:prSet presAssocID="{541A34FD-FB94-4A0E-8B9E-853D86398A5B}" presName="Name13" presStyleLbl="parChTrans1D2" presStyleIdx="3" presStyleCnt="5"/>
      <dgm:spPr/>
    </dgm:pt>
    <dgm:pt modelId="{E96C4334-693E-1E44-9BF7-82EDA3259782}" type="pres">
      <dgm:prSet presAssocID="{8DD6A4F7-6522-470C-B88B-D7B27536F8A5}" presName="childText" presStyleLbl="bgAcc1" presStyleIdx="3" presStyleCnt="5">
        <dgm:presLayoutVars>
          <dgm:bulletEnabled val="1"/>
        </dgm:presLayoutVars>
      </dgm:prSet>
      <dgm:spPr/>
    </dgm:pt>
    <dgm:pt modelId="{68326D7C-408F-8042-86BD-A6D8CCEC73B9}" type="pres">
      <dgm:prSet presAssocID="{CDA87BDB-9E10-4E97-8A8C-50EAAE8C280D}" presName="Name13" presStyleLbl="parChTrans1D2" presStyleIdx="4" presStyleCnt="5"/>
      <dgm:spPr/>
    </dgm:pt>
    <dgm:pt modelId="{5FC4D958-AA81-3447-AC82-8BED62106250}" type="pres">
      <dgm:prSet presAssocID="{D3AD6912-2D64-494C-AEFC-19C780EA6425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33BB0C08-920F-2243-BFEC-A2AA805A69D8}" type="presOf" srcId="{38049C76-F169-4F97-B928-71E840A52EB1}" destId="{6313E845-BCDA-854A-B586-AF20A451CACB}" srcOrd="0" destOrd="0" presId="urn:microsoft.com/office/officeart/2005/8/layout/hierarchy3"/>
    <dgm:cxn modelId="{E987C427-B640-A741-9DB1-0859776B4540}" type="presOf" srcId="{1D713875-76F0-47E2-84C6-A0A22AB30B7A}" destId="{267A3EBB-D30C-7F4C-A1BF-DBADCA423158}" srcOrd="0" destOrd="0" presId="urn:microsoft.com/office/officeart/2005/8/layout/hierarchy3"/>
    <dgm:cxn modelId="{322DD735-41EF-984E-92BE-21A4CB7A6FE4}" type="presOf" srcId="{8DD6A4F7-6522-470C-B88B-D7B27536F8A5}" destId="{E96C4334-693E-1E44-9BF7-82EDA3259782}" srcOrd="0" destOrd="0" presId="urn:microsoft.com/office/officeart/2005/8/layout/hierarchy3"/>
    <dgm:cxn modelId="{DA9A7951-3A34-BA41-BDCB-0CE557204403}" type="presOf" srcId="{AEE4B59D-F04B-4CD5-828C-C931BAB227DC}" destId="{B4E9E2E0-7274-2C44-9965-A7DC0EDF2918}" srcOrd="0" destOrd="0" presId="urn:microsoft.com/office/officeart/2005/8/layout/hierarchy3"/>
    <dgm:cxn modelId="{516DDA51-A2C9-4A30-BD19-7FCDF65FCD9D}" srcId="{B4CC1FAB-00AA-4E33-B64B-01F30C667192}" destId="{AA92651D-96E5-4639-9A05-32B6AF623FDB}" srcOrd="1" destOrd="0" parTransId="{1D713875-76F0-47E2-84C6-A0A22AB30B7A}" sibTransId="{50D14D7F-A2D2-445A-A8A1-1B01AF8B0B4A}"/>
    <dgm:cxn modelId="{10E92360-074A-483A-8809-361BFF55312C}" srcId="{90EBF90E-35CB-427B-9181-A06A69D22D9F}" destId="{8DD6A4F7-6522-470C-B88B-D7B27536F8A5}" srcOrd="1" destOrd="0" parTransId="{541A34FD-FB94-4A0E-8B9E-853D86398A5B}" sibTransId="{DB5CC71F-91D7-4DD2-940E-E570FA375807}"/>
    <dgm:cxn modelId="{DC3DDC6F-48C7-264F-8438-9E7514B00693}" type="presOf" srcId="{8F12766B-0A16-44E5-A9A4-5D1B98508DF9}" destId="{96BB30CD-1C2D-B148-94D5-A644DDBFADB1}" srcOrd="0" destOrd="0" presId="urn:microsoft.com/office/officeart/2005/8/layout/hierarchy3"/>
    <dgm:cxn modelId="{95387F7C-6191-4DC4-AE58-75B4428A28B6}" srcId="{90EBF90E-35CB-427B-9181-A06A69D22D9F}" destId="{D3AD6912-2D64-494C-AEFC-19C780EA6425}" srcOrd="2" destOrd="0" parTransId="{CDA87BDB-9E10-4E97-8A8C-50EAAE8C280D}" sibTransId="{C48C2251-D40E-4C76-870C-F29E69BAD30D}"/>
    <dgm:cxn modelId="{7A1F3689-E119-F145-86FB-57EBB68FA55A}" type="presOf" srcId="{D8BD9E13-035C-49F2-8237-A295203C7628}" destId="{4B23141D-586E-AF45-82FD-5406859BF78C}" srcOrd="0" destOrd="0" presId="urn:microsoft.com/office/officeart/2005/8/layout/hierarchy3"/>
    <dgm:cxn modelId="{A8D1FB90-66A4-0A47-9A50-0E8557F46004}" type="presOf" srcId="{1B99E389-50DC-4A7B-B425-A8B756B8C230}" destId="{270D361F-61D2-CE4C-8AD7-171A99902601}" srcOrd="0" destOrd="0" presId="urn:microsoft.com/office/officeart/2005/8/layout/hierarchy3"/>
    <dgm:cxn modelId="{555D4A91-CA20-4924-9B71-1B0F72180E80}" srcId="{AEE4B59D-F04B-4CD5-828C-C931BAB227DC}" destId="{B4CC1FAB-00AA-4E33-B64B-01F30C667192}" srcOrd="0" destOrd="0" parTransId="{F2273F07-6590-4900-AC02-0CF9A698E4FF}" sibTransId="{0D0712B5-BEC7-48F1-9255-1D63637BED97}"/>
    <dgm:cxn modelId="{570C88A0-B30C-D343-A38C-444DE01484EE}" type="presOf" srcId="{B4CC1FAB-00AA-4E33-B64B-01F30C667192}" destId="{49B383C8-DCAC-FE45-8045-06FF4A97151A}" srcOrd="1" destOrd="0" presId="urn:microsoft.com/office/officeart/2005/8/layout/hierarchy3"/>
    <dgm:cxn modelId="{38BE6CA1-3BDD-4A6E-BA0F-4336122CEDCE}" srcId="{B4CC1FAB-00AA-4E33-B64B-01F30C667192}" destId="{D8BD9E13-035C-49F2-8237-A295203C7628}" srcOrd="0" destOrd="0" parTransId="{38049C76-F169-4F97-B928-71E840A52EB1}" sibTransId="{50D17FD2-772C-4393-94A5-5B823696FB13}"/>
    <dgm:cxn modelId="{BD0C17A9-2754-E54A-8EC1-326F8C61F9CD}" type="presOf" srcId="{D3AD6912-2D64-494C-AEFC-19C780EA6425}" destId="{5FC4D958-AA81-3447-AC82-8BED62106250}" srcOrd="0" destOrd="0" presId="urn:microsoft.com/office/officeart/2005/8/layout/hierarchy3"/>
    <dgm:cxn modelId="{A996F3AE-162D-442F-BB92-F5FFE5AE1613}" srcId="{AEE4B59D-F04B-4CD5-828C-C931BAB227DC}" destId="{90EBF90E-35CB-427B-9181-A06A69D22D9F}" srcOrd="1" destOrd="0" parTransId="{DF37D17D-6E2C-4862-83AF-00FB2289499F}" sibTransId="{3309CD8A-2367-43FC-9C6D-EFEA5BE372D4}"/>
    <dgm:cxn modelId="{0C0A45CF-60BD-3849-B7F2-CB6D0A4008E4}" type="presOf" srcId="{AA92651D-96E5-4639-9A05-32B6AF623FDB}" destId="{78227D8E-99ED-A64E-B1A7-282CD2925877}" srcOrd="0" destOrd="0" presId="urn:microsoft.com/office/officeart/2005/8/layout/hierarchy3"/>
    <dgm:cxn modelId="{738FFED1-C1D2-C34F-BE5D-B970E843CB0B}" type="presOf" srcId="{CDA87BDB-9E10-4E97-8A8C-50EAAE8C280D}" destId="{68326D7C-408F-8042-86BD-A6D8CCEC73B9}" srcOrd="0" destOrd="0" presId="urn:microsoft.com/office/officeart/2005/8/layout/hierarchy3"/>
    <dgm:cxn modelId="{841E0ED3-56D0-8F4C-86CE-F5E9B79D63A7}" type="presOf" srcId="{90EBF90E-35CB-427B-9181-A06A69D22D9F}" destId="{AE10E75D-F0DA-7444-8873-FC1E4F24F81A}" srcOrd="0" destOrd="0" presId="urn:microsoft.com/office/officeart/2005/8/layout/hierarchy3"/>
    <dgm:cxn modelId="{5B9BFBD8-B14A-284D-86DB-28B140EC0244}" type="presOf" srcId="{90EBF90E-35CB-427B-9181-A06A69D22D9F}" destId="{E1EE5890-0725-8D4E-BEBD-B9E3CE2B2ED6}" srcOrd="1" destOrd="0" presId="urn:microsoft.com/office/officeart/2005/8/layout/hierarchy3"/>
    <dgm:cxn modelId="{765740DA-9F73-534A-871B-6F102325955B}" type="presOf" srcId="{541A34FD-FB94-4A0E-8B9E-853D86398A5B}" destId="{D76320EE-3F26-D148-9A75-ACED4B4301CB}" srcOrd="0" destOrd="0" presId="urn:microsoft.com/office/officeart/2005/8/layout/hierarchy3"/>
    <dgm:cxn modelId="{37A260F2-972D-3142-B6F3-C6D4A1A2F84E}" type="presOf" srcId="{B4CC1FAB-00AA-4E33-B64B-01F30C667192}" destId="{5774D506-4AE4-CB4F-BC08-AF25F10384DF}" srcOrd="0" destOrd="0" presId="urn:microsoft.com/office/officeart/2005/8/layout/hierarchy3"/>
    <dgm:cxn modelId="{329739FC-719C-4816-BA88-7698FB554B9C}" srcId="{90EBF90E-35CB-427B-9181-A06A69D22D9F}" destId="{1B99E389-50DC-4A7B-B425-A8B756B8C230}" srcOrd="0" destOrd="0" parTransId="{8F12766B-0A16-44E5-A9A4-5D1B98508DF9}" sibTransId="{1EBC4F52-2EBC-4584-952E-7F9CB7F8F188}"/>
    <dgm:cxn modelId="{E709F878-A26E-4241-B5DA-549A9F240523}" type="presParOf" srcId="{B4E9E2E0-7274-2C44-9965-A7DC0EDF2918}" destId="{9671FAE3-3428-3F4A-86C7-2E2056BD657A}" srcOrd="0" destOrd="0" presId="urn:microsoft.com/office/officeart/2005/8/layout/hierarchy3"/>
    <dgm:cxn modelId="{7E9EA592-F4BC-1641-9F94-1D79FF539A04}" type="presParOf" srcId="{9671FAE3-3428-3F4A-86C7-2E2056BD657A}" destId="{EAF3E506-575E-4947-BB6D-1A853C17F63B}" srcOrd="0" destOrd="0" presId="urn:microsoft.com/office/officeart/2005/8/layout/hierarchy3"/>
    <dgm:cxn modelId="{403C127A-1211-A541-85A5-7D7F117E75E2}" type="presParOf" srcId="{EAF3E506-575E-4947-BB6D-1A853C17F63B}" destId="{5774D506-4AE4-CB4F-BC08-AF25F10384DF}" srcOrd="0" destOrd="0" presId="urn:microsoft.com/office/officeart/2005/8/layout/hierarchy3"/>
    <dgm:cxn modelId="{0D2CF24B-C28C-BC40-A055-F4701D0E04AA}" type="presParOf" srcId="{EAF3E506-575E-4947-BB6D-1A853C17F63B}" destId="{49B383C8-DCAC-FE45-8045-06FF4A97151A}" srcOrd="1" destOrd="0" presId="urn:microsoft.com/office/officeart/2005/8/layout/hierarchy3"/>
    <dgm:cxn modelId="{B86EC072-D5E7-C844-924A-297EA5A238A3}" type="presParOf" srcId="{9671FAE3-3428-3F4A-86C7-2E2056BD657A}" destId="{D45772F6-BC60-7145-904F-2F017F49458D}" srcOrd="1" destOrd="0" presId="urn:microsoft.com/office/officeart/2005/8/layout/hierarchy3"/>
    <dgm:cxn modelId="{6A11AC7D-4B72-334F-99BF-BBB09561671B}" type="presParOf" srcId="{D45772F6-BC60-7145-904F-2F017F49458D}" destId="{6313E845-BCDA-854A-B586-AF20A451CACB}" srcOrd="0" destOrd="0" presId="urn:microsoft.com/office/officeart/2005/8/layout/hierarchy3"/>
    <dgm:cxn modelId="{945C3C9F-DDEA-994D-880A-606B54E2F653}" type="presParOf" srcId="{D45772F6-BC60-7145-904F-2F017F49458D}" destId="{4B23141D-586E-AF45-82FD-5406859BF78C}" srcOrd="1" destOrd="0" presId="urn:microsoft.com/office/officeart/2005/8/layout/hierarchy3"/>
    <dgm:cxn modelId="{0E35CE2A-BDFE-0A4C-AC12-2A9F061A143C}" type="presParOf" srcId="{D45772F6-BC60-7145-904F-2F017F49458D}" destId="{267A3EBB-D30C-7F4C-A1BF-DBADCA423158}" srcOrd="2" destOrd="0" presId="urn:microsoft.com/office/officeart/2005/8/layout/hierarchy3"/>
    <dgm:cxn modelId="{22026789-3BF9-2940-83D3-E4349F1BFC52}" type="presParOf" srcId="{D45772F6-BC60-7145-904F-2F017F49458D}" destId="{78227D8E-99ED-A64E-B1A7-282CD2925877}" srcOrd="3" destOrd="0" presId="urn:microsoft.com/office/officeart/2005/8/layout/hierarchy3"/>
    <dgm:cxn modelId="{CC76AFF0-FECA-3D4F-8AA0-FDB1635FE52B}" type="presParOf" srcId="{B4E9E2E0-7274-2C44-9965-A7DC0EDF2918}" destId="{97E20C3B-47E4-634F-AF35-2B4E98C5D611}" srcOrd="1" destOrd="0" presId="urn:microsoft.com/office/officeart/2005/8/layout/hierarchy3"/>
    <dgm:cxn modelId="{9D7A49B5-2946-514B-87AF-701AAEAA9A10}" type="presParOf" srcId="{97E20C3B-47E4-634F-AF35-2B4E98C5D611}" destId="{2FE04DAD-FE5B-A54F-8ACA-306950F1791A}" srcOrd="0" destOrd="0" presId="urn:microsoft.com/office/officeart/2005/8/layout/hierarchy3"/>
    <dgm:cxn modelId="{A2603264-578C-394F-BFFC-8539EF57E358}" type="presParOf" srcId="{2FE04DAD-FE5B-A54F-8ACA-306950F1791A}" destId="{AE10E75D-F0DA-7444-8873-FC1E4F24F81A}" srcOrd="0" destOrd="0" presId="urn:microsoft.com/office/officeart/2005/8/layout/hierarchy3"/>
    <dgm:cxn modelId="{D55BCD96-FC1B-3A46-A0F0-5020B63EE310}" type="presParOf" srcId="{2FE04DAD-FE5B-A54F-8ACA-306950F1791A}" destId="{E1EE5890-0725-8D4E-BEBD-B9E3CE2B2ED6}" srcOrd="1" destOrd="0" presId="urn:microsoft.com/office/officeart/2005/8/layout/hierarchy3"/>
    <dgm:cxn modelId="{67D15A15-AF2D-FB4A-866A-29DE79932767}" type="presParOf" srcId="{97E20C3B-47E4-634F-AF35-2B4E98C5D611}" destId="{DE1DDAFB-C106-2F44-953B-DF316063A800}" srcOrd="1" destOrd="0" presId="urn:microsoft.com/office/officeart/2005/8/layout/hierarchy3"/>
    <dgm:cxn modelId="{41712770-10A9-B640-94B4-AAC641A3FE3D}" type="presParOf" srcId="{DE1DDAFB-C106-2F44-953B-DF316063A800}" destId="{96BB30CD-1C2D-B148-94D5-A644DDBFADB1}" srcOrd="0" destOrd="0" presId="urn:microsoft.com/office/officeart/2005/8/layout/hierarchy3"/>
    <dgm:cxn modelId="{C348AC30-1E47-D54D-8D6B-644919659D3A}" type="presParOf" srcId="{DE1DDAFB-C106-2F44-953B-DF316063A800}" destId="{270D361F-61D2-CE4C-8AD7-171A99902601}" srcOrd="1" destOrd="0" presId="urn:microsoft.com/office/officeart/2005/8/layout/hierarchy3"/>
    <dgm:cxn modelId="{E7DCB57D-EDB5-F44F-8498-0600FA75884F}" type="presParOf" srcId="{DE1DDAFB-C106-2F44-953B-DF316063A800}" destId="{D76320EE-3F26-D148-9A75-ACED4B4301CB}" srcOrd="2" destOrd="0" presId="urn:microsoft.com/office/officeart/2005/8/layout/hierarchy3"/>
    <dgm:cxn modelId="{4FC652FC-AF15-5343-AE25-A48E9387B12B}" type="presParOf" srcId="{DE1DDAFB-C106-2F44-953B-DF316063A800}" destId="{E96C4334-693E-1E44-9BF7-82EDA3259782}" srcOrd="3" destOrd="0" presId="urn:microsoft.com/office/officeart/2005/8/layout/hierarchy3"/>
    <dgm:cxn modelId="{D7A9C071-1B10-E640-AFE4-576146E12607}" type="presParOf" srcId="{DE1DDAFB-C106-2F44-953B-DF316063A800}" destId="{68326D7C-408F-8042-86BD-A6D8CCEC73B9}" srcOrd="4" destOrd="0" presId="urn:microsoft.com/office/officeart/2005/8/layout/hierarchy3"/>
    <dgm:cxn modelId="{0CB3B732-551F-AB4C-B20E-35DBA16C5C71}" type="presParOf" srcId="{DE1DDAFB-C106-2F44-953B-DF316063A800}" destId="{5FC4D958-AA81-3447-AC82-8BED6210625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23227B5-44CA-44C1-9411-A733E1CD78A4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74EA34D6-FE27-4F1C-8256-4D53EBD49C7F}">
      <dgm:prSet/>
      <dgm:spPr/>
      <dgm:t>
        <a:bodyPr/>
        <a:lstStyle/>
        <a:p>
          <a:r>
            <a:rPr lang="fr-FR" u="sng"/>
            <a:t>L’EC est menée d’abord à son terme avant la mise en perspective:</a:t>
          </a:r>
          <a:endParaRPr lang="en-US"/>
        </a:p>
      </dgm:t>
    </dgm:pt>
    <dgm:pt modelId="{C93F84D7-EBF8-4B22-AC51-EF743B5C1F90}" type="parTrans" cxnId="{D3910B3D-8C7F-48A8-9708-11CC8CA55EA6}">
      <dgm:prSet/>
      <dgm:spPr/>
      <dgm:t>
        <a:bodyPr/>
        <a:lstStyle/>
        <a:p>
          <a:endParaRPr lang="en-US"/>
        </a:p>
      </dgm:t>
    </dgm:pt>
    <dgm:pt modelId="{A78ED1F7-0429-4793-B609-2CFF485CF3ED}" type="sibTrans" cxnId="{D3910B3D-8C7F-48A8-9708-11CC8CA55EA6}">
      <dgm:prSet/>
      <dgm:spPr/>
      <dgm:t>
        <a:bodyPr/>
        <a:lstStyle/>
        <a:p>
          <a:endParaRPr lang="en-US"/>
        </a:p>
      </dgm:t>
    </dgm:pt>
    <dgm:pt modelId="{AAA9DDCD-552D-44C7-AD9B-44631F0FFA3D}">
      <dgm:prSet/>
      <dgm:spPr/>
      <dgm:t>
        <a:bodyPr/>
        <a:lstStyle/>
        <a:p>
          <a:r>
            <a:rPr lang="fr-FR"/>
            <a:t>Avantage: une démarche analytique pédagogiquement plus simple.</a:t>
          </a:r>
          <a:endParaRPr lang="en-US"/>
        </a:p>
      </dgm:t>
    </dgm:pt>
    <dgm:pt modelId="{F9E4D109-CCDF-41FD-8104-BD9AB95F860E}" type="parTrans" cxnId="{481D299E-9DD2-4AD2-B029-82E3CC0C05E6}">
      <dgm:prSet/>
      <dgm:spPr/>
      <dgm:t>
        <a:bodyPr/>
        <a:lstStyle/>
        <a:p>
          <a:endParaRPr lang="en-US"/>
        </a:p>
      </dgm:t>
    </dgm:pt>
    <dgm:pt modelId="{335421C1-7814-46A8-B5F4-4AE17CC5DDE1}" type="sibTrans" cxnId="{481D299E-9DD2-4AD2-B029-82E3CC0C05E6}">
      <dgm:prSet/>
      <dgm:spPr/>
      <dgm:t>
        <a:bodyPr/>
        <a:lstStyle/>
        <a:p>
          <a:endParaRPr lang="en-US"/>
        </a:p>
      </dgm:t>
    </dgm:pt>
    <dgm:pt modelId="{60544AA5-4B0C-4F1E-B403-70745E8F593C}">
      <dgm:prSet/>
      <dgm:spPr/>
      <dgm:t>
        <a:bodyPr/>
        <a:lstStyle/>
        <a:p>
          <a:r>
            <a:rPr lang="fr-FR"/>
            <a:t>Inconvénient: une certaine « lourdeur » qui oblige souvent à des rappels de l’EC lors de la mise en perspective.</a:t>
          </a:r>
          <a:endParaRPr lang="en-US"/>
        </a:p>
      </dgm:t>
    </dgm:pt>
    <dgm:pt modelId="{452CF29D-1ABC-4DE6-BF68-73F74E1862D4}" type="parTrans" cxnId="{C868D9FE-A003-4D98-8D27-BA98E47248D6}">
      <dgm:prSet/>
      <dgm:spPr/>
      <dgm:t>
        <a:bodyPr/>
        <a:lstStyle/>
        <a:p>
          <a:endParaRPr lang="en-US"/>
        </a:p>
      </dgm:t>
    </dgm:pt>
    <dgm:pt modelId="{ADE2BA17-6CDA-44DE-A001-F7ACBEE69B92}" type="sibTrans" cxnId="{C868D9FE-A003-4D98-8D27-BA98E47248D6}">
      <dgm:prSet/>
      <dgm:spPr/>
      <dgm:t>
        <a:bodyPr/>
        <a:lstStyle/>
        <a:p>
          <a:endParaRPr lang="en-US"/>
        </a:p>
      </dgm:t>
    </dgm:pt>
    <dgm:pt modelId="{339D3BD9-038D-4A67-BF3F-3F1E7E8F6632}">
      <dgm:prSet/>
      <dgm:spPr/>
      <dgm:t>
        <a:bodyPr/>
        <a:lstStyle/>
        <a:p>
          <a:r>
            <a:rPr lang="fr-FR" u="sng"/>
            <a:t>La mise en perspective est opérée à différents moments de l’EC:</a:t>
          </a:r>
          <a:endParaRPr lang="en-US"/>
        </a:p>
      </dgm:t>
    </dgm:pt>
    <dgm:pt modelId="{D9B461B1-62A0-4137-9537-FC2A78597221}" type="parTrans" cxnId="{73390E1D-5CB1-422F-B83F-07986DBCE09F}">
      <dgm:prSet/>
      <dgm:spPr/>
      <dgm:t>
        <a:bodyPr/>
        <a:lstStyle/>
        <a:p>
          <a:endParaRPr lang="en-US"/>
        </a:p>
      </dgm:t>
    </dgm:pt>
    <dgm:pt modelId="{E7268131-B49E-4A7D-BFA5-A305E31BE8C5}" type="sibTrans" cxnId="{73390E1D-5CB1-422F-B83F-07986DBCE09F}">
      <dgm:prSet/>
      <dgm:spPr/>
      <dgm:t>
        <a:bodyPr/>
        <a:lstStyle/>
        <a:p>
          <a:endParaRPr lang="en-US"/>
        </a:p>
      </dgm:t>
    </dgm:pt>
    <dgm:pt modelId="{CE406688-065A-4E8D-915B-8BA90D0BBD51}">
      <dgm:prSet/>
      <dgm:spPr/>
      <dgm:t>
        <a:bodyPr/>
        <a:lstStyle/>
        <a:p>
          <a:r>
            <a:rPr lang="fr-FR"/>
            <a:t>Avantage: une démarche plus synthétique et intellectuellement plus satisfaisante.</a:t>
          </a:r>
          <a:endParaRPr lang="en-US"/>
        </a:p>
      </dgm:t>
    </dgm:pt>
    <dgm:pt modelId="{77B669D9-3876-486E-8DA9-00D9DC7D9C45}" type="parTrans" cxnId="{5C2FB0D2-F12E-4E98-845A-578B7D6108EA}">
      <dgm:prSet/>
      <dgm:spPr/>
      <dgm:t>
        <a:bodyPr/>
        <a:lstStyle/>
        <a:p>
          <a:endParaRPr lang="en-US"/>
        </a:p>
      </dgm:t>
    </dgm:pt>
    <dgm:pt modelId="{DAC517E2-0136-43D0-A9F8-B7570283FBD4}" type="sibTrans" cxnId="{5C2FB0D2-F12E-4E98-845A-578B7D6108EA}">
      <dgm:prSet/>
      <dgm:spPr/>
      <dgm:t>
        <a:bodyPr/>
        <a:lstStyle/>
        <a:p>
          <a:endParaRPr lang="en-US"/>
        </a:p>
      </dgm:t>
    </dgm:pt>
    <dgm:pt modelId="{5593465F-3A7E-45E4-9D38-3ABDB27E5883}">
      <dgm:prSet/>
      <dgm:spPr/>
      <dgm:t>
        <a:bodyPr/>
        <a:lstStyle/>
        <a:p>
          <a:r>
            <a:rPr lang="fr-FR"/>
            <a:t>Inconvénient: des allers et retours qui peuvent être source de confusions pour les élèves.</a:t>
          </a:r>
          <a:endParaRPr lang="en-US"/>
        </a:p>
      </dgm:t>
    </dgm:pt>
    <dgm:pt modelId="{89E8C5C2-D981-4CEE-817D-4D2FF5DA9956}" type="parTrans" cxnId="{C048F289-F5A8-4EFA-A4C0-D01112CC2634}">
      <dgm:prSet/>
      <dgm:spPr/>
      <dgm:t>
        <a:bodyPr/>
        <a:lstStyle/>
        <a:p>
          <a:endParaRPr lang="en-US"/>
        </a:p>
      </dgm:t>
    </dgm:pt>
    <dgm:pt modelId="{E720477A-B37A-4CE3-B6B5-BF6996265E87}" type="sibTrans" cxnId="{C048F289-F5A8-4EFA-A4C0-D01112CC2634}">
      <dgm:prSet/>
      <dgm:spPr/>
      <dgm:t>
        <a:bodyPr/>
        <a:lstStyle/>
        <a:p>
          <a:endParaRPr lang="en-US"/>
        </a:p>
      </dgm:t>
    </dgm:pt>
    <dgm:pt modelId="{755F43E4-3F19-466A-AB38-08C06CBB1B0B}">
      <dgm:prSet/>
      <dgm:spPr/>
      <dgm:t>
        <a:bodyPr/>
        <a:lstStyle/>
        <a:p>
          <a:r>
            <a:rPr lang="fr-FR"/>
            <a:t>Conseil: la prise de notes peut être effectuée sur une double page, l’une réservée à l’EC, l’autre à la mise en perspective.</a:t>
          </a:r>
          <a:endParaRPr lang="en-US"/>
        </a:p>
      </dgm:t>
    </dgm:pt>
    <dgm:pt modelId="{75F7BAE6-BD78-42AF-907C-F1AB8C88CAA8}" type="parTrans" cxnId="{48DF918E-F922-46CD-B373-9EB66EC3FAFC}">
      <dgm:prSet/>
      <dgm:spPr/>
      <dgm:t>
        <a:bodyPr/>
        <a:lstStyle/>
        <a:p>
          <a:endParaRPr lang="en-US"/>
        </a:p>
      </dgm:t>
    </dgm:pt>
    <dgm:pt modelId="{F4CAD195-81D8-4F04-9141-8DC0FB348D01}" type="sibTrans" cxnId="{48DF918E-F922-46CD-B373-9EB66EC3FAFC}">
      <dgm:prSet/>
      <dgm:spPr/>
      <dgm:t>
        <a:bodyPr/>
        <a:lstStyle/>
        <a:p>
          <a:endParaRPr lang="en-US"/>
        </a:p>
      </dgm:t>
    </dgm:pt>
    <dgm:pt modelId="{C0F92E10-5B91-40D1-B1D8-28E7692C887A}">
      <dgm:prSet/>
      <dgm:spPr/>
      <dgm:t>
        <a:bodyPr/>
        <a:lstStyle/>
        <a:p>
          <a:r>
            <a:rPr lang="fr-FR"/>
            <a:t>Varier les deux démarches au cours de l’année.</a:t>
          </a:r>
          <a:endParaRPr lang="en-US"/>
        </a:p>
      </dgm:t>
    </dgm:pt>
    <dgm:pt modelId="{D7A617C4-5BF3-4B0F-9834-2013C9E31F51}" type="parTrans" cxnId="{15336B9C-FD61-43EB-8820-8752C1CD18D7}">
      <dgm:prSet/>
      <dgm:spPr/>
      <dgm:t>
        <a:bodyPr/>
        <a:lstStyle/>
        <a:p>
          <a:endParaRPr lang="en-US"/>
        </a:p>
      </dgm:t>
    </dgm:pt>
    <dgm:pt modelId="{A5BFB079-C406-42D8-BE9C-41D74E970026}" type="sibTrans" cxnId="{15336B9C-FD61-43EB-8820-8752C1CD18D7}">
      <dgm:prSet/>
      <dgm:spPr/>
      <dgm:t>
        <a:bodyPr/>
        <a:lstStyle/>
        <a:p>
          <a:endParaRPr lang="en-US"/>
        </a:p>
      </dgm:t>
    </dgm:pt>
    <dgm:pt modelId="{1828FF0E-B063-A649-83F3-3B70B3FD0DAA}" type="pres">
      <dgm:prSet presAssocID="{723227B5-44CA-44C1-9411-A733E1CD78A4}" presName="Name0" presStyleCnt="0">
        <dgm:presLayoutVars>
          <dgm:dir/>
          <dgm:animLvl val="lvl"/>
          <dgm:resizeHandles val="exact"/>
        </dgm:presLayoutVars>
      </dgm:prSet>
      <dgm:spPr/>
    </dgm:pt>
    <dgm:pt modelId="{D0C9C316-325F-F041-B83D-E73A19677992}" type="pres">
      <dgm:prSet presAssocID="{339D3BD9-038D-4A67-BF3F-3F1E7E8F6632}" presName="boxAndChildren" presStyleCnt="0"/>
      <dgm:spPr/>
    </dgm:pt>
    <dgm:pt modelId="{A1914A8C-E941-0A46-ACE8-F1F7091D47C7}" type="pres">
      <dgm:prSet presAssocID="{339D3BD9-038D-4A67-BF3F-3F1E7E8F6632}" presName="parentTextBox" presStyleLbl="alignNode1" presStyleIdx="0" presStyleCnt="2"/>
      <dgm:spPr/>
    </dgm:pt>
    <dgm:pt modelId="{DD2DA845-9196-9C49-B5B6-659F0A037253}" type="pres">
      <dgm:prSet presAssocID="{339D3BD9-038D-4A67-BF3F-3F1E7E8F6632}" presName="descendantBox" presStyleLbl="bgAccFollowNode1" presStyleIdx="0" presStyleCnt="2"/>
      <dgm:spPr/>
    </dgm:pt>
    <dgm:pt modelId="{95AE5B6F-4406-9B4B-9079-6455C6778D43}" type="pres">
      <dgm:prSet presAssocID="{A78ED1F7-0429-4793-B609-2CFF485CF3ED}" presName="sp" presStyleCnt="0"/>
      <dgm:spPr/>
    </dgm:pt>
    <dgm:pt modelId="{AD69E9BA-2D48-DF46-A7C2-CCA02DAE3936}" type="pres">
      <dgm:prSet presAssocID="{74EA34D6-FE27-4F1C-8256-4D53EBD49C7F}" presName="arrowAndChildren" presStyleCnt="0"/>
      <dgm:spPr/>
    </dgm:pt>
    <dgm:pt modelId="{BA0A8E03-2955-F147-8E16-8C2EC72E95B4}" type="pres">
      <dgm:prSet presAssocID="{74EA34D6-FE27-4F1C-8256-4D53EBD49C7F}" presName="parentTextArrow" presStyleLbl="node1" presStyleIdx="0" presStyleCnt="0"/>
      <dgm:spPr/>
    </dgm:pt>
    <dgm:pt modelId="{C5102F6A-4BD1-C143-819F-9CEE67E3164C}" type="pres">
      <dgm:prSet presAssocID="{74EA34D6-FE27-4F1C-8256-4D53EBD49C7F}" presName="arrow" presStyleLbl="alignNode1" presStyleIdx="1" presStyleCnt="2"/>
      <dgm:spPr/>
    </dgm:pt>
    <dgm:pt modelId="{06C65A53-70DF-D640-A23F-7E1AF15F1809}" type="pres">
      <dgm:prSet presAssocID="{74EA34D6-FE27-4F1C-8256-4D53EBD49C7F}" presName="descendantArrow" presStyleLbl="bgAccFollowNode1" presStyleIdx="1" presStyleCnt="2"/>
      <dgm:spPr/>
    </dgm:pt>
  </dgm:ptLst>
  <dgm:cxnLst>
    <dgm:cxn modelId="{D6B45E06-0AEA-BA4C-A5F7-3FA87D95D988}" type="presOf" srcId="{755F43E4-3F19-466A-AB38-08C06CBB1B0B}" destId="{DD2DA845-9196-9C49-B5B6-659F0A037253}" srcOrd="0" destOrd="2" presId="urn:microsoft.com/office/officeart/2016/7/layout/VerticalDownArrowProcess"/>
    <dgm:cxn modelId="{73390E1D-5CB1-422F-B83F-07986DBCE09F}" srcId="{723227B5-44CA-44C1-9411-A733E1CD78A4}" destId="{339D3BD9-038D-4A67-BF3F-3F1E7E8F6632}" srcOrd="1" destOrd="0" parTransId="{D9B461B1-62A0-4137-9537-FC2A78597221}" sibTransId="{E7268131-B49E-4A7D-BFA5-A305E31BE8C5}"/>
    <dgm:cxn modelId="{53E9EF29-489B-DC42-B7B6-C45A97AACFC3}" type="presOf" srcId="{C0F92E10-5B91-40D1-B1D8-28E7692C887A}" destId="{DD2DA845-9196-9C49-B5B6-659F0A037253}" srcOrd="0" destOrd="3" presId="urn:microsoft.com/office/officeart/2016/7/layout/VerticalDownArrowProcess"/>
    <dgm:cxn modelId="{D3910B3D-8C7F-48A8-9708-11CC8CA55EA6}" srcId="{723227B5-44CA-44C1-9411-A733E1CD78A4}" destId="{74EA34D6-FE27-4F1C-8256-4D53EBD49C7F}" srcOrd="0" destOrd="0" parTransId="{C93F84D7-EBF8-4B22-AC51-EF743B5C1F90}" sibTransId="{A78ED1F7-0429-4793-B609-2CFF485CF3ED}"/>
    <dgm:cxn modelId="{06CCD94F-D96D-914D-A268-7B139C791EF6}" type="presOf" srcId="{723227B5-44CA-44C1-9411-A733E1CD78A4}" destId="{1828FF0E-B063-A649-83F3-3B70B3FD0DAA}" srcOrd="0" destOrd="0" presId="urn:microsoft.com/office/officeart/2016/7/layout/VerticalDownArrowProcess"/>
    <dgm:cxn modelId="{559D945C-2681-2A48-91CD-1A46FAD50F52}" type="presOf" srcId="{74EA34D6-FE27-4F1C-8256-4D53EBD49C7F}" destId="{BA0A8E03-2955-F147-8E16-8C2EC72E95B4}" srcOrd="0" destOrd="0" presId="urn:microsoft.com/office/officeart/2016/7/layout/VerticalDownArrowProcess"/>
    <dgm:cxn modelId="{DC20F764-93BD-3943-8615-5C7164E15453}" type="presOf" srcId="{74EA34D6-FE27-4F1C-8256-4D53EBD49C7F}" destId="{C5102F6A-4BD1-C143-819F-9CEE67E3164C}" srcOrd="1" destOrd="0" presId="urn:microsoft.com/office/officeart/2016/7/layout/VerticalDownArrowProcess"/>
    <dgm:cxn modelId="{C048F289-F5A8-4EFA-A4C0-D01112CC2634}" srcId="{339D3BD9-038D-4A67-BF3F-3F1E7E8F6632}" destId="{5593465F-3A7E-45E4-9D38-3ABDB27E5883}" srcOrd="1" destOrd="0" parTransId="{89E8C5C2-D981-4CEE-817D-4D2FF5DA9956}" sibTransId="{E720477A-B37A-4CE3-B6B5-BF6996265E87}"/>
    <dgm:cxn modelId="{48DF918E-F922-46CD-B373-9EB66EC3FAFC}" srcId="{339D3BD9-038D-4A67-BF3F-3F1E7E8F6632}" destId="{755F43E4-3F19-466A-AB38-08C06CBB1B0B}" srcOrd="2" destOrd="0" parTransId="{75F7BAE6-BD78-42AF-907C-F1AB8C88CAA8}" sibTransId="{F4CAD195-81D8-4F04-9141-8DC0FB348D01}"/>
    <dgm:cxn modelId="{F9FABF95-C805-F74E-9E80-82286F97A113}" type="presOf" srcId="{CE406688-065A-4E8D-915B-8BA90D0BBD51}" destId="{DD2DA845-9196-9C49-B5B6-659F0A037253}" srcOrd="0" destOrd="0" presId="urn:microsoft.com/office/officeart/2016/7/layout/VerticalDownArrowProcess"/>
    <dgm:cxn modelId="{5CE19796-D4CB-944B-AFA1-7416DDCCCD97}" type="presOf" srcId="{AAA9DDCD-552D-44C7-AD9B-44631F0FFA3D}" destId="{06C65A53-70DF-D640-A23F-7E1AF15F1809}" srcOrd="0" destOrd="0" presId="urn:microsoft.com/office/officeart/2016/7/layout/VerticalDownArrowProcess"/>
    <dgm:cxn modelId="{15336B9C-FD61-43EB-8820-8752C1CD18D7}" srcId="{339D3BD9-038D-4A67-BF3F-3F1E7E8F6632}" destId="{C0F92E10-5B91-40D1-B1D8-28E7692C887A}" srcOrd="3" destOrd="0" parTransId="{D7A617C4-5BF3-4B0F-9834-2013C9E31F51}" sibTransId="{A5BFB079-C406-42D8-BE9C-41D74E970026}"/>
    <dgm:cxn modelId="{481D299E-9DD2-4AD2-B029-82E3CC0C05E6}" srcId="{74EA34D6-FE27-4F1C-8256-4D53EBD49C7F}" destId="{AAA9DDCD-552D-44C7-AD9B-44631F0FFA3D}" srcOrd="0" destOrd="0" parTransId="{F9E4D109-CCDF-41FD-8104-BD9AB95F860E}" sibTransId="{335421C1-7814-46A8-B5F4-4AE17CC5DDE1}"/>
    <dgm:cxn modelId="{5C2FB0D2-F12E-4E98-845A-578B7D6108EA}" srcId="{339D3BD9-038D-4A67-BF3F-3F1E7E8F6632}" destId="{CE406688-065A-4E8D-915B-8BA90D0BBD51}" srcOrd="0" destOrd="0" parTransId="{77B669D9-3876-486E-8DA9-00D9DC7D9C45}" sibTransId="{DAC517E2-0136-43D0-A9F8-B7570283FBD4}"/>
    <dgm:cxn modelId="{36FBF1E0-AAB0-EA4B-8CD7-883416CB0319}" type="presOf" srcId="{60544AA5-4B0C-4F1E-B403-70745E8F593C}" destId="{06C65A53-70DF-D640-A23F-7E1AF15F1809}" srcOrd="0" destOrd="1" presId="urn:microsoft.com/office/officeart/2016/7/layout/VerticalDownArrowProcess"/>
    <dgm:cxn modelId="{B1A04BFB-CFFC-EA47-96EA-29C8B580A582}" type="presOf" srcId="{339D3BD9-038D-4A67-BF3F-3F1E7E8F6632}" destId="{A1914A8C-E941-0A46-ACE8-F1F7091D47C7}" srcOrd="0" destOrd="0" presId="urn:microsoft.com/office/officeart/2016/7/layout/VerticalDownArrowProcess"/>
    <dgm:cxn modelId="{58B0D0FB-074A-6D4A-AF0D-BF515FC77914}" type="presOf" srcId="{5593465F-3A7E-45E4-9D38-3ABDB27E5883}" destId="{DD2DA845-9196-9C49-B5B6-659F0A037253}" srcOrd="0" destOrd="1" presId="urn:microsoft.com/office/officeart/2016/7/layout/VerticalDownArrowProcess"/>
    <dgm:cxn modelId="{C868D9FE-A003-4D98-8D27-BA98E47248D6}" srcId="{74EA34D6-FE27-4F1C-8256-4D53EBD49C7F}" destId="{60544AA5-4B0C-4F1E-B403-70745E8F593C}" srcOrd="1" destOrd="0" parTransId="{452CF29D-1ABC-4DE6-BF68-73F74E1862D4}" sibTransId="{ADE2BA17-6CDA-44DE-A001-F7ACBEE69B92}"/>
    <dgm:cxn modelId="{2E89BA58-5C35-7340-ABFE-5C03D46F5EE8}" type="presParOf" srcId="{1828FF0E-B063-A649-83F3-3B70B3FD0DAA}" destId="{D0C9C316-325F-F041-B83D-E73A19677992}" srcOrd="0" destOrd="0" presId="urn:microsoft.com/office/officeart/2016/7/layout/VerticalDownArrowProcess"/>
    <dgm:cxn modelId="{5155B71C-7D73-4D46-998E-67D08FBD91D5}" type="presParOf" srcId="{D0C9C316-325F-F041-B83D-E73A19677992}" destId="{A1914A8C-E941-0A46-ACE8-F1F7091D47C7}" srcOrd="0" destOrd="0" presId="urn:microsoft.com/office/officeart/2016/7/layout/VerticalDownArrowProcess"/>
    <dgm:cxn modelId="{AC68BC07-9E2C-2B48-A014-9359324C89B6}" type="presParOf" srcId="{D0C9C316-325F-F041-B83D-E73A19677992}" destId="{DD2DA845-9196-9C49-B5B6-659F0A037253}" srcOrd="1" destOrd="0" presId="urn:microsoft.com/office/officeart/2016/7/layout/VerticalDownArrowProcess"/>
    <dgm:cxn modelId="{D1BC553D-A91F-7548-ADBE-1CDD2DE43389}" type="presParOf" srcId="{1828FF0E-B063-A649-83F3-3B70B3FD0DAA}" destId="{95AE5B6F-4406-9B4B-9079-6455C6778D43}" srcOrd="1" destOrd="0" presId="urn:microsoft.com/office/officeart/2016/7/layout/VerticalDownArrowProcess"/>
    <dgm:cxn modelId="{B9873364-7EC1-AD40-A0D3-ACB4056F48A6}" type="presParOf" srcId="{1828FF0E-B063-A649-83F3-3B70B3FD0DAA}" destId="{AD69E9BA-2D48-DF46-A7C2-CCA02DAE3936}" srcOrd="2" destOrd="0" presId="urn:microsoft.com/office/officeart/2016/7/layout/VerticalDownArrowProcess"/>
    <dgm:cxn modelId="{657E3CD1-F395-7C4B-8093-81F36769C951}" type="presParOf" srcId="{AD69E9BA-2D48-DF46-A7C2-CCA02DAE3936}" destId="{BA0A8E03-2955-F147-8E16-8C2EC72E95B4}" srcOrd="0" destOrd="0" presId="urn:microsoft.com/office/officeart/2016/7/layout/VerticalDownArrowProcess"/>
    <dgm:cxn modelId="{F74D5372-FDD7-FF47-A00A-E0EE6F5D0904}" type="presParOf" srcId="{AD69E9BA-2D48-DF46-A7C2-CCA02DAE3936}" destId="{C5102F6A-4BD1-C143-819F-9CEE67E3164C}" srcOrd="1" destOrd="0" presId="urn:microsoft.com/office/officeart/2016/7/layout/VerticalDownArrowProcess"/>
    <dgm:cxn modelId="{CCCFE21B-5197-6E46-93F8-60A81B3FF24D}" type="presParOf" srcId="{AD69E9BA-2D48-DF46-A7C2-CCA02DAE3936}" destId="{06C65A53-70DF-D640-A23F-7E1AF15F1809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60767AB-B39D-4911-A4B9-EFBB0D9C2D43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3178AA-E8FB-42F4-811C-545502E74668}">
      <dgm:prSet/>
      <dgm:spPr/>
      <dgm:t>
        <a:bodyPr/>
        <a:lstStyle/>
        <a:p>
          <a:r>
            <a:rPr lang="fr-FR" b="1"/>
            <a:t>Les documents sont au cœur de l’EC:</a:t>
          </a:r>
          <a:endParaRPr lang="en-US"/>
        </a:p>
      </dgm:t>
    </dgm:pt>
    <dgm:pt modelId="{F83B3212-4630-4225-BB8A-7C997E1EA2F5}" type="parTrans" cxnId="{5E18100C-4615-47AE-9574-F344935C8228}">
      <dgm:prSet/>
      <dgm:spPr/>
      <dgm:t>
        <a:bodyPr/>
        <a:lstStyle/>
        <a:p>
          <a:endParaRPr lang="en-US"/>
        </a:p>
      </dgm:t>
    </dgm:pt>
    <dgm:pt modelId="{A7C269E4-9D5F-41A2-A275-0111A3641D87}" type="sibTrans" cxnId="{5E18100C-4615-47AE-9574-F344935C8228}">
      <dgm:prSet/>
      <dgm:spPr/>
      <dgm:t>
        <a:bodyPr/>
        <a:lstStyle/>
        <a:p>
          <a:endParaRPr lang="en-US"/>
        </a:p>
      </dgm:t>
    </dgm:pt>
    <dgm:pt modelId="{6657083B-3A55-4341-9DD4-6A3AA148AEBF}">
      <dgm:prSet/>
      <dgm:spPr/>
      <dgm:t>
        <a:bodyPr/>
        <a:lstStyle/>
        <a:p>
          <a:r>
            <a:rPr lang="fr-FR"/>
            <a:t>Ils sont de nature variée (voir future séance), mais les cartes sont privilégiées, de même que les photographies et les statistiques.</a:t>
          </a:r>
          <a:endParaRPr lang="en-US"/>
        </a:p>
      </dgm:t>
    </dgm:pt>
    <dgm:pt modelId="{A0A3BA07-B627-4522-8CA4-4CBFFF8A43D2}" type="parTrans" cxnId="{767E7295-8E66-42BE-84BE-129CF8FA0DC0}">
      <dgm:prSet/>
      <dgm:spPr/>
      <dgm:t>
        <a:bodyPr/>
        <a:lstStyle/>
        <a:p>
          <a:endParaRPr lang="en-US"/>
        </a:p>
      </dgm:t>
    </dgm:pt>
    <dgm:pt modelId="{3406AD88-0E4F-4FAF-9E3D-4F9350E81672}" type="sibTrans" cxnId="{767E7295-8E66-42BE-84BE-129CF8FA0DC0}">
      <dgm:prSet/>
      <dgm:spPr/>
      <dgm:t>
        <a:bodyPr/>
        <a:lstStyle/>
        <a:p>
          <a:endParaRPr lang="en-US"/>
        </a:p>
      </dgm:t>
    </dgm:pt>
    <dgm:pt modelId="{86B5FC9D-AB48-4891-97BF-8FCA8D9B2FBD}">
      <dgm:prSet/>
      <dgm:spPr/>
      <dgm:t>
        <a:bodyPr/>
        <a:lstStyle/>
        <a:p>
          <a:r>
            <a:rPr lang="fr-FR"/>
            <a:t>Les textes sont secondaires. En géographie, le texte, qui n’est pas un document-source, a moins d’importance qu’en histoire.</a:t>
          </a:r>
          <a:endParaRPr lang="en-US"/>
        </a:p>
      </dgm:t>
    </dgm:pt>
    <dgm:pt modelId="{40BBFCBB-C27C-4BFC-9491-318B54B01344}" type="parTrans" cxnId="{7BE81BF1-C1DB-42A9-9CFD-FA41F04E8BFA}">
      <dgm:prSet/>
      <dgm:spPr/>
      <dgm:t>
        <a:bodyPr/>
        <a:lstStyle/>
        <a:p>
          <a:endParaRPr lang="en-US"/>
        </a:p>
      </dgm:t>
    </dgm:pt>
    <dgm:pt modelId="{FDD7F623-647B-456B-BFBD-30A32BC16ACB}" type="sibTrans" cxnId="{7BE81BF1-C1DB-42A9-9CFD-FA41F04E8BFA}">
      <dgm:prSet/>
      <dgm:spPr/>
      <dgm:t>
        <a:bodyPr/>
        <a:lstStyle/>
        <a:p>
          <a:endParaRPr lang="en-US"/>
        </a:p>
      </dgm:t>
    </dgm:pt>
    <dgm:pt modelId="{2CD24A22-7939-4EEA-9C57-2FFA72BC43AE}">
      <dgm:prSet/>
      <dgm:spPr/>
      <dgm:t>
        <a:bodyPr/>
        <a:lstStyle/>
        <a:p>
          <a:r>
            <a:rPr lang="fr-FR" b="1"/>
            <a:t>La carte et le croquis sont les outils majeurs:</a:t>
          </a:r>
          <a:endParaRPr lang="en-US"/>
        </a:p>
      </dgm:t>
    </dgm:pt>
    <dgm:pt modelId="{CA5A52B9-D827-4B91-BB99-B3A51447BFE3}" type="parTrans" cxnId="{623ADC77-C529-43B7-B4EE-70CC02F61911}">
      <dgm:prSet/>
      <dgm:spPr/>
      <dgm:t>
        <a:bodyPr/>
        <a:lstStyle/>
        <a:p>
          <a:endParaRPr lang="en-US"/>
        </a:p>
      </dgm:t>
    </dgm:pt>
    <dgm:pt modelId="{049F0E5B-3E05-4F4B-AE0E-4397081336E9}" type="sibTrans" cxnId="{623ADC77-C529-43B7-B4EE-70CC02F61911}">
      <dgm:prSet/>
      <dgm:spPr/>
      <dgm:t>
        <a:bodyPr/>
        <a:lstStyle/>
        <a:p>
          <a:endParaRPr lang="en-US"/>
        </a:p>
      </dgm:t>
    </dgm:pt>
    <dgm:pt modelId="{8C1494B7-3BDE-40B6-970D-642AC63C2BB5}">
      <dgm:prSet/>
      <dgm:spPr/>
      <dgm:t>
        <a:bodyPr/>
        <a:lstStyle/>
        <a:p>
          <a:r>
            <a:rPr lang="fr-FR"/>
            <a:t>Au fur et à mesure, et surtout au lycée, les élèves sont initiés à leur analyse critique.</a:t>
          </a:r>
          <a:endParaRPr lang="en-US"/>
        </a:p>
      </dgm:t>
    </dgm:pt>
    <dgm:pt modelId="{C88FCE87-4E2B-4B30-B5BD-71B4FCCC7938}" type="parTrans" cxnId="{080CFA6A-D8E6-4032-B61E-4496108E8936}">
      <dgm:prSet/>
      <dgm:spPr/>
      <dgm:t>
        <a:bodyPr/>
        <a:lstStyle/>
        <a:p>
          <a:endParaRPr lang="en-US"/>
        </a:p>
      </dgm:t>
    </dgm:pt>
    <dgm:pt modelId="{09BE2234-EB7C-4FA4-A87F-5F40613A6BE2}" type="sibTrans" cxnId="{080CFA6A-D8E6-4032-B61E-4496108E8936}">
      <dgm:prSet/>
      <dgm:spPr/>
      <dgm:t>
        <a:bodyPr/>
        <a:lstStyle/>
        <a:p>
          <a:endParaRPr lang="en-US"/>
        </a:p>
      </dgm:t>
    </dgm:pt>
    <dgm:pt modelId="{FF782966-C16D-4F1E-9774-1BD4F5541980}">
      <dgm:prSet/>
      <dgm:spPr/>
      <dgm:t>
        <a:bodyPr/>
        <a:lstStyle/>
        <a:p>
          <a:r>
            <a:rPr lang="fr-FR" b="1"/>
            <a:t>L’EC se prête très bien à l’utilisation des TICE:</a:t>
          </a:r>
          <a:endParaRPr lang="en-US"/>
        </a:p>
      </dgm:t>
    </dgm:pt>
    <dgm:pt modelId="{AEBE87CC-6B6D-40DB-89DB-33BEECC7BA90}" type="parTrans" cxnId="{EC514701-DFC2-4733-8751-24C4B1C80142}">
      <dgm:prSet/>
      <dgm:spPr/>
      <dgm:t>
        <a:bodyPr/>
        <a:lstStyle/>
        <a:p>
          <a:endParaRPr lang="en-US"/>
        </a:p>
      </dgm:t>
    </dgm:pt>
    <dgm:pt modelId="{CB487D50-FD81-46D9-AB48-A4FE580E81B0}" type="sibTrans" cxnId="{EC514701-DFC2-4733-8751-24C4B1C80142}">
      <dgm:prSet/>
      <dgm:spPr/>
      <dgm:t>
        <a:bodyPr/>
        <a:lstStyle/>
        <a:p>
          <a:endParaRPr lang="en-US"/>
        </a:p>
      </dgm:t>
    </dgm:pt>
    <dgm:pt modelId="{9B84EC18-E9B2-476E-8F80-F0F747268705}">
      <dgm:prSet/>
      <dgm:spPr/>
      <dgm:t>
        <a:bodyPr/>
        <a:lstStyle/>
        <a:p>
          <a:r>
            <a:rPr lang="fr-FR"/>
            <a:t>Utiliser les ressources de l’internet et celles du CDI.</a:t>
          </a:r>
          <a:endParaRPr lang="en-US"/>
        </a:p>
      </dgm:t>
    </dgm:pt>
    <dgm:pt modelId="{CA8DED5F-8C6A-45AD-9818-0964AC99AD2F}" type="parTrans" cxnId="{78E87542-501E-4A1E-A33D-8E592FD4D26E}">
      <dgm:prSet/>
      <dgm:spPr/>
      <dgm:t>
        <a:bodyPr/>
        <a:lstStyle/>
        <a:p>
          <a:endParaRPr lang="en-US"/>
        </a:p>
      </dgm:t>
    </dgm:pt>
    <dgm:pt modelId="{2C20CAAD-1EAA-45CE-A259-14C038DD5D21}" type="sibTrans" cxnId="{78E87542-501E-4A1E-A33D-8E592FD4D26E}">
      <dgm:prSet/>
      <dgm:spPr/>
      <dgm:t>
        <a:bodyPr/>
        <a:lstStyle/>
        <a:p>
          <a:endParaRPr lang="en-US"/>
        </a:p>
      </dgm:t>
    </dgm:pt>
    <dgm:pt modelId="{8B31376B-1DC5-8946-8D00-7DB016448E81}" type="pres">
      <dgm:prSet presAssocID="{C60767AB-B39D-4911-A4B9-EFBB0D9C2D43}" presName="Name0" presStyleCnt="0">
        <dgm:presLayoutVars>
          <dgm:dir/>
          <dgm:animLvl val="lvl"/>
          <dgm:resizeHandles val="exact"/>
        </dgm:presLayoutVars>
      </dgm:prSet>
      <dgm:spPr/>
    </dgm:pt>
    <dgm:pt modelId="{C159B630-F2C2-7744-B8E6-A85E2BBDD969}" type="pres">
      <dgm:prSet presAssocID="{FF782966-C16D-4F1E-9774-1BD4F5541980}" presName="boxAndChildren" presStyleCnt="0"/>
      <dgm:spPr/>
    </dgm:pt>
    <dgm:pt modelId="{5E601FE8-35DA-8944-A7DA-2A4270EF80C2}" type="pres">
      <dgm:prSet presAssocID="{FF782966-C16D-4F1E-9774-1BD4F5541980}" presName="parentTextBox" presStyleLbl="alignNode1" presStyleIdx="0" presStyleCnt="3"/>
      <dgm:spPr/>
    </dgm:pt>
    <dgm:pt modelId="{ABC50A20-6C08-514A-8C35-D2AD6CDE3C3E}" type="pres">
      <dgm:prSet presAssocID="{FF782966-C16D-4F1E-9774-1BD4F5541980}" presName="descendantBox" presStyleLbl="bgAccFollowNode1" presStyleIdx="0" presStyleCnt="3"/>
      <dgm:spPr/>
    </dgm:pt>
    <dgm:pt modelId="{68D03BC2-27A9-6A4E-AB13-66A74E7790A5}" type="pres">
      <dgm:prSet presAssocID="{049F0E5B-3E05-4F4B-AE0E-4397081336E9}" presName="sp" presStyleCnt="0"/>
      <dgm:spPr/>
    </dgm:pt>
    <dgm:pt modelId="{731E1F9F-0C77-3240-9D59-26FCA1D3EAD6}" type="pres">
      <dgm:prSet presAssocID="{2CD24A22-7939-4EEA-9C57-2FFA72BC43AE}" presName="arrowAndChildren" presStyleCnt="0"/>
      <dgm:spPr/>
    </dgm:pt>
    <dgm:pt modelId="{554E5475-B0C9-A644-8937-6F48E1549C4A}" type="pres">
      <dgm:prSet presAssocID="{2CD24A22-7939-4EEA-9C57-2FFA72BC43AE}" presName="parentTextArrow" presStyleLbl="node1" presStyleIdx="0" presStyleCnt="0"/>
      <dgm:spPr/>
    </dgm:pt>
    <dgm:pt modelId="{9D19F743-A903-294F-999F-208580687F55}" type="pres">
      <dgm:prSet presAssocID="{2CD24A22-7939-4EEA-9C57-2FFA72BC43AE}" presName="arrow" presStyleLbl="alignNode1" presStyleIdx="1" presStyleCnt="3"/>
      <dgm:spPr/>
    </dgm:pt>
    <dgm:pt modelId="{1ACCD8DD-EAE4-4C4B-A928-8114415DC164}" type="pres">
      <dgm:prSet presAssocID="{2CD24A22-7939-4EEA-9C57-2FFA72BC43AE}" presName="descendantArrow" presStyleLbl="bgAccFollowNode1" presStyleIdx="1" presStyleCnt="3"/>
      <dgm:spPr/>
    </dgm:pt>
    <dgm:pt modelId="{E6FED4F0-3DDE-DD4C-B1D0-30EE9B51715C}" type="pres">
      <dgm:prSet presAssocID="{A7C269E4-9D5F-41A2-A275-0111A3641D87}" presName="sp" presStyleCnt="0"/>
      <dgm:spPr/>
    </dgm:pt>
    <dgm:pt modelId="{9E38FB22-41D3-514A-A951-C871AF0E138B}" type="pres">
      <dgm:prSet presAssocID="{2F3178AA-E8FB-42F4-811C-545502E74668}" presName="arrowAndChildren" presStyleCnt="0"/>
      <dgm:spPr/>
    </dgm:pt>
    <dgm:pt modelId="{2A3660C8-D03F-6946-889F-3A91F3A2B5BE}" type="pres">
      <dgm:prSet presAssocID="{2F3178AA-E8FB-42F4-811C-545502E74668}" presName="parentTextArrow" presStyleLbl="node1" presStyleIdx="0" presStyleCnt="0"/>
      <dgm:spPr/>
    </dgm:pt>
    <dgm:pt modelId="{B5C719D4-AA65-444B-A01A-C3ACAE33470E}" type="pres">
      <dgm:prSet presAssocID="{2F3178AA-E8FB-42F4-811C-545502E74668}" presName="arrow" presStyleLbl="alignNode1" presStyleIdx="2" presStyleCnt="3"/>
      <dgm:spPr/>
    </dgm:pt>
    <dgm:pt modelId="{C79F673F-4F2E-AD4E-A72B-A4C764085691}" type="pres">
      <dgm:prSet presAssocID="{2F3178AA-E8FB-42F4-811C-545502E74668}" presName="descendantArrow" presStyleLbl="bgAccFollowNode1" presStyleIdx="2" presStyleCnt="3"/>
      <dgm:spPr/>
    </dgm:pt>
  </dgm:ptLst>
  <dgm:cxnLst>
    <dgm:cxn modelId="{EC514701-DFC2-4733-8751-24C4B1C80142}" srcId="{C60767AB-B39D-4911-A4B9-EFBB0D9C2D43}" destId="{FF782966-C16D-4F1E-9774-1BD4F5541980}" srcOrd="2" destOrd="0" parTransId="{AEBE87CC-6B6D-40DB-89DB-33BEECC7BA90}" sibTransId="{CB487D50-FD81-46D9-AB48-A4FE580E81B0}"/>
    <dgm:cxn modelId="{D6AC5505-F47B-8048-AFED-0CAA5664F42D}" type="presOf" srcId="{2F3178AA-E8FB-42F4-811C-545502E74668}" destId="{2A3660C8-D03F-6946-889F-3A91F3A2B5BE}" srcOrd="0" destOrd="0" presId="urn:microsoft.com/office/officeart/2016/7/layout/VerticalDownArrowProcess"/>
    <dgm:cxn modelId="{5E18100C-4615-47AE-9574-F344935C8228}" srcId="{C60767AB-B39D-4911-A4B9-EFBB0D9C2D43}" destId="{2F3178AA-E8FB-42F4-811C-545502E74668}" srcOrd="0" destOrd="0" parTransId="{F83B3212-4630-4225-BB8A-7C997E1EA2F5}" sibTransId="{A7C269E4-9D5F-41A2-A275-0111A3641D87}"/>
    <dgm:cxn modelId="{984DE116-CCFA-6740-80C2-281B11A9C5FC}" type="presOf" srcId="{2CD24A22-7939-4EEA-9C57-2FFA72BC43AE}" destId="{554E5475-B0C9-A644-8937-6F48E1549C4A}" srcOrd="0" destOrd="0" presId="urn:microsoft.com/office/officeart/2016/7/layout/VerticalDownArrowProcess"/>
    <dgm:cxn modelId="{C7241C20-102C-7A44-AE63-249F81D02D09}" type="presOf" srcId="{2F3178AA-E8FB-42F4-811C-545502E74668}" destId="{B5C719D4-AA65-444B-A01A-C3ACAE33470E}" srcOrd="1" destOrd="0" presId="urn:microsoft.com/office/officeart/2016/7/layout/VerticalDownArrowProcess"/>
    <dgm:cxn modelId="{6B76D22F-C234-F843-8373-3263307EF8B9}" type="presOf" srcId="{FF782966-C16D-4F1E-9774-1BD4F5541980}" destId="{5E601FE8-35DA-8944-A7DA-2A4270EF80C2}" srcOrd="0" destOrd="0" presId="urn:microsoft.com/office/officeart/2016/7/layout/VerticalDownArrowProcess"/>
    <dgm:cxn modelId="{78E87542-501E-4A1E-A33D-8E592FD4D26E}" srcId="{FF782966-C16D-4F1E-9774-1BD4F5541980}" destId="{9B84EC18-E9B2-476E-8F80-F0F747268705}" srcOrd="0" destOrd="0" parTransId="{CA8DED5F-8C6A-45AD-9818-0964AC99AD2F}" sibTransId="{2C20CAAD-1EAA-45CE-A259-14C038DD5D21}"/>
    <dgm:cxn modelId="{E99D4743-60D1-6843-BD56-73E4F00427E1}" type="presOf" srcId="{C60767AB-B39D-4911-A4B9-EFBB0D9C2D43}" destId="{8B31376B-1DC5-8946-8D00-7DB016448E81}" srcOrd="0" destOrd="0" presId="urn:microsoft.com/office/officeart/2016/7/layout/VerticalDownArrowProcess"/>
    <dgm:cxn modelId="{CC222F47-210B-5B4A-9473-0F68A0FF19FB}" type="presOf" srcId="{9B84EC18-E9B2-476E-8F80-F0F747268705}" destId="{ABC50A20-6C08-514A-8C35-D2AD6CDE3C3E}" srcOrd="0" destOrd="0" presId="urn:microsoft.com/office/officeart/2016/7/layout/VerticalDownArrowProcess"/>
    <dgm:cxn modelId="{70CE995C-4E29-274B-9C0B-3EC654FFF9DA}" type="presOf" srcId="{6657083B-3A55-4341-9DD4-6A3AA148AEBF}" destId="{C79F673F-4F2E-AD4E-A72B-A4C764085691}" srcOrd="0" destOrd="0" presId="urn:microsoft.com/office/officeart/2016/7/layout/VerticalDownArrowProcess"/>
    <dgm:cxn modelId="{43F1435F-4297-FC49-9E7C-E8AF799D427B}" type="presOf" srcId="{8C1494B7-3BDE-40B6-970D-642AC63C2BB5}" destId="{1ACCD8DD-EAE4-4C4B-A928-8114415DC164}" srcOrd="0" destOrd="0" presId="urn:microsoft.com/office/officeart/2016/7/layout/VerticalDownArrowProcess"/>
    <dgm:cxn modelId="{080CFA6A-D8E6-4032-B61E-4496108E8936}" srcId="{2CD24A22-7939-4EEA-9C57-2FFA72BC43AE}" destId="{8C1494B7-3BDE-40B6-970D-642AC63C2BB5}" srcOrd="0" destOrd="0" parTransId="{C88FCE87-4E2B-4B30-B5BD-71B4FCCC7938}" sibTransId="{09BE2234-EB7C-4FA4-A87F-5F40613A6BE2}"/>
    <dgm:cxn modelId="{623ADC77-C529-43B7-B4EE-70CC02F61911}" srcId="{C60767AB-B39D-4911-A4B9-EFBB0D9C2D43}" destId="{2CD24A22-7939-4EEA-9C57-2FFA72BC43AE}" srcOrd="1" destOrd="0" parTransId="{CA5A52B9-D827-4B91-BB99-B3A51447BFE3}" sibTransId="{049F0E5B-3E05-4F4B-AE0E-4397081336E9}"/>
    <dgm:cxn modelId="{767E7295-8E66-42BE-84BE-129CF8FA0DC0}" srcId="{2F3178AA-E8FB-42F4-811C-545502E74668}" destId="{6657083B-3A55-4341-9DD4-6A3AA148AEBF}" srcOrd="0" destOrd="0" parTransId="{A0A3BA07-B627-4522-8CA4-4CBFFF8A43D2}" sibTransId="{3406AD88-0E4F-4FAF-9E3D-4F9350E81672}"/>
    <dgm:cxn modelId="{9BF119E1-40C0-B341-AFD5-6EA06DBF62D0}" type="presOf" srcId="{2CD24A22-7939-4EEA-9C57-2FFA72BC43AE}" destId="{9D19F743-A903-294F-999F-208580687F55}" srcOrd="1" destOrd="0" presId="urn:microsoft.com/office/officeart/2016/7/layout/VerticalDownArrowProcess"/>
    <dgm:cxn modelId="{F1D1F6E8-66C5-8B49-A6C2-60CCC7A15B19}" type="presOf" srcId="{86B5FC9D-AB48-4891-97BF-8FCA8D9B2FBD}" destId="{C79F673F-4F2E-AD4E-A72B-A4C764085691}" srcOrd="0" destOrd="1" presId="urn:microsoft.com/office/officeart/2016/7/layout/VerticalDownArrowProcess"/>
    <dgm:cxn modelId="{7BE81BF1-C1DB-42A9-9CFD-FA41F04E8BFA}" srcId="{2F3178AA-E8FB-42F4-811C-545502E74668}" destId="{86B5FC9D-AB48-4891-97BF-8FCA8D9B2FBD}" srcOrd="1" destOrd="0" parTransId="{40BBFCBB-C27C-4BFC-9491-318B54B01344}" sibTransId="{FDD7F623-647B-456B-BFBD-30A32BC16ACB}"/>
    <dgm:cxn modelId="{4C35D050-695E-7848-9013-399853847BFF}" type="presParOf" srcId="{8B31376B-1DC5-8946-8D00-7DB016448E81}" destId="{C159B630-F2C2-7744-B8E6-A85E2BBDD969}" srcOrd="0" destOrd="0" presId="urn:microsoft.com/office/officeart/2016/7/layout/VerticalDownArrowProcess"/>
    <dgm:cxn modelId="{C7B95AD1-01F2-A442-8741-EE6FE60931CE}" type="presParOf" srcId="{C159B630-F2C2-7744-B8E6-A85E2BBDD969}" destId="{5E601FE8-35DA-8944-A7DA-2A4270EF80C2}" srcOrd="0" destOrd="0" presId="urn:microsoft.com/office/officeart/2016/7/layout/VerticalDownArrowProcess"/>
    <dgm:cxn modelId="{0EE9B751-9D23-3846-AE26-ECE4C51C8EBD}" type="presParOf" srcId="{C159B630-F2C2-7744-B8E6-A85E2BBDD969}" destId="{ABC50A20-6C08-514A-8C35-D2AD6CDE3C3E}" srcOrd="1" destOrd="0" presId="urn:microsoft.com/office/officeart/2016/7/layout/VerticalDownArrowProcess"/>
    <dgm:cxn modelId="{FA943743-7335-9A45-AB8B-598A1DD7C0E7}" type="presParOf" srcId="{8B31376B-1DC5-8946-8D00-7DB016448E81}" destId="{68D03BC2-27A9-6A4E-AB13-66A74E7790A5}" srcOrd="1" destOrd="0" presId="urn:microsoft.com/office/officeart/2016/7/layout/VerticalDownArrowProcess"/>
    <dgm:cxn modelId="{6D20DAC1-F731-A541-8283-9FD978D85A59}" type="presParOf" srcId="{8B31376B-1DC5-8946-8D00-7DB016448E81}" destId="{731E1F9F-0C77-3240-9D59-26FCA1D3EAD6}" srcOrd="2" destOrd="0" presId="urn:microsoft.com/office/officeart/2016/7/layout/VerticalDownArrowProcess"/>
    <dgm:cxn modelId="{56754BB2-C831-B141-860D-86F956AC5A0C}" type="presParOf" srcId="{731E1F9F-0C77-3240-9D59-26FCA1D3EAD6}" destId="{554E5475-B0C9-A644-8937-6F48E1549C4A}" srcOrd="0" destOrd="0" presId="urn:microsoft.com/office/officeart/2016/7/layout/VerticalDownArrowProcess"/>
    <dgm:cxn modelId="{7E9F755D-1903-EF46-9445-76C049DEC53E}" type="presParOf" srcId="{731E1F9F-0C77-3240-9D59-26FCA1D3EAD6}" destId="{9D19F743-A903-294F-999F-208580687F55}" srcOrd="1" destOrd="0" presId="urn:microsoft.com/office/officeart/2016/7/layout/VerticalDownArrowProcess"/>
    <dgm:cxn modelId="{6F67C9D2-F935-C44E-88B5-5F66B8E77422}" type="presParOf" srcId="{731E1F9F-0C77-3240-9D59-26FCA1D3EAD6}" destId="{1ACCD8DD-EAE4-4C4B-A928-8114415DC164}" srcOrd="2" destOrd="0" presId="urn:microsoft.com/office/officeart/2016/7/layout/VerticalDownArrowProcess"/>
    <dgm:cxn modelId="{8E8EC50A-38CF-5C4C-9BA7-3D12DBC5A3C1}" type="presParOf" srcId="{8B31376B-1DC5-8946-8D00-7DB016448E81}" destId="{E6FED4F0-3DDE-DD4C-B1D0-30EE9B51715C}" srcOrd="3" destOrd="0" presId="urn:microsoft.com/office/officeart/2016/7/layout/VerticalDownArrowProcess"/>
    <dgm:cxn modelId="{80A31C83-2FD3-4D4E-BBB4-F7FB104A567B}" type="presParOf" srcId="{8B31376B-1DC5-8946-8D00-7DB016448E81}" destId="{9E38FB22-41D3-514A-A951-C871AF0E138B}" srcOrd="4" destOrd="0" presId="urn:microsoft.com/office/officeart/2016/7/layout/VerticalDownArrowProcess"/>
    <dgm:cxn modelId="{C6E8DDCC-64B4-4E48-A776-2D5901ECA5DB}" type="presParOf" srcId="{9E38FB22-41D3-514A-A951-C871AF0E138B}" destId="{2A3660C8-D03F-6946-889F-3A91F3A2B5BE}" srcOrd="0" destOrd="0" presId="urn:microsoft.com/office/officeart/2016/7/layout/VerticalDownArrowProcess"/>
    <dgm:cxn modelId="{4512DDC4-2FDB-AA4C-BECA-4422F63A78B4}" type="presParOf" srcId="{9E38FB22-41D3-514A-A951-C871AF0E138B}" destId="{B5C719D4-AA65-444B-A01A-C3ACAE33470E}" srcOrd="1" destOrd="0" presId="urn:microsoft.com/office/officeart/2016/7/layout/VerticalDownArrowProcess"/>
    <dgm:cxn modelId="{0AC4E854-6AEC-8F4D-9B64-DCB88533275A}" type="presParOf" srcId="{9E38FB22-41D3-514A-A951-C871AF0E138B}" destId="{C79F673F-4F2E-AD4E-A72B-A4C76408569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D6FB615-B337-47D3-9A4B-CD2216C4A59D}" type="doc">
      <dgm:prSet loTypeId="urn:microsoft.com/office/officeart/2008/layout/LinedLis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0EA6CC-A5D8-4F9B-98F7-B45670CCA5FD}">
      <dgm:prSet/>
      <dgm:spPr/>
      <dgm:t>
        <a:bodyPr/>
        <a:lstStyle/>
        <a:p>
          <a:r>
            <a:rPr lang="fr-FR"/>
            <a:t>Le programme invite à traiter le thème en 14-15 heures.</a:t>
          </a:r>
          <a:endParaRPr lang="en-US"/>
        </a:p>
      </dgm:t>
    </dgm:pt>
    <dgm:pt modelId="{A1F5F237-DA7A-4B40-A284-9AEC392DE531}" type="parTrans" cxnId="{32438636-6478-4404-8E3B-37854127CE34}">
      <dgm:prSet/>
      <dgm:spPr/>
      <dgm:t>
        <a:bodyPr/>
        <a:lstStyle/>
        <a:p>
          <a:endParaRPr lang="en-US"/>
        </a:p>
      </dgm:t>
    </dgm:pt>
    <dgm:pt modelId="{029813F9-4BB9-40A6-BE7F-7B3AB07569D5}" type="sibTrans" cxnId="{32438636-6478-4404-8E3B-37854127CE34}">
      <dgm:prSet/>
      <dgm:spPr/>
      <dgm:t>
        <a:bodyPr/>
        <a:lstStyle/>
        <a:p>
          <a:endParaRPr lang="en-US"/>
        </a:p>
      </dgm:t>
    </dgm:pt>
    <dgm:pt modelId="{866190C1-45FF-4D61-BC4B-09710F98779E}">
      <dgm:prSet/>
      <dgm:spPr/>
      <dgm:t>
        <a:bodyPr/>
        <a:lstStyle/>
        <a:p>
          <a:r>
            <a:rPr lang="fr-FR"/>
            <a:t>Deux questions au choix à traiter parmi trois propositions:</a:t>
          </a:r>
          <a:endParaRPr lang="en-US"/>
        </a:p>
      </dgm:t>
    </dgm:pt>
    <dgm:pt modelId="{F63F69C0-6D45-418B-AC47-41B0FD3C48D2}" type="parTrans" cxnId="{0B712624-7700-4832-869C-60DE637BBC1F}">
      <dgm:prSet/>
      <dgm:spPr/>
      <dgm:t>
        <a:bodyPr/>
        <a:lstStyle/>
        <a:p>
          <a:endParaRPr lang="en-US"/>
        </a:p>
      </dgm:t>
    </dgm:pt>
    <dgm:pt modelId="{36C13F27-EFAE-4AD0-9FFC-802B45A9B648}" type="sibTrans" cxnId="{0B712624-7700-4832-869C-60DE637BBC1F}">
      <dgm:prSet/>
      <dgm:spPr/>
      <dgm:t>
        <a:bodyPr/>
        <a:lstStyle/>
        <a:p>
          <a:endParaRPr lang="en-US"/>
        </a:p>
      </dgm:t>
    </dgm:pt>
    <dgm:pt modelId="{EE6468B5-6D9E-44F5-8E72-B18C404247B0}">
      <dgm:prSet/>
      <dgm:spPr/>
      <dgm:t>
        <a:bodyPr/>
        <a:lstStyle/>
        <a:p>
          <a:r>
            <a:rPr lang="fr-FR"/>
            <a:t>« Nourrir les hommes ».</a:t>
          </a:r>
          <a:endParaRPr lang="en-US"/>
        </a:p>
      </dgm:t>
    </dgm:pt>
    <dgm:pt modelId="{3754161C-A28C-4DF3-B540-F5AB056674D1}" type="parTrans" cxnId="{121BD852-695F-4414-955C-E13715849E5C}">
      <dgm:prSet/>
      <dgm:spPr/>
      <dgm:t>
        <a:bodyPr/>
        <a:lstStyle/>
        <a:p>
          <a:endParaRPr lang="en-US"/>
        </a:p>
      </dgm:t>
    </dgm:pt>
    <dgm:pt modelId="{07E310E1-1D35-454B-B695-7C1146057F8F}" type="sibTrans" cxnId="{121BD852-695F-4414-955C-E13715849E5C}">
      <dgm:prSet/>
      <dgm:spPr/>
      <dgm:t>
        <a:bodyPr/>
        <a:lstStyle/>
        <a:p>
          <a:endParaRPr lang="en-US"/>
        </a:p>
      </dgm:t>
    </dgm:pt>
    <dgm:pt modelId="{8E15839F-8A93-44DD-B877-BB4DF9526B23}">
      <dgm:prSet/>
      <dgm:spPr/>
      <dgm:t>
        <a:bodyPr/>
        <a:lstStyle/>
        <a:p>
          <a:r>
            <a:rPr lang="fr-FR"/>
            <a:t>« L’eau, ressource essentielle ».</a:t>
          </a:r>
          <a:endParaRPr lang="en-US"/>
        </a:p>
      </dgm:t>
    </dgm:pt>
    <dgm:pt modelId="{0895C9AF-228A-4F29-97E5-FEE13461078D}" type="parTrans" cxnId="{4AF5D3A6-4713-49A7-A286-E4DF1A774CF9}">
      <dgm:prSet/>
      <dgm:spPr/>
      <dgm:t>
        <a:bodyPr/>
        <a:lstStyle/>
        <a:p>
          <a:endParaRPr lang="en-US"/>
        </a:p>
      </dgm:t>
    </dgm:pt>
    <dgm:pt modelId="{691467FE-CB99-4019-9805-CA49F47ACC66}" type="sibTrans" cxnId="{4AF5D3A6-4713-49A7-A286-E4DF1A774CF9}">
      <dgm:prSet/>
      <dgm:spPr/>
      <dgm:t>
        <a:bodyPr/>
        <a:lstStyle/>
        <a:p>
          <a:endParaRPr lang="en-US"/>
        </a:p>
      </dgm:t>
    </dgm:pt>
    <dgm:pt modelId="{5C55FCCC-3464-42D1-915D-917C1FA9D075}">
      <dgm:prSet/>
      <dgm:spPr/>
      <dgm:t>
        <a:bodyPr/>
        <a:lstStyle/>
        <a:p>
          <a:r>
            <a:rPr lang="fr-FR"/>
            <a:t>« L’enjeu énergétique ».</a:t>
          </a:r>
          <a:endParaRPr lang="en-US"/>
        </a:p>
      </dgm:t>
    </dgm:pt>
    <dgm:pt modelId="{EB6ADB98-75E5-439E-989C-6CD40E7C54FD}" type="parTrans" cxnId="{0EFFB87F-D121-42A7-A417-350AE2143940}">
      <dgm:prSet/>
      <dgm:spPr/>
      <dgm:t>
        <a:bodyPr/>
        <a:lstStyle/>
        <a:p>
          <a:endParaRPr lang="en-US"/>
        </a:p>
      </dgm:t>
    </dgm:pt>
    <dgm:pt modelId="{885F113A-56F4-4CBF-A08D-1A4802011E1C}" type="sibTrans" cxnId="{0EFFB87F-D121-42A7-A417-350AE2143940}">
      <dgm:prSet/>
      <dgm:spPr/>
      <dgm:t>
        <a:bodyPr/>
        <a:lstStyle/>
        <a:p>
          <a:endParaRPr lang="en-US"/>
        </a:p>
      </dgm:t>
    </dgm:pt>
    <dgm:pt modelId="{E15DACF9-B2A3-4B4F-BF60-D5286168C30D}">
      <dgm:prSet/>
      <dgm:spPr/>
      <dgm:t>
        <a:bodyPr/>
        <a:lstStyle/>
        <a:p>
          <a:r>
            <a:rPr lang="fr-FR"/>
            <a:t>Chaque question est traitée en 7 à 8 séances d’une heure.</a:t>
          </a:r>
          <a:endParaRPr lang="en-US"/>
        </a:p>
      </dgm:t>
    </dgm:pt>
    <dgm:pt modelId="{5E62A653-2726-4A05-9B64-38A636CB3CC3}" type="parTrans" cxnId="{1B288924-2099-4AA0-A08D-1EF581F16D53}">
      <dgm:prSet/>
      <dgm:spPr/>
      <dgm:t>
        <a:bodyPr/>
        <a:lstStyle/>
        <a:p>
          <a:endParaRPr lang="en-US"/>
        </a:p>
      </dgm:t>
    </dgm:pt>
    <dgm:pt modelId="{57CC3A21-4A09-422A-8028-3B61C8C321ED}" type="sibTrans" cxnId="{1B288924-2099-4AA0-A08D-1EF581F16D53}">
      <dgm:prSet/>
      <dgm:spPr/>
      <dgm:t>
        <a:bodyPr/>
        <a:lstStyle/>
        <a:p>
          <a:endParaRPr lang="en-US"/>
        </a:p>
      </dgm:t>
    </dgm:pt>
    <dgm:pt modelId="{415401B6-E6F8-1E4E-B176-B710E0ED3993}" type="pres">
      <dgm:prSet presAssocID="{CD6FB615-B337-47D3-9A4B-CD2216C4A59D}" presName="vert0" presStyleCnt="0">
        <dgm:presLayoutVars>
          <dgm:dir/>
          <dgm:animOne val="branch"/>
          <dgm:animLvl val="lvl"/>
        </dgm:presLayoutVars>
      </dgm:prSet>
      <dgm:spPr/>
    </dgm:pt>
    <dgm:pt modelId="{EFF8E22E-A9F3-3B44-A3EA-A0B1F4B728CB}" type="pres">
      <dgm:prSet presAssocID="{BA0EA6CC-A5D8-4F9B-98F7-B45670CCA5FD}" presName="thickLine" presStyleLbl="alignNode1" presStyleIdx="0" presStyleCnt="6"/>
      <dgm:spPr/>
    </dgm:pt>
    <dgm:pt modelId="{3B542C62-A04C-C547-B0FB-D612AFAFB8C3}" type="pres">
      <dgm:prSet presAssocID="{BA0EA6CC-A5D8-4F9B-98F7-B45670CCA5FD}" presName="horz1" presStyleCnt="0"/>
      <dgm:spPr/>
    </dgm:pt>
    <dgm:pt modelId="{516A64E1-D349-9E4E-B328-B9AA6CE9657B}" type="pres">
      <dgm:prSet presAssocID="{BA0EA6CC-A5D8-4F9B-98F7-B45670CCA5FD}" presName="tx1" presStyleLbl="revTx" presStyleIdx="0" presStyleCnt="6"/>
      <dgm:spPr/>
    </dgm:pt>
    <dgm:pt modelId="{55225B32-75C9-CD46-B74F-2B1914940D5C}" type="pres">
      <dgm:prSet presAssocID="{BA0EA6CC-A5D8-4F9B-98F7-B45670CCA5FD}" presName="vert1" presStyleCnt="0"/>
      <dgm:spPr/>
    </dgm:pt>
    <dgm:pt modelId="{15B80901-10AA-0047-B27D-85B641BEAE0B}" type="pres">
      <dgm:prSet presAssocID="{866190C1-45FF-4D61-BC4B-09710F98779E}" presName="thickLine" presStyleLbl="alignNode1" presStyleIdx="1" presStyleCnt="6"/>
      <dgm:spPr/>
    </dgm:pt>
    <dgm:pt modelId="{493F90B6-DD0C-594E-B994-F608F97C71B0}" type="pres">
      <dgm:prSet presAssocID="{866190C1-45FF-4D61-BC4B-09710F98779E}" presName="horz1" presStyleCnt="0"/>
      <dgm:spPr/>
    </dgm:pt>
    <dgm:pt modelId="{FB51A06A-2B79-3F47-904A-8569ABD9047A}" type="pres">
      <dgm:prSet presAssocID="{866190C1-45FF-4D61-BC4B-09710F98779E}" presName="tx1" presStyleLbl="revTx" presStyleIdx="1" presStyleCnt="6"/>
      <dgm:spPr/>
    </dgm:pt>
    <dgm:pt modelId="{1A6A6170-C786-504B-95C0-B67BE847957B}" type="pres">
      <dgm:prSet presAssocID="{866190C1-45FF-4D61-BC4B-09710F98779E}" presName="vert1" presStyleCnt="0"/>
      <dgm:spPr/>
    </dgm:pt>
    <dgm:pt modelId="{00278D65-4A08-7946-B384-4E5E2ED7AFA3}" type="pres">
      <dgm:prSet presAssocID="{EE6468B5-6D9E-44F5-8E72-B18C404247B0}" presName="thickLine" presStyleLbl="alignNode1" presStyleIdx="2" presStyleCnt="6"/>
      <dgm:spPr/>
    </dgm:pt>
    <dgm:pt modelId="{1C7B894C-3899-7C4F-9857-83A0A99CE2F2}" type="pres">
      <dgm:prSet presAssocID="{EE6468B5-6D9E-44F5-8E72-B18C404247B0}" presName="horz1" presStyleCnt="0"/>
      <dgm:spPr/>
    </dgm:pt>
    <dgm:pt modelId="{88A1062F-B358-5441-8FD6-CA9151B451F1}" type="pres">
      <dgm:prSet presAssocID="{EE6468B5-6D9E-44F5-8E72-B18C404247B0}" presName="tx1" presStyleLbl="revTx" presStyleIdx="2" presStyleCnt="6"/>
      <dgm:spPr/>
    </dgm:pt>
    <dgm:pt modelId="{0946C8A6-8C96-1049-9BCD-B182085A8087}" type="pres">
      <dgm:prSet presAssocID="{EE6468B5-6D9E-44F5-8E72-B18C404247B0}" presName="vert1" presStyleCnt="0"/>
      <dgm:spPr/>
    </dgm:pt>
    <dgm:pt modelId="{59530CBE-3646-8648-996C-6C549F63938B}" type="pres">
      <dgm:prSet presAssocID="{8E15839F-8A93-44DD-B877-BB4DF9526B23}" presName="thickLine" presStyleLbl="alignNode1" presStyleIdx="3" presStyleCnt="6"/>
      <dgm:spPr/>
    </dgm:pt>
    <dgm:pt modelId="{C3389B86-3DE2-A24D-9615-654C4197B639}" type="pres">
      <dgm:prSet presAssocID="{8E15839F-8A93-44DD-B877-BB4DF9526B23}" presName="horz1" presStyleCnt="0"/>
      <dgm:spPr/>
    </dgm:pt>
    <dgm:pt modelId="{B9785D44-CE9F-FF47-A6C0-2384961E0F38}" type="pres">
      <dgm:prSet presAssocID="{8E15839F-8A93-44DD-B877-BB4DF9526B23}" presName="tx1" presStyleLbl="revTx" presStyleIdx="3" presStyleCnt="6"/>
      <dgm:spPr/>
    </dgm:pt>
    <dgm:pt modelId="{0EC93763-4215-3045-8610-2F26F5A32D68}" type="pres">
      <dgm:prSet presAssocID="{8E15839F-8A93-44DD-B877-BB4DF9526B23}" presName="vert1" presStyleCnt="0"/>
      <dgm:spPr/>
    </dgm:pt>
    <dgm:pt modelId="{DBE2BFC1-359D-9E42-ACA1-20B88B58F7E4}" type="pres">
      <dgm:prSet presAssocID="{5C55FCCC-3464-42D1-915D-917C1FA9D075}" presName="thickLine" presStyleLbl="alignNode1" presStyleIdx="4" presStyleCnt="6"/>
      <dgm:spPr/>
    </dgm:pt>
    <dgm:pt modelId="{C5024305-1CDB-BD44-A8C4-F4D1D17DBC2B}" type="pres">
      <dgm:prSet presAssocID="{5C55FCCC-3464-42D1-915D-917C1FA9D075}" presName="horz1" presStyleCnt="0"/>
      <dgm:spPr/>
    </dgm:pt>
    <dgm:pt modelId="{7AF0A563-B745-E643-B612-DA1E444575F7}" type="pres">
      <dgm:prSet presAssocID="{5C55FCCC-3464-42D1-915D-917C1FA9D075}" presName="tx1" presStyleLbl="revTx" presStyleIdx="4" presStyleCnt="6"/>
      <dgm:spPr/>
    </dgm:pt>
    <dgm:pt modelId="{C3EAF965-EB2C-D548-B627-4C816D354312}" type="pres">
      <dgm:prSet presAssocID="{5C55FCCC-3464-42D1-915D-917C1FA9D075}" presName="vert1" presStyleCnt="0"/>
      <dgm:spPr/>
    </dgm:pt>
    <dgm:pt modelId="{5960773B-6667-C547-A67A-088B131BB09F}" type="pres">
      <dgm:prSet presAssocID="{E15DACF9-B2A3-4B4F-BF60-D5286168C30D}" presName="thickLine" presStyleLbl="alignNode1" presStyleIdx="5" presStyleCnt="6"/>
      <dgm:spPr/>
    </dgm:pt>
    <dgm:pt modelId="{2C7AB374-68E1-984E-BDA3-0C8BF822FECF}" type="pres">
      <dgm:prSet presAssocID="{E15DACF9-B2A3-4B4F-BF60-D5286168C30D}" presName="horz1" presStyleCnt="0"/>
      <dgm:spPr/>
    </dgm:pt>
    <dgm:pt modelId="{1850E46A-CD51-3B4D-9383-6DADF001AAD7}" type="pres">
      <dgm:prSet presAssocID="{E15DACF9-B2A3-4B4F-BF60-D5286168C30D}" presName="tx1" presStyleLbl="revTx" presStyleIdx="5" presStyleCnt="6"/>
      <dgm:spPr/>
    </dgm:pt>
    <dgm:pt modelId="{5632387D-2F90-F548-B909-32E6759AE383}" type="pres">
      <dgm:prSet presAssocID="{E15DACF9-B2A3-4B4F-BF60-D5286168C30D}" presName="vert1" presStyleCnt="0"/>
      <dgm:spPr/>
    </dgm:pt>
  </dgm:ptLst>
  <dgm:cxnLst>
    <dgm:cxn modelId="{0B712624-7700-4832-869C-60DE637BBC1F}" srcId="{CD6FB615-B337-47D3-9A4B-CD2216C4A59D}" destId="{866190C1-45FF-4D61-BC4B-09710F98779E}" srcOrd="1" destOrd="0" parTransId="{F63F69C0-6D45-418B-AC47-41B0FD3C48D2}" sibTransId="{36C13F27-EFAE-4AD0-9FFC-802B45A9B648}"/>
    <dgm:cxn modelId="{1B288924-2099-4AA0-A08D-1EF581F16D53}" srcId="{CD6FB615-B337-47D3-9A4B-CD2216C4A59D}" destId="{E15DACF9-B2A3-4B4F-BF60-D5286168C30D}" srcOrd="5" destOrd="0" parTransId="{5E62A653-2726-4A05-9B64-38A636CB3CC3}" sibTransId="{57CC3A21-4A09-422A-8028-3B61C8C321ED}"/>
    <dgm:cxn modelId="{32438636-6478-4404-8E3B-37854127CE34}" srcId="{CD6FB615-B337-47D3-9A4B-CD2216C4A59D}" destId="{BA0EA6CC-A5D8-4F9B-98F7-B45670CCA5FD}" srcOrd="0" destOrd="0" parTransId="{A1F5F237-DA7A-4B40-A284-9AEC392DE531}" sibTransId="{029813F9-4BB9-40A6-BE7F-7B3AB07569D5}"/>
    <dgm:cxn modelId="{121BD852-695F-4414-955C-E13715849E5C}" srcId="{CD6FB615-B337-47D3-9A4B-CD2216C4A59D}" destId="{EE6468B5-6D9E-44F5-8E72-B18C404247B0}" srcOrd="2" destOrd="0" parTransId="{3754161C-A28C-4DF3-B540-F5AB056674D1}" sibTransId="{07E310E1-1D35-454B-B695-7C1146057F8F}"/>
    <dgm:cxn modelId="{2AA9E658-ECB9-3B49-9365-9046B19D9004}" type="presOf" srcId="{8E15839F-8A93-44DD-B877-BB4DF9526B23}" destId="{B9785D44-CE9F-FF47-A6C0-2384961E0F38}" srcOrd="0" destOrd="0" presId="urn:microsoft.com/office/officeart/2008/layout/LinedList"/>
    <dgm:cxn modelId="{BD60BD77-5ADE-F249-A133-B80097747EFA}" type="presOf" srcId="{CD6FB615-B337-47D3-9A4B-CD2216C4A59D}" destId="{415401B6-E6F8-1E4E-B176-B710E0ED3993}" srcOrd="0" destOrd="0" presId="urn:microsoft.com/office/officeart/2008/layout/LinedList"/>
    <dgm:cxn modelId="{B8C6A67A-FDE7-D14C-8036-448D6C5480C8}" type="presOf" srcId="{E15DACF9-B2A3-4B4F-BF60-D5286168C30D}" destId="{1850E46A-CD51-3B4D-9383-6DADF001AAD7}" srcOrd="0" destOrd="0" presId="urn:microsoft.com/office/officeart/2008/layout/LinedList"/>
    <dgm:cxn modelId="{6453D17E-8126-AF43-B1E0-B31282C3F9DD}" type="presOf" srcId="{5C55FCCC-3464-42D1-915D-917C1FA9D075}" destId="{7AF0A563-B745-E643-B612-DA1E444575F7}" srcOrd="0" destOrd="0" presId="urn:microsoft.com/office/officeart/2008/layout/LinedList"/>
    <dgm:cxn modelId="{0EFFB87F-D121-42A7-A417-350AE2143940}" srcId="{CD6FB615-B337-47D3-9A4B-CD2216C4A59D}" destId="{5C55FCCC-3464-42D1-915D-917C1FA9D075}" srcOrd="4" destOrd="0" parTransId="{EB6ADB98-75E5-439E-989C-6CD40E7C54FD}" sibTransId="{885F113A-56F4-4CBF-A08D-1A4802011E1C}"/>
    <dgm:cxn modelId="{6CAB0C8D-97B7-0442-AD0B-61D1B43A77FB}" type="presOf" srcId="{EE6468B5-6D9E-44F5-8E72-B18C404247B0}" destId="{88A1062F-B358-5441-8FD6-CA9151B451F1}" srcOrd="0" destOrd="0" presId="urn:microsoft.com/office/officeart/2008/layout/LinedList"/>
    <dgm:cxn modelId="{F3D250A1-B140-1C42-8D42-A579685FAAC2}" type="presOf" srcId="{BA0EA6CC-A5D8-4F9B-98F7-B45670CCA5FD}" destId="{516A64E1-D349-9E4E-B328-B9AA6CE9657B}" srcOrd="0" destOrd="0" presId="urn:microsoft.com/office/officeart/2008/layout/LinedList"/>
    <dgm:cxn modelId="{684847A6-D145-EE4D-86DC-FFE769F90446}" type="presOf" srcId="{866190C1-45FF-4D61-BC4B-09710F98779E}" destId="{FB51A06A-2B79-3F47-904A-8569ABD9047A}" srcOrd="0" destOrd="0" presId="urn:microsoft.com/office/officeart/2008/layout/LinedList"/>
    <dgm:cxn modelId="{4AF5D3A6-4713-49A7-A286-E4DF1A774CF9}" srcId="{CD6FB615-B337-47D3-9A4B-CD2216C4A59D}" destId="{8E15839F-8A93-44DD-B877-BB4DF9526B23}" srcOrd="3" destOrd="0" parTransId="{0895C9AF-228A-4F29-97E5-FEE13461078D}" sibTransId="{691467FE-CB99-4019-9805-CA49F47ACC66}"/>
    <dgm:cxn modelId="{1E40EC14-EFE1-1547-86F8-5641C79BC63B}" type="presParOf" srcId="{415401B6-E6F8-1E4E-B176-B710E0ED3993}" destId="{EFF8E22E-A9F3-3B44-A3EA-A0B1F4B728CB}" srcOrd="0" destOrd="0" presId="urn:microsoft.com/office/officeart/2008/layout/LinedList"/>
    <dgm:cxn modelId="{76860308-E1AE-9543-875B-A783A4BE7CE2}" type="presParOf" srcId="{415401B6-E6F8-1E4E-B176-B710E0ED3993}" destId="{3B542C62-A04C-C547-B0FB-D612AFAFB8C3}" srcOrd="1" destOrd="0" presId="urn:microsoft.com/office/officeart/2008/layout/LinedList"/>
    <dgm:cxn modelId="{44BBFD8D-47B4-F44F-A463-A46DC500DE62}" type="presParOf" srcId="{3B542C62-A04C-C547-B0FB-D612AFAFB8C3}" destId="{516A64E1-D349-9E4E-B328-B9AA6CE9657B}" srcOrd="0" destOrd="0" presId="urn:microsoft.com/office/officeart/2008/layout/LinedList"/>
    <dgm:cxn modelId="{29FFA084-1CDA-F84F-982B-B64D4754F72A}" type="presParOf" srcId="{3B542C62-A04C-C547-B0FB-D612AFAFB8C3}" destId="{55225B32-75C9-CD46-B74F-2B1914940D5C}" srcOrd="1" destOrd="0" presId="urn:microsoft.com/office/officeart/2008/layout/LinedList"/>
    <dgm:cxn modelId="{C01A1D25-3D55-5741-808D-1A078A82A3A0}" type="presParOf" srcId="{415401B6-E6F8-1E4E-B176-B710E0ED3993}" destId="{15B80901-10AA-0047-B27D-85B641BEAE0B}" srcOrd="2" destOrd="0" presId="urn:microsoft.com/office/officeart/2008/layout/LinedList"/>
    <dgm:cxn modelId="{AAD00818-745E-AF49-9AA8-C5CE2D9858C6}" type="presParOf" srcId="{415401B6-E6F8-1E4E-B176-B710E0ED3993}" destId="{493F90B6-DD0C-594E-B994-F608F97C71B0}" srcOrd="3" destOrd="0" presId="urn:microsoft.com/office/officeart/2008/layout/LinedList"/>
    <dgm:cxn modelId="{F32BA7B9-25B1-5242-9C71-A3EB1BE70694}" type="presParOf" srcId="{493F90B6-DD0C-594E-B994-F608F97C71B0}" destId="{FB51A06A-2B79-3F47-904A-8569ABD9047A}" srcOrd="0" destOrd="0" presId="urn:microsoft.com/office/officeart/2008/layout/LinedList"/>
    <dgm:cxn modelId="{CDE95AC8-81D6-4641-A696-864C307A3066}" type="presParOf" srcId="{493F90B6-DD0C-594E-B994-F608F97C71B0}" destId="{1A6A6170-C786-504B-95C0-B67BE847957B}" srcOrd="1" destOrd="0" presId="urn:microsoft.com/office/officeart/2008/layout/LinedList"/>
    <dgm:cxn modelId="{F7C9AABC-A894-1641-9176-D3665EAA5C96}" type="presParOf" srcId="{415401B6-E6F8-1E4E-B176-B710E0ED3993}" destId="{00278D65-4A08-7946-B384-4E5E2ED7AFA3}" srcOrd="4" destOrd="0" presId="urn:microsoft.com/office/officeart/2008/layout/LinedList"/>
    <dgm:cxn modelId="{441F245F-58B6-584E-8EB8-F23B91A42390}" type="presParOf" srcId="{415401B6-E6F8-1E4E-B176-B710E0ED3993}" destId="{1C7B894C-3899-7C4F-9857-83A0A99CE2F2}" srcOrd="5" destOrd="0" presId="urn:microsoft.com/office/officeart/2008/layout/LinedList"/>
    <dgm:cxn modelId="{7037E06F-C280-C64F-9477-4E3C3FF02BF0}" type="presParOf" srcId="{1C7B894C-3899-7C4F-9857-83A0A99CE2F2}" destId="{88A1062F-B358-5441-8FD6-CA9151B451F1}" srcOrd="0" destOrd="0" presId="urn:microsoft.com/office/officeart/2008/layout/LinedList"/>
    <dgm:cxn modelId="{43B78C3A-E663-0F44-9879-BB2B70C0E76B}" type="presParOf" srcId="{1C7B894C-3899-7C4F-9857-83A0A99CE2F2}" destId="{0946C8A6-8C96-1049-9BCD-B182085A8087}" srcOrd="1" destOrd="0" presId="urn:microsoft.com/office/officeart/2008/layout/LinedList"/>
    <dgm:cxn modelId="{989C49B9-B56F-3B4C-B402-BB22D06AA381}" type="presParOf" srcId="{415401B6-E6F8-1E4E-B176-B710E0ED3993}" destId="{59530CBE-3646-8648-996C-6C549F63938B}" srcOrd="6" destOrd="0" presId="urn:microsoft.com/office/officeart/2008/layout/LinedList"/>
    <dgm:cxn modelId="{F3DD5A86-67A8-804F-9441-4D0CD600C4DE}" type="presParOf" srcId="{415401B6-E6F8-1E4E-B176-B710E0ED3993}" destId="{C3389B86-3DE2-A24D-9615-654C4197B639}" srcOrd="7" destOrd="0" presId="urn:microsoft.com/office/officeart/2008/layout/LinedList"/>
    <dgm:cxn modelId="{161ADC9D-905E-8944-8F51-741FA9B4D6E4}" type="presParOf" srcId="{C3389B86-3DE2-A24D-9615-654C4197B639}" destId="{B9785D44-CE9F-FF47-A6C0-2384961E0F38}" srcOrd="0" destOrd="0" presId="urn:microsoft.com/office/officeart/2008/layout/LinedList"/>
    <dgm:cxn modelId="{FF754511-EB4B-9844-9065-CBE21D8E2942}" type="presParOf" srcId="{C3389B86-3DE2-A24D-9615-654C4197B639}" destId="{0EC93763-4215-3045-8610-2F26F5A32D68}" srcOrd="1" destOrd="0" presId="urn:microsoft.com/office/officeart/2008/layout/LinedList"/>
    <dgm:cxn modelId="{46A2DD38-E565-744C-BA0F-5A3CDFD363B0}" type="presParOf" srcId="{415401B6-E6F8-1E4E-B176-B710E0ED3993}" destId="{DBE2BFC1-359D-9E42-ACA1-20B88B58F7E4}" srcOrd="8" destOrd="0" presId="urn:microsoft.com/office/officeart/2008/layout/LinedList"/>
    <dgm:cxn modelId="{E2E0E3AC-D16A-B04C-8F7C-4EB4F2889F1A}" type="presParOf" srcId="{415401B6-E6F8-1E4E-B176-B710E0ED3993}" destId="{C5024305-1CDB-BD44-A8C4-F4D1D17DBC2B}" srcOrd="9" destOrd="0" presId="urn:microsoft.com/office/officeart/2008/layout/LinedList"/>
    <dgm:cxn modelId="{0298A499-35B1-5B43-A915-536C170DDCA8}" type="presParOf" srcId="{C5024305-1CDB-BD44-A8C4-F4D1D17DBC2B}" destId="{7AF0A563-B745-E643-B612-DA1E444575F7}" srcOrd="0" destOrd="0" presId="urn:microsoft.com/office/officeart/2008/layout/LinedList"/>
    <dgm:cxn modelId="{29F0D826-A3A6-994D-B077-16B95068578A}" type="presParOf" srcId="{C5024305-1CDB-BD44-A8C4-F4D1D17DBC2B}" destId="{C3EAF965-EB2C-D548-B627-4C816D354312}" srcOrd="1" destOrd="0" presId="urn:microsoft.com/office/officeart/2008/layout/LinedList"/>
    <dgm:cxn modelId="{2B371693-52CA-CB44-A05C-2E29B03EA770}" type="presParOf" srcId="{415401B6-E6F8-1E4E-B176-B710E0ED3993}" destId="{5960773B-6667-C547-A67A-088B131BB09F}" srcOrd="10" destOrd="0" presId="urn:microsoft.com/office/officeart/2008/layout/LinedList"/>
    <dgm:cxn modelId="{4FC9E190-E60C-8743-827A-D142D768DF06}" type="presParOf" srcId="{415401B6-E6F8-1E4E-B176-B710E0ED3993}" destId="{2C7AB374-68E1-984E-BDA3-0C8BF822FECF}" srcOrd="11" destOrd="0" presId="urn:microsoft.com/office/officeart/2008/layout/LinedList"/>
    <dgm:cxn modelId="{A49FE0C4-F2EF-114A-BE27-27246FA2DC89}" type="presParOf" srcId="{2C7AB374-68E1-984E-BDA3-0C8BF822FECF}" destId="{1850E46A-CD51-3B4D-9383-6DADF001AAD7}" srcOrd="0" destOrd="0" presId="urn:microsoft.com/office/officeart/2008/layout/LinedList"/>
    <dgm:cxn modelId="{1F95022C-18E6-4845-9A16-BEFA2D1D1D26}" type="presParOf" srcId="{2C7AB374-68E1-984E-BDA3-0C8BF822FECF}" destId="{5632387D-2F90-F548-B909-32E6759AE3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390F3BF-775E-47FE-A8F6-76430EFFB943}" type="doc">
      <dgm:prSet loTypeId="urn:microsoft.com/office/officeart/2008/layout/LinedList" loCatId="list" qsTypeId="urn:microsoft.com/office/officeart/2005/8/quickstyle/simple3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AC32F223-5A21-42E8-87BD-47876225AF51}">
      <dgm:prSet/>
      <dgm:spPr/>
      <dgm:t>
        <a:bodyPr/>
        <a:lstStyle/>
        <a:p>
          <a:r>
            <a:rPr lang="fr-FR" u="sng"/>
            <a:t>Problématiques</a:t>
          </a:r>
          <a:r>
            <a:rPr lang="fr-FR"/>
            <a:t>: aborder la question à partir de 3 problématiques:</a:t>
          </a:r>
          <a:endParaRPr lang="en-US"/>
        </a:p>
      </dgm:t>
    </dgm:pt>
    <dgm:pt modelId="{B9E505FD-E8CE-4349-93EF-AEC63528952F}" type="parTrans" cxnId="{228A613B-6F16-49BF-BBA4-F2AE420CBD4D}">
      <dgm:prSet/>
      <dgm:spPr/>
      <dgm:t>
        <a:bodyPr/>
        <a:lstStyle/>
        <a:p>
          <a:endParaRPr lang="en-US"/>
        </a:p>
      </dgm:t>
    </dgm:pt>
    <dgm:pt modelId="{5437062B-2440-4B9A-A9B6-A4ACDA18CDCF}" type="sibTrans" cxnId="{228A613B-6F16-49BF-BBA4-F2AE420CBD4D}">
      <dgm:prSet/>
      <dgm:spPr/>
      <dgm:t>
        <a:bodyPr/>
        <a:lstStyle/>
        <a:p>
          <a:endParaRPr lang="en-US"/>
        </a:p>
      </dgm:t>
    </dgm:pt>
    <dgm:pt modelId="{F9DA2D34-69D7-426C-A0B1-CAED17FB8938}">
      <dgm:prSet/>
      <dgm:spPr/>
      <dgm:t>
        <a:bodyPr/>
        <a:lstStyle/>
        <a:p>
          <a:r>
            <a:rPr lang="fr-FR"/>
            <a:t>- les ressources en eau sont inégalement réparties</a:t>
          </a:r>
          <a:endParaRPr lang="en-US"/>
        </a:p>
      </dgm:t>
    </dgm:pt>
    <dgm:pt modelId="{2DAAFA46-3330-419B-86F6-E9A230BE0769}" type="parTrans" cxnId="{D461E05E-A31C-4FB9-B662-08E293091E0E}">
      <dgm:prSet/>
      <dgm:spPr/>
      <dgm:t>
        <a:bodyPr/>
        <a:lstStyle/>
        <a:p>
          <a:endParaRPr lang="en-US"/>
        </a:p>
      </dgm:t>
    </dgm:pt>
    <dgm:pt modelId="{3476DF83-8446-41D1-8864-456FF9C47781}" type="sibTrans" cxnId="{D461E05E-A31C-4FB9-B662-08E293091E0E}">
      <dgm:prSet/>
      <dgm:spPr/>
      <dgm:t>
        <a:bodyPr/>
        <a:lstStyle/>
        <a:p>
          <a:endParaRPr lang="en-US"/>
        </a:p>
      </dgm:t>
    </dgm:pt>
    <dgm:pt modelId="{819B31BC-8A6F-46FF-A5ED-1FC8B731F4E5}">
      <dgm:prSet/>
      <dgm:spPr/>
      <dgm:t>
        <a:bodyPr/>
        <a:lstStyle/>
        <a:p>
          <a:r>
            <a:rPr lang="fr-FR"/>
            <a:t>- les sociétés humaines réalisent des aménagements et organisent leur espace afin d’exploiter les ressources en eau.</a:t>
          </a:r>
          <a:endParaRPr lang="en-US"/>
        </a:p>
      </dgm:t>
    </dgm:pt>
    <dgm:pt modelId="{204D1D02-A4B3-4C6F-A7DA-1FACAD86867E}" type="parTrans" cxnId="{149879FA-A33B-44F3-BBF8-C7E4C1231178}">
      <dgm:prSet/>
      <dgm:spPr/>
      <dgm:t>
        <a:bodyPr/>
        <a:lstStyle/>
        <a:p>
          <a:endParaRPr lang="en-US"/>
        </a:p>
      </dgm:t>
    </dgm:pt>
    <dgm:pt modelId="{A3582A13-14F6-42C9-96C7-CE1B3B62AB07}" type="sibTrans" cxnId="{149879FA-A33B-44F3-BBF8-C7E4C1231178}">
      <dgm:prSet/>
      <dgm:spPr/>
      <dgm:t>
        <a:bodyPr/>
        <a:lstStyle/>
        <a:p>
          <a:endParaRPr lang="en-US"/>
        </a:p>
      </dgm:t>
    </dgm:pt>
    <dgm:pt modelId="{991A1D3F-85B5-4C3B-B0F6-87E9AFB76385}">
      <dgm:prSet/>
      <dgm:spPr/>
      <dgm:t>
        <a:bodyPr/>
        <a:lstStyle/>
        <a:p>
          <a:r>
            <a:rPr lang="fr-FR"/>
            <a:t>- les modalités pour une gestion durable des ressources en eau.</a:t>
          </a:r>
          <a:endParaRPr lang="en-US"/>
        </a:p>
      </dgm:t>
    </dgm:pt>
    <dgm:pt modelId="{9DA556B1-0FDC-49CB-B811-BDC2FD7C4D6E}" type="parTrans" cxnId="{02805D9D-38D8-430D-B5BA-5D6213211554}">
      <dgm:prSet/>
      <dgm:spPr/>
      <dgm:t>
        <a:bodyPr/>
        <a:lstStyle/>
        <a:p>
          <a:endParaRPr lang="en-US"/>
        </a:p>
      </dgm:t>
    </dgm:pt>
    <dgm:pt modelId="{CEB15EE2-DAFC-40A0-B10D-BC990189C1F5}" type="sibTrans" cxnId="{02805D9D-38D8-430D-B5BA-5D6213211554}">
      <dgm:prSet/>
      <dgm:spPr/>
      <dgm:t>
        <a:bodyPr/>
        <a:lstStyle/>
        <a:p>
          <a:endParaRPr lang="en-US"/>
        </a:p>
      </dgm:t>
    </dgm:pt>
    <dgm:pt modelId="{4FE350A2-F8F6-AA4E-A50C-27658A713C5F}" type="pres">
      <dgm:prSet presAssocID="{4390F3BF-775E-47FE-A8F6-76430EFFB943}" presName="vert0" presStyleCnt="0">
        <dgm:presLayoutVars>
          <dgm:dir/>
          <dgm:animOne val="branch"/>
          <dgm:animLvl val="lvl"/>
        </dgm:presLayoutVars>
      </dgm:prSet>
      <dgm:spPr/>
    </dgm:pt>
    <dgm:pt modelId="{30FE8C73-516A-3443-B461-FFBEC2B1FE64}" type="pres">
      <dgm:prSet presAssocID="{AC32F223-5A21-42E8-87BD-47876225AF51}" presName="thickLine" presStyleLbl="alignNode1" presStyleIdx="0" presStyleCnt="4"/>
      <dgm:spPr/>
    </dgm:pt>
    <dgm:pt modelId="{4A036667-436E-3645-BE7F-9E1574BE16CB}" type="pres">
      <dgm:prSet presAssocID="{AC32F223-5A21-42E8-87BD-47876225AF51}" presName="horz1" presStyleCnt="0"/>
      <dgm:spPr/>
    </dgm:pt>
    <dgm:pt modelId="{448093D1-8547-5246-9CB0-A0BFDC84B23B}" type="pres">
      <dgm:prSet presAssocID="{AC32F223-5A21-42E8-87BD-47876225AF51}" presName="tx1" presStyleLbl="revTx" presStyleIdx="0" presStyleCnt="4"/>
      <dgm:spPr/>
    </dgm:pt>
    <dgm:pt modelId="{495D94A2-6037-AC4D-9E6D-D087951A31EC}" type="pres">
      <dgm:prSet presAssocID="{AC32F223-5A21-42E8-87BD-47876225AF51}" presName="vert1" presStyleCnt="0"/>
      <dgm:spPr/>
    </dgm:pt>
    <dgm:pt modelId="{DEDFC248-712B-5140-B971-754632079B82}" type="pres">
      <dgm:prSet presAssocID="{F9DA2D34-69D7-426C-A0B1-CAED17FB8938}" presName="thickLine" presStyleLbl="alignNode1" presStyleIdx="1" presStyleCnt="4"/>
      <dgm:spPr/>
    </dgm:pt>
    <dgm:pt modelId="{9B953B5D-B3C2-294C-9EE2-E6BBF6EF877F}" type="pres">
      <dgm:prSet presAssocID="{F9DA2D34-69D7-426C-A0B1-CAED17FB8938}" presName="horz1" presStyleCnt="0"/>
      <dgm:spPr/>
    </dgm:pt>
    <dgm:pt modelId="{0248B1D7-72FF-534E-9FF8-258C067B649F}" type="pres">
      <dgm:prSet presAssocID="{F9DA2D34-69D7-426C-A0B1-CAED17FB8938}" presName="tx1" presStyleLbl="revTx" presStyleIdx="1" presStyleCnt="4"/>
      <dgm:spPr/>
    </dgm:pt>
    <dgm:pt modelId="{C5B9CD8F-0D52-6E49-9A1D-37DA764654B7}" type="pres">
      <dgm:prSet presAssocID="{F9DA2D34-69D7-426C-A0B1-CAED17FB8938}" presName="vert1" presStyleCnt="0"/>
      <dgm:spPr/>
    </dgm:pt>
    <dgm:pt modelId="{8DA6C2C6-4446-754A-B811-CD51CF8F7B64}" type="pres">
      <dgm:prSet presAssocID="{819B31BC-8A6F-46FF-A5ED-1FC8B731F4E5}" presName="thickLine" presStyleLbl="alignNode1" presStyleIdx="2" presStyleCnt="4"/>
      <dgm:spPr/>
    </dgm:pt>
    <dgm:pt modelId="{301297DC-2DFE-474C-A88F-3418DA933BA3}" type="pres">
      <dgm:prSet presAssocID="{819B31BC-8A6F-46FF-A5ED-1FC8B731F4E5}" presName="horz1" presStyleCnt="0"/>
      <dgm:spPr/>
    </dgm:pt>
    <dgm:pt modelId="{4939859B-90A2-E145-BFE8-D41C256F19FA}" type="pres">
      <dgm:prSet presAssocID="{819B31BC-8A6F-46FF-A5ED-1FC8B731F4E5}" presName="tx1" presStyleLbl="revTx" presStyleIdx="2" presStyleCnt="4"/>
      <dgm:spPr/>
    </dgm:pt>
    <dgm:pt modelId="{580BC686-0EE9-2349-82D1-9352814DC8DD}" type="pres">
      <dgm:prSet presAssocID="{819B31BC-8A6F-46FF-A5ED-1FC8B731F4E5}" presName="vert1" presStyleCnt="0"/>
      <dgm:spPr/>
    </dgm:pt>
    <dgm:pt modelId="{3A6B87E9-B46D-E74B-A6F3-9EF81CA52D4F}" type="pres">
      <dgm:prSet presAssocID="{991A1D3F-85B5-4C3B-B0F6-87E9AFB76385}" presName="thickLine" presStyleLbl="alignNode1" presStyleIdx="3" presStyleCnt="4"/>
      <dgm:spPr/>
    </dgm:pt>
    <dgm:pt modelId="{C640F63A-0703-B545-856A-F47E07BC155E}" type="pres">
      <dgm:prSet presAssocID="{991A1D3F-85B5-4C3B-B0F6-87E9AFB76385}" presName="horz1" presStyleCnt="0"/>
      <dgm:spPr/>
    </dgm:pt>
    <dgm:pt modelId="{0DA4F1A7-9C5B-2F4A-8603-9BEAF76DD391}" type="pres">
      <dgm:prSet presAssocID="{991A1D3F-85B5-4C3B-B0F6-87E9AFB76385}" presName="tx1" presStyleLbl="revTx" presStyleIdx="3" presStyleCnt="4"/>
      <dgm:spPr/>
    </dgm:pt>
    <dgm:pt modelId="{04F716CC-F93E-8743-936C-2A454C98760D}" type="pres">
      <dgm:prSet presAssocID="{991A1D3F-85B5-4C3B-B0F6-87E9AFB76385}" presName="vert1" presStyleCnt="0"/>
      <dgm:spPr/>
    </dgm:pt>
  </dgm:ptLst>
  <dgm:cxnLst>
    <dgm:cxn modelId="{98752C08-DF74-C947-8F70-CA1F79B1E410}" type="presOf" srcId="{F9DA2D34-69D7-426C-A0B1-CAED17FB8938}" destId="{0248B1D7-72FF-534E-9FF8-258C067B649F}" srcOrd="0" destOrd="0" presId="urn:microsoft.com/office/officeart/2008/layout/LinedList"/>
    <dgm:cxn modelId="{0EA39D0D-9ADA-FA40-8E2E-17F59F990F9C}" type="presOf" srcId="{991A1D3F-85B5-4C3B-B0F6-87E9AFB76385}" destId="{0DA4F1A7-9C5B-2F4A-8603-9BEAF76DD391}" srcOrd="0" destOrd="0" presId="urn:microsoft.com/office/officeart/2008/layout/LinedList"/>
    <dgm:cxn modelId="{228A613B-6F16-49BF-BBA4-F2AE420CBD4D}" srcId="{4390F3BF-775E-47FE-A8F6-76430EFFB943}" destId="{AC32F223-5A21-42E8-87BD-47876225AF51}" srcOrd="0" destOrd="0" parTransId="{B9E505FD-E8CE-4349-93EF-AEC63528952F}" sibTransId="{5437062B-2440-4B9A-A9B6-A4ACDA18CDCF}"/>
    <dgm:cxn modelId="{D461E05E-A31C-4FB9-B662-08E293091E0E}" srcId="{4390F3BF-775E-47FE-A8F6-76430EFFB943}" destId="{F9DA2D34-69D7-426C-A0B1-CAED17FB8938}" srcOrd="1" destOrd="0" parTransId="{2DAAFA46-3330-419B-86F6-E9A230BE0769}" sibTransId="{3476DF83-8446-41D1-8864-456FF9C47781}"/>
    <dgm:cxn modelId="{16663E77-02B7-E746-BFF8-19E4EC3F172E}" type="presOf" srcId="{AC32F223-5A21-42E8-87BD-47876225AF51}" destId="{448093D1-8547-5246-9CB0-A0BFDC84B23B}" srcOrd="0" destOrd="0" presId="urn:microsoft.com/office/officeart/2008/layout/LinedList"/>
    <dgm:cxn modelId="{02805D9D-38D8-430D-B5BA-5D6213211554}" srcId="{4390F3BF-775E-47FE-A8F6-76430EFFB943}" destId="{991A1D3F-85B5-4C3B-B0F6-87E9AFB76385}" srcOrd="3" destOrd="0" parTransId="{9DA556B1-0FDC-49CB-B811-BDC2FD7C4D6E}" sibTransId="{CEB15EE2-DAFC-40A0-B10D-BC990189C1F5}"/>
    <dgm:cxn modelId="{B80BD1A5-441A-6748-9263-8885CED8A863}" type="presOf" srcId="{4390F3BF-775E-47FE-A8F6-76430EFFB943}" destId="{4FE350A2-F8F6-AA4E-A50C-27658A713C5F}" srcOrd="0" destOrd="0" presId="urn:microsoft.com/office/officeart/2008/layout/LinedList"/>
    <dgm:cxn modelId="{1F4BA8EC-69FB-7A41-A006-E7DDD6A7F697}" type="presOf" srcId="{819B31BC-8A6F-46FF-A5ED-1FC8B731F4E5}" destId="{4939859B-90A2-E145-BFE8-D41C256F19FA}" srcOrd="0" destOrd="0" presId="urn:microsoft.com/office/officeart/2008/layout/LinedList"/>
    <dgm:cxn modelId="{149879FA-A33B-44F3-BBF8-C7E4C1231178}" srcId="{4390F3BF-775E-47FE-A8F6-76430EFFB943}" destId="{819B31BC-8A6F-46FF-A5ED-1FC8B731F4E5}" srcOrd="2" destOrd="0" parTransId="{204D1D02-A4B3-4C6F-A7DA-1FACAD86867E}" sibTransId="{A3582A13-14F6-42C9-96C7-CE1B3B62AB07}"/>
    <dgm:cxn modelId="{9D36687E-86B8-CB48-B521-6F067D243F71}" type="presParOf" srcId="{4FE350A2-F8F6-AA4E-A50C-27658A713C5F}" destId="{30FE8C73-516A-3443-B461-FFBEC2B1FE64}" srcOrd="0" destOrd="0" presId="urn:microsoft.com/office/officeart/2008/layout/LinedList"/>
    <dgm:cxn modelId="{F4047393-1B8C-2548-A8B1-1165C39813C7}" type="presParOf" srcId="{4FE350A2-F8F6-AA4E-A50C-27658A713C5F}" destId="{4A036667-436E-3645-BE7F-9E1574BE16CB}" srcOrd="1" destOrd="0" presId="urn:microsoft.com/office/officeart/2008/layout/LinedList"/>
    <dgm:cxn modelId="{8D1C2D1B-7DC8-1841-9602-2CD870140511}" type="presParOf" srcId="{4A036667-436E-3645-BE7F-9E1574BE16CB}" destId="{448093D1-8547-5246-9CB0-A0BFDC84B23B}" srcOrd="0" destOrd="0" presId="urn:microsoft.com/office/officeart/2008/layout/LinedList"/>
    <dgm:cxn modelId="{40A18F72-9317-3949-BC5D-A33D78EFBD97}" type="presParOf" srcId="{4A036667-436E-3645-BE7F-9E1574BE16CB}" destId="{495D94A2-6037-AC4D-9E6D-D087951A31EC}" srcOrd="1" destOrd="0" presId="urn:microsoft.com/office/officeart/2008/layout/LinedList"/>
    <dgm:cxn modelId="{0851C590-4467-EA41-9DA5-DAECFCB7ECA4}" type="presParOf" srcId="{4FE350A2-F8F6-AA4E-A50C-27658A713C5F}" destId="{DEDFC248-712B-5140-B971-754632079B82}" srcOrd="2" destOrd="0" presId="urn:microsoft.com/office/officeart/2008/layout/LinedList"/>
    <dgm:cxn modelId="{395DC476-3964-D041-871F-5E7308743675}" type="presParOf" srcId="{4FE350A2-F8F6-AA4E-A50C-27658A713C5F}" destId="{9B953B5D-B3C2-294C-9EE2-E6BBF6EF877F}" srcOrd="3" destOrd="0" presId="urn:microsoft.com/office/officeart/2008/layout/LinedList"/>
    <dgm:cxn modelId="{7087A193-48B0-E744-97DB-C323190FA0F3}" type="presParOf" srcId="{9B953B5D-B3C2-294C-9EE2-E6BBF6EF877F}" destId="{0248B1D7-72FF-534E-9FF8-258C067B649F}" srcOrd="0" destOrd="0" presId="urn:microsoft.com/office/officeart/2008/layout/LinedList"/>
    <dgm:cxn modelId="{0F414016-AE7B-234B-AA91-C45610E94CBA}" type="presParOf" srcId="{9B953B5D-B3C2-294C-9EE2-E6BBF6EF877F}" destId="{C5B9CD8F-0D52-6E49-9A1D-37DA764654B7}" srcOrd="1" destOrd="0" presId="urn:microsoft.com/office/officeart/2008/layout/LinedList"/>
    <dgm:cxn modelId="{F4D8A45D-D48A-464F-866F-6485330888C0}" type="presParOf" srcId="{4FE350A2-F8F6-AA4E-A50C-27658A713C5F}" destId="{8DA6C2C6-4446-754A-B811-CD51CF8F7B64}" srcOrd="4" destOrd="0" presId="urn:microsoft.com/office/officeart/2008/layout/LinedList"/>
    <dgm:cxn modelId="{5A8E4E55-C6BB-2248-8E32-2ABA5D565844}" type="presParOf" srcId="{4FE350A2-F8F6-AA4E-A50C-27658A713C5F}" destId="{301297DC-2DFE-474C-A88F-3418DA933BA3}" srcOrd="5" destOrd="0" presId="urn:microsoft.com/office/officeart/2008/layout/LinedList"/>
    <dgm:cxn modelId="{D765A444-7E2D-9E43-9D70-553DDFF13AD7}" type="presParOf" srcId="{301297DC-2DFE-474C-A88F-3418DA933BA3}" destId="{4939859B-90A2-E145-BFE8-D41C256F19FA}" srcOrd="0" destOrd="0" presId="urn:microsoft.com/office/officeart/2008/layout/LinedList"/>
    <dgm:cxn modelId="{3EAA00AA-D1A5-8647-8F9A-78C20F4E1076}" type="presParOf" srcId="{301297DC-2DFE-474C-A88F-3418DA933BA3}" destId="{580BC686-0EE9-2349-82D1-9352814DC8DD}" srcOrd="1" destOrd="0" presId="urn:microsoft.com/office/officeart/2008/layout/LinedList"/>
    <dgm:cxn modelId="{FC0693B9-49CC-9B4E-AD23-92BA7EB1916A}" type="presParOf" srcId="{4FE350A2-F8F6-AA4E-A50C-27658A713C5F}" destId="{3A6B87E9-B46D-E74B-A6F3-9EF81CA52D4F}" srcOrd="6" destOrd="0" presId="urn:microsoft.com/office/officeart/2008/layout/LinedList"/>
    <dgm:cxn modelId="{C168A3E3-FDFC-4246-B145-3D3E49D0498A}" type="presParOf" srcId="{4FE350A2-F8F6-AA4E-A50C-27658A713C5F}" destId="{C640F63A-0703-B545-856A-F47E07BC155E}" srcOrd="7" destOrd="0" presId="urn:microsoft.com/office/officeart/2008/layout/LinedList"/>
    <dgm:cxn modelId="{F96A0623-0CB0-E140-AE22-D7BC9C645320}" type="presParOf" srcId="{C640F63A-0703-B545-856A-F47E07BC155E}" destId="{0DA4F1A7-9C5B-2F4A-8603-9BEAF76DD391}" srcOrd="0" destOrd="0" presId="urn:microsoft.com/office/officeart/2008/layout/LinedList"/>
    <dgm:cxn modelId="{DA6BE53B-B0B1-2B4B-ABC3-1AB2D05B63C3}" type="presParOf" srcId="{C640F63A-0703-B545-856A-F47E07BC155E}" destId="{04F716CC-F93E-8743-936C-2A454C9876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DD9D8-B217-4B09-84BF-E976FE3395E8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0B6B13-8514-43F3-BC21-5505BA53DB4F}">
      <dgm:prSet/>
      <dgm:spPr/>
      <dgm:t>
        <a:bodyPr/>
        <a:lstStyle/>
        <a:p>
          <a:r>
            <a:rPr lang="fr-FR"/>
            <a:t>La géographie physique devient </a:t>
          </a:r>
          <a:r>
            <a:rPr lang="fr-FR" b="1"/>
            <a:t>environnementale</a:t>
          </a:r>
          <a:endParaRPr lang="en-US"/>
        </a:p>
      </dgm:t>
    </dgm:pt>
    <dgm:pt modelId="{8AC57897-E48A-4E86-8407-B150D7FF35CC}" type="parTrans" cxnId="{6BA87F7F-5923-4219-BD31-23F86278992A}">
      <dgm:prSet/>
      <dgm:spPr/>
      <dgm:t>
        <a:bodyPr/>
        <a:lstStyle/>
        <a:p>
          <a:endParaRPr lang="en-US"/>
        </a:p>
      </dgm:t>
    </dgm:pt>
    <dgm:pt modelId="{CE1F7F78-837D-4C22-838B-6319298B7016}" type="sibTrans" cxnId="{6BA87F7F-5923-4219-BD31-23F86278992A}">
      <dgm:prSet/>
      <dgm:spPr/>
      <dgm:t>
        <a:bodyPr/>
        <a:lstStyle/>
        <a:p>
          <a:endParaRPr lang="en-US"/>
        </a:p>
      </dgm:t>
    </dgm:pt>
    <dgm:pt modelId="{9E828BF2-6BBB-40D3-BDB3-73A172FBC9BE}">
      <dgm:prSet/>
      <dgm:spPr/>
      <dgm:t>
        <a:bodyPr/>
        <a:lstStyle/>
        <a:p>
          <a:r>
            <a:rPr lang="fr-FR"/>
            <a:t>La géographie humaine devient </a:t>
          </a:r>
          <a:r>
            <a:rPr lang="fr-FR" b="1"/>
            <a:t>spatialiste</a:t>
          </a:r>
          <a:endParaRPr lang="en-US"/>
        </a:p>
      </dgm:t>
    </dgm:pt>
    <dgm:pt modelId="{2C01F52D-3B21-4D53-90E3-AE35306A6986}" type="parTrans" cxnId="{9FA8DC0B-0211-4134-8467-489C92A83811}">
      <dgm:prSet/>
      <dgm:spPr/>
      <dgm:t>
        <a:bodyPr/>
        <a:lstStyle/>
        <a:p>
          <a:endParaRPr lang="en-US"/>
        </a:p>
      </dgm:t>
    </dgm:pt>
    <dgm:pt modelId="{1A1079BA-F729-45A1-BF55-CDA4C00D350C}" type="sibTrans" cxnId="{9FA8DC0B-0211-4134-8467-489C92A83811}">
      <dgm:prSet/>
      <dgm:spPr/>
      <dgm:t>
        <a:bodyPr/>
        <a:lstStyle/>
        <a:p>
          <a:endParaRPr lang="en-US"/>
        </a:p>
      </dgm:t>
    </dgm:pt>
    <dgm:pt modelId="{3C0A7F75-C9FA-4E23-AF1F-044F83EF54C0}">
      <dgm:prSet/>
      <dgm:spPr/>
      <dgm:t>
        <a:bodyPr/>
        <a:lstStyle/>
        <a:p>
          <a:r>
            <a:rPr lang="fr-FR"/>
            <a:t>La géographie sociale devient </a:t>
          </a:r>
          <a:r>
            <a:rPr lang="fr-FR" b="1"/>
            <a:t>humaniste</a:t>
          </a:r>
          <a:endParaRPr lang="en-US"/>
        </a:p>
      </dgm:t>
    </dgm:pt>
    <dgm:pt modelId="{8744A008-702E-4C28-A923-A5C992228127}" type="parTrans" cxnId="{8AB03D40-3904-454A-9041-4C214E864AA4}">
      <dgm:prSet/>
      <dgm:spPr/>
      <dgm:t>
        <a:bodyPr/>
        <a:lstStyle/>
        <a:p>
          <a:endParaRPr lang="en-US"/>
        </a:p>
      </dgm:t>
    </dgm:pt>
    <dgm:pt modelId="{F86737DF-1F8F-491E-9D42-374300F15114}" type="sibTrans" cxnId="{8AB03D40-3904-454A-9041-4C214E864AA4}">
      <dgm:prSet/>
      <dgm:spPr/>
      <dgm:t>
        <a:bodyPr/>
        <a:lstStyle/>
        <a:p>
          <a:endParaRPr lang="en-US"/>
        </a:p>
      </dgm:t>
    </dgm:pt>
    <dgm:pt modelId="{712A53DB-4885-4C9E-A185-CA092A14B7CA}">
      <dgm:prSet/>
      <dgm:spPr/>
      <dgm:t>
        <a:bodyPr/>
        <a:lstStyle/>
        <a:p>
          <a:r>
            <a:rPr lang="fr-FR"/>
            <a:t>La géographie redevient </a:t>
          </a:r>
          <a:r>
            <a:rPr lang="fr-FR" b="1"/>
            <a:t>politique</a:t>
          </a:r>
          <a:endParaRPr lang="en-US"/>
        </a:p>
      </dgm:t>
    </dgm:pt>
    <dgm:pt modelId="{EA39CFA7-C585-44C6-A358-4A5AD3FD4223}" type="parTrans" cxnId="{EE00250D-DFC2-41AA-B9A3-AC460F138A84}">
      <dgm:prSet/>
      <dgm:spPr/>
      <dgm:t>
        <a:bodyPr/>
        <a:lstStyle/>
        <a:p>
          <a:endParaRPr lang="en-US"/>
        </a:p>
      </dgm:t>
    </dgm:pt>
    <dgm:pt modelId="{D412E07E-A504-4BFE-8187-AD63859A179C}" type="sibTrans" cxnId="{EE00250D-DFC2-41AA-B9A3-AC460F138A84}">
      <dgm:prSet/>
      <dgm:spPr/>
      <dgm:t>
        <a:bodyPr/>
        <a:lstStyle/>
        <a:p>
          <a:endParaRPr lang="en-US"/>
        </a:p>
      </dgm:t>
    </dgm:pt>
    <dgm:pt modelId="{8AE87C12-72D2-4F4F-887E-1BE7B4EF60B2}" type="pres">
      <dgm:prSet presAssocID="{0A0DD9D8-B217-4B09-84BF-E976FE3395E8}" presName="linear" presStyleCnt="0">
        <dgm:presLayoutVars>
          <dgm:animLvl val="lvl"/>
          <dgm:resizeHandles val="exact"/>
        </dgm:presLayoutVars>
      </dgm:prSet>
      <dgm:spPr/>
    </dgm:pt>
    <dgm:pt modelId="{9799429D-2F88-C545-8C27-8B5EA01DC328}" type="pres">
      <dgm:prSet presAssocID="{260B6B13-8514-43F3-BC21-5505BA53DB4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F0DD137-92BB-D24C-A3D7-246F5628AF5E}" type="pres">
      <dgm:prSet presAssocID="{CE1F7F78-837D-4C22-838B-6319298B7016}" presName="spacer" presStyleCnt="0"/>
      <dgm:spPr/>
    </dgm:pt>
    <dgm:pt modelId="{CB46E036-2A6C-FB45-8590-C9CBEAE732AB}" type="pres">
      <dgm:prSet presAssocID="{9E828BF2-6BBB-40D3-BDB3-73A172FBC9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171646-F760-FA4A-8418-9B2B6D83C677}" type="pres">
      <dgm:prSet presAssocID="{1A1079BA-F729-45A1-BF55-CDA4C00D350C}" presName="spacer" presStyleCnt="0"/>
      <dgm:spPr/>
    </dgm:pt>
    <dgm:pt modelId="{28605162-0168-5844-96BC-75DCE8F9D272}" type="pres">
      <dgm:prSet presAssocID="{3C0A7F75-C9FA-4E23-AF1F-044F83EF54C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C5EE7E5-A307-7E49-B96C-46857BF1C716}" type="pres">
      <dgm:prSet presAssocID="{F86737DF-1F8F-491E-9D42-374300F15114}" presName="spacer" presStyleCnt="0"/>
      <dgm:spPr/>
    </dgm:pt>
    <dgm:pt modelId="{198C8D05-6EB9-784E-8AF4-00E5F0F716DA}" type="pres">
      <dgm:prSet presAssocID="{712A53DB-4885-4C9E-A185-CA092A14B7C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FA8DC0B-0211-4134-8467-489C92A83811}" srcId="{0A0DD9D8-B217-4B09-84BF-E976FE3395E8}" destId="{9E828BF2-6BBB-40D3-BDB3-73A172FBC9BE}" srcOrd="1" destOrd="0" parTransId="{2C01F52D-3B21-4D53-90E3-AE35306A6986}" sibTransId="{1A1079BA-F729-45A1-BF55-CDA4C00D350C}"/>
    <dgm:cxn modelId="{BED5350C-9BE1-574B-A826-70628A0A2591}" type="presOf" srcId="{712A53DB-4885-4C9E-A185-CA092A14B7CA}" destId="{198C8D05-6EB9-784E-8AF4-00E5F0F716DA}" srcOrd="0" destOrd="0" presId="urn:microsoft.com/office/officeart/2005/8/layout/vList2"/>
    <dgm:cxn modelId="{EE00250D-DFC2-41AA-B9A3-AC460F138A84}" srcId="{0A0DD9D8-B217-4B09-84BF-E976FE3395E8}" destId="{712A53DB-4885-4C9E-A185-CA092A14B7CA}" srcOrd="3" destOrd="0" parTransId="{EA39CFA7-C585-44C6-A358-4A5AD3FD4223}" sibTransId="{D412E07E-A504-4BFE-8187-AD63859A179C}"/>
    <dgm:cxn modelId="{8AB03D40-3904-454A-9041-4C214E864AA4}" srcId="{0A0DD9D8-B217-4B09-84BF-E976FE3395E8}" destId="{3C0A7F75-C9FA-4E23-AF1F-044F83EF54C0}" srcOrd="2" destOrd="0" parTransId="{8744A008-702E-4C28-A923-A5C992228127}" sibTransId="{F86737DF-1F8F-491E-9D42-374300F15114}"/>
    <dgm:cxn modelId="{2FAC557F-54F6-BC48-8313-AE9BD8A278C7}" type="presOf" srcId="{0A0DD9D8-B217-4B09-84BF-E976FE3395E8}" destId="{8AE87C12-72D2-4F4F-887E-1BE7B4EF60B2}" srcOrd="0" destOrd="0" presId="urn:microsoft.com/office/officeart/2005/8/layout/vList2"/>
    <dgm:cxn modelId="{6BA87F7F-5923-4219-BD31-23F86278992A}" srcId="{0A0DD9D8-B217-4B09-84BF-E976FE3395E8}" destId="{260B6B13-8514-43F3-BC21-5505BA53DB4F}" srcOrd="0" destOrd="0" parTransId="{8AC57897-E48A-4E86-8407-B150D7FF35CC}" sibTransId="{CE1F7F78-837D-4C22-838B-6319298B7016}"/>
    <dgm:cxn modelId="{49713D84-29A7-584D-8460-021087C8628B}" type="presOf" srcId="{9E828BF2-6BBB-40D3-BDB3-73A172FBC9BE}" destId="{CB46E036-2A6C-FB45-8590-C9CBEAE732AB}" srcOrd="0" destOrd="0" presId="urn:microsoft.com/office/officeart/2005/8/layout/vList2"/>
    <dgm:cxn modelId="{F20F00BC-1C8B-A849-B024-5012707A60AE}" type="presOf" srcId="{260B6B13-8514-43F3-BC21-5505BA53DB4F}" destId="{9799429D-2F88-C545-8C27-8B5EA01DC328}" srcOrd="0" destOrd="0" presId="urn:microsoft.com/office/officeart/2005/8/layout/vList2"/>
    <dgm:cxn modelId="{AC38EBBE-2925-9243-841C-CD332426501D}" type="presOf" srcId="{3C0A7F75-C9FA-4E23-AF1F-044F83EF54C0}" destId="{28605162-0168-5844-96BC-75DCE8F9D272}" srcOrd="0" destOrd="0" presId="urn:microsoft.com/office/officeart/2005/8/layout/vList2"/>
    <dgm:cxn modelId="{D14BC102-2B9D-6341-A6E8-7470EF36B732}" type="presParOf" srcId="{8AE87C12-72D2-4F4F-887E-1BE7B4EF60B2}" destId="{9799429D-2F88-C545-8C27-8B5EA01DC328}" srcOrd="0" destOrd="0" presId="urn:microsoft.com/office/officeart/2005/8/layout/vList2"/>
    <dgm:cxn modelId="{0FC69D4F-84CD-444A-AB05-F4737FE865A2}" type="presParOf" srcId="{8AE87C12-72D2-4F4F-887E-1BE7B4EF60B2}" destId="{BF0DD137-92BB-D24C-A3D7-246F5628AF5E}" srcOrd="1" destOrd="0" presId="urn:microsoft.com/office/officeart/2005/8/layout/vList2"/>
    <dgm:cxn modelId="{AFA93F5B-EDFD-B447-9FA0-5001F7EA38A6}" type="presParOf" srcId="{8AE87C12-72D2-4F4F-887E-1BE7B4EF60B2}" destId="{CB46E036-2A6C-FB45-8590-C9CBEAE732AB}" srcOrd="2" destOrd="0" presId="urn:microsoft.com/office/officeart/2005/8/layout/vList2"/>
    <dgm:cxn modelId="{8ECFFD98-932B-394A-B124-896200D2695B}" type="presParOf" srcId="{8AE87C12-72D2-4F4F-887E-1BE7B4EF60B2}" destId="{7B171646-F760-FA4A-8418-9B2B6D83C677}" srcOrd="3" destOrd="0" presId="urn:microsoft.com/office/officeart/2005/8/layout/vList2"/>
    <dgm:cxn modelId="{1BC4D11E-B3D8-2346-B992-8AEC5F623ED3}" type="presParOf" srcId="{8AE87C12-72D2-4F4F-887E-1BE7B4EF60B2}" destId="{28605162-0168-5844-96BC-75DCE8F9D272}" srcOrd="4" destOrd="0" presId="urn:microsoft.com/office/officeart/2005/8/layout/vList2"/>
    <dgm:cxn modelId="{90C88FB5-14C2-1F41-8F10-1A1ABDB7DE52}" type="presParOf" srcId="{8AE87C12-72D2-4F4F-887E-1BE7B4EF60B2}" destId="{4C5EE7E5-A307-7E49-B96C-46857BF1C716}" srcOrd="5" destOrd="0" presId="urn:microsoft.com/office/officeart/2005/8/layout/vList2"/>
    <dgm:cxn modelId="{BCF1C4A4-5EE1-5B44-BFB0-B27BE7EB27FF}" type="presParOf" srcId="{8AE87C12-72D2-4F4F-887E-1BE7B4EF60B2}" destId="{198C8D05-6EB9-784E-8AF4-00E5F0F716D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1FC90E5-3ABB-43C2-BE49-D464A847278F}" type="doc">
      <dgm:prSet loTypeId="urn:microsoft.com/office/officeart/2008/layout/LinedList" loCatId="list" qsTypeId="urn:microsoft.com/office/officeart/2005/8/quickstyle/simple3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B737A014-EBB2-42CE-8C25-70F8A90F5B7C}">
      <dgm:prSet/>
      <dgm:spPr/>
      <dgm:t>
        <a:bodyPr/>
        <a:lstStyle/>
        <a:p>
          <a:r>
            <a:rPr lang="fr-FR" u="sng"/>
            <a:t>Choix de l’étude de cas et mise en perspective:</a:t>
          </a:r>
          <a:endParaRPr lang="en-US"/>
        </a:p>
      </dgm:t>
    </dgm:pt>
    <dgm:pt modelId="{1F054A84-FD9D-43F6-872D-D5FBC86A7829}" type="parTrans" cxnId="{7F52863B-7CD7-4F9D-B2CB-CEFA34264B75}">
      <dgm:prSet/>
      <dgm:spPr/>
      <dgm:t>
        <a:bodyPr/>
        <a:lstStyle/>
        <a:p>
          <a:endParaRPr lang="en-US"/>
        </a:p>
      </dgm:t>
    </dgm:pt>
    <dgm:pt modelId="{5CF8A0A0-0CFC-4994-8C4E-6440DCED1B21}" type="sibTrans" cxnId="{7F52863B-7CD7-4F9D-B2CB-CEFA34264B75}">
      <dgm:prSet/>
      <dgm:spPr/>
      <dgm:t>
        <a:bodyPr/>
        <a:lstStyle/>
        <a:p>
          <a:endParaRPr lang="en-US"/>
        </a:p>
      </dgm:t>
    </dgm:pt>
    <dgm:pt modelId="{4F4F2BF4-7811-4223-B73D-88B943996911}">
      <dgm:prSet/>
      <dgm:spPr/>
      <dgm:t>
        <a:bodyPr/>
        <a:lstStyle/>
        <a:p>
          <a:r>
            <a:rPr lang="fr-FR"/>
            <a:t>On choisit une EC qui permet d’aborder les 3 problématiques.</a:t>
          </a:r>
          <a:endParaRPr lang="en-US"/>
        </a:p>
      </dgm:t>
    </dgm:pt>
    <dgm:pt modelId="{28D3E49B-C7B6-4BD9-BE80-6C686850BD28}" type="parTrans" cxnId="{FADA1B3F-97DA-4E74-A1B0-7E77668C60F2}">
      <dgm:prSet/>
      <dgm:spPr/>
      <dgm:t>
        <a:bodyPr/>
        <a:lstStyle/>
        <a:p>
          <a:endParaRPr lang="en-US"/>
        </a:p>
      </dgm:t>
    </dgm:pt>
    <dgm:pt modelId="{A188B658-9333-4952-B9EC-D11254B181FB}" type="sibTrans" cxnId="{FADA1B3F-97DA-4E74-A1B0-7E77668C60F2}">
      <dgm:prSet/>
      <dgm:spPr/>
      <dgm:t>
        <a:bodyPr/>
        <a:lstStyle/>
        <a:p>
          <a:endParaRPr lang="en-US"/>
        </a:p>
      </dgm:t>
    </dgm:pt>
    <dgm:pt modelId="{8FB902BF-EFFD-4D57-8986-3AA720A91AC8}">
      <dgm:prSet/>
      <dgm:spPr/>
      <dgm:t>
        <a:bodyPr/>
        <a:lstStyle/>
        <a:p>
          <a:r>
            <a:rPr lang="fr-FR"/>
            <a:t>La mise en perspective est liée aux enjeux de l’EC.</a:t>
          </a:r>
          <a:endParaRPr lang="en-US"/>
        </a:p>
      </dgm:t>
    </dgm:pt>
    <dgm:pt modelId="{14C399C0-C099-443C-83F3-78C943D8728F}" type="parTrans" cxnId="{C711D529-9F05-4C5A-BB35-930B11BEF1A9}">
      <dgm:prSet/>
      <dgm:spPr/>
      <dgm:t>
        <a:bodyPr/>
        <a:lstStyle/>
        <a:p>
          <a:endParaRPr lang="en-US"/>
        </a:p>
      </dgm:t>
    </dgm:pt>
    <dgm:pt modelId="{197487BC-BA87-483A-9AD5-E5D129FAA1D6}" type="sibTrans" cxnId="{C711D529-9F05-4C5A-BB35-930B11BEF1A9}">
      <dgm:prSet/>
      <dgm:spPr/>
      <dgm:t>
        <a:bodyPr/>
        <a:lstStyle/>
        <a:p>
          <a:endParaRPr lang="en-US"/>
        </a:p>
      </dgm:t>
    </dgm:pt>
    <dgm:pt modelId="{38CBA037-9C7A-475A-A4D9-3936F1155809}">
      <dgm:prSet/>
      <dgm:spPr/>
      <dgm:t>
        <a:bodyPr/>
        <a:lstStyle/>
        <a:p>
          <a:r>
            <a:rPr lang="fr-FR" u="sng"/>
            <a:t>Pièges à éviter:</a:t>
          </a:r>
          <a:endParaRPr lang="en-US"/>
        </a:p>
      </dgm:t>
    </dgm:pt>
    <dgm:pt modelId="{B4A02528-4D7F-4C10-9809-D4ADF5C9FC8C}" type="parTrans" cxnId="{8ECC7CD3-347D-4303-89D4-05EDBE455121}">
      <dgm:prSet/>
      <dgm:spPr/>
      <dgm:t>
        <a:bodyPr/>
        <a:lstStyle/>
        <a:p>
          <a:endParaRPr lang="en-US"/>
        </a:p>
      </dgm:t>
    </dgm:pt>
    <dgm:pt modelId="{90A4BE86-BFED-4BEB-AF7A-EA02D97A7B0A}" type="sibTrans" cxnId="{8ECC7CD3-347D-4303-89D4-05EDBE455121}">
      <dgm:prSet/>
      <dgm:spPr/>
      <dgm:t>
        <a:bodyPr/>
        <a:lstStyle/>
        <a:p>
          <a:endParaRPr lang="en-US"/>
        </a:p>
      </dgm:t>
    </dgm:pt>
    <dgm:pt modelId="{4C3E5243-47F8-48D6-BC65-37CA186BEAAB}">
      <dgm:prSet/>
      <dgm:spPr/>
      <dgm:t>
        <a:bodyPr/>
        <a:lstStyle/>
        <a:p>
          <a:r>
            <a:rPr lang="fr-FR"/>
            <a:t>Situer l’origine des problèmes uniquement dans des inégalités naturelles.</a:t>
          </a:r>
          <a:endParaRPr lang="en-US"/>
        </a:p>
      </dgm:t>
    </dgm:pt>
    <dgm:pt modelId="{E1FBB8AC-9AD2-4D51-BEE6-C334F819C925}" type="parTrans" cxnId="{EE66C3B0-E5D6-44EF-AAAA-E46809EBDABB}">
      <dgm:prSet/>
      <dgm:spPr/>
      <dgm:t>
        <a:bodyPr/>
        <a:lstStyle/>
        <a:p>
          <a:endParaRPr lang="en-US"/>
        </a:p>
      </dgm:t>
    </dgm:pt>
    <dgm:pt modelId="{F0EDD535-CA22-4CAA-ADDD-47B01D5E2B26}" type="sibTrans" cxnId="{EE66C3B0-E5D6-44EF-AAAA-E46809EBDABB}">
      <dgm:prSet/>
      <dgm:spPr/>
      <dgm:t>
        <a:bodyPr/>
        <a:lstStyle/>
        <a:p>
          <a:endParaRPr lang="en-US"/>
        </a:p>
      </dgm:t>
    </dgm:pt>
    <dgm:pt modelId="{EBAC1016-CA8E-469B-AFC3-3E76C2B5F245}">
      <dgm:prSet/>
      <dgm:spPr/>
      <dgm:t>
        <a:bodyPr/>
        <a:lstStyle/>
        <a:p>
          <a:r>
            <a:rPr lang="fr-FR"/>
            <a:t>Renforcer l’idée que les problèmes ne concernent que des pays peu développés.</a:t>
          </a:r>
          <a:endParaRPr lang="en-US"/>
        </a:p>
      </dgm:t>
    </dgm:pt>
    <dgm:pt modelId="{927279E3-766F-482B-8091-B5DB289ABCD9}" type="parTrans" cxnId="{70E5A97A-C97F-4C29-AECB-DD26F0BA9C07}">
      <dgm:prSet/>
      <dgm:spPr/>
      <dgm:t>
        <a:bodyPr/>
        <a:lstStyle/>
        <a:p>
          <a:endParaRPr lang="en-US"/>
        </a:p>
      </dgm:t>
    </dgm:pt>
    <dgm:pt modelId="{E6A73F53-E68B-4154-A68F-967A7945F61C}" type="sibTrans" cxnId="{70E5A97A-C97F-4C29-AECB-DD26F0BA9C07}">
      <dgm:prSet/>
      <dgm:spPr/>
      <dgm:t>
        <a:bodyPr/>
        <a:lstStyle/>
        <a:p>
          <a:endParaRPr lang="en-US"/>
        </a:p>
      </dgm:t>
    </dgm:pt>
    <dgm:pt modelId="{7FDBBBAB-AD9F-487E-A874-5394DBC6D46C}">
      <dgm:prSet/>
      <dgm:spPr/>
      <dgm:t>
        <a:bodyPr/>
        <a:lstStyle/>
        <a:p>
          <a:r>
            <a:rPr lang="fr-FR"/>
            <a:t>Proposer une vision trop catastrophiste de la question de l’eau (éviter l’impasse intellectuelle et l’absence de réflexion positive sur l’avenir).</a:t>
          </a:r>
          <a:endParaRPr lang="en-US"/>
        </a:p>
      </dgm:t>
    </dgm:pt>
    <dgm:pt modelId="{BA8A70CA-989C-4554-8ED1-62F184ADE3C0}" type="parTrans" cxnId="{76491830-D6B7-4392-BFAF-08ABB6852E20}">
      <dgm:prSet/>
      <dgm:spPr/>
      <dgm:t>
        <a:bodyPr/>
        <a:lstStyle/>
        <a:p>
          <a:endParaRPr lang="en-US"/>
        </a:p>
      </dgm:t>
    </dgm:pt>
    <dgm:pt modelId="{1AB8CEB1-1278-4CE1-8118-15B24A98B3A9}" type="sibTrans" cxnId="{76491830-D6B7-4392-BFAF-08ABB6852E20}">
      <dgm:prSet/>
      <dgm:spPr/>
      <dgm:t>
        <a:bodyPr/>
        <a:lstStyle/>
        <a:p>
          <a:endParaRPr lang="en-US"/>
        </a:p>
      </dgm:t>
    </dgm:pt>
    <dgm:pt modelId="{925F6827-A160-6146-B4B7-1C4AA285C473}" type="pres">
      <dgm:prSet presAssocID="{61FC90E5-3ABB-43C2-BE49-D464A847278F}" presName="vert0" presStyleCnt="0">
        <dgm:presLayoutVars>
          <dgm:dir/>
          <dgm:animOne val="branch"/>
          <dgm:animLvl val="lvl"/>
        </dgm:presLayoutVars>
      </dgm:prSet>
      <dgm:spPr/>
    </dgm:pt>
    <dgm:pt modelId="{36514C4E-4BE7-1A44-B67F-5ACF52BCF6EF}" type="pres">
      <dgm:prSet presAssocID="{B737A014-EBB2-42CE-8C25-70F8A90F5B7C}" presName="thickLine" presStyleLbl="alignNode1" presStyleIdx="0" presStyleCnt="7"/>
      <dgm:spPr/>
    </dgm:pt>
    <dgm:pt modelId="{F125CCEE-C1C1-A24E-A750-80E77FD7BF51}" type="pres">
      <dgm:prSet presAssocID="{B737A014-EBB2-42CE-8C25-70F8A90F5B7C}" presName="horz1" presStyleCnt="0"/>
      <dgm:spPr/>
    </dgm:pt>
    <dgm:pt modelId="{F8F8032B-270E-D442-AB89-BF8DE50D1148}" type="pres">
      <dgm:prSet presAssocID="{B737A014-EBB2-42CE-8C25-70F8A90F5B7C}" presName="tx1" presStyleLbl="revTx" presStyleIdx="0" presStyleCnt="7"/>
      <dgm:spPr/>
    </dgm:pt>
    <dgm:pt modelId="{4E8EB994-7213-1242-9E9B-44CA2769D1B3}" type="pres">
      <dgm:prSet presAssocID="{B737A014-EBB2-42CE-8C25-70F8A90F5B7C}" presName="vert1" presStyleCnt="0"/>
      <dgm:spPr/>
    </dgm:pt>
    <dgm:pt modelId="{79A1922F-5CF3-8545-8DC6-5B28079BB4D9}" type="pres">
      <dgm:prSet presAssocID="{4F4F2BF4-7811-4223-B73D-88B943996911}" presName="thickLine" presStyleLbl="alignNode1" presStyleIdx="1" presStyleCnt="7"/>
      <dgm:spPr/>
    </dgm:pt>
    <dgm:pt modelId="{8798EC8C-FC7D-4743-91AD-43D6D662A83F}" type="pres">
      <dgm:prSet presAssocID="{4F4F2BF4-7811-4223-B73D-88B943996911}" presName="horz1" presStyleCnt="0"/>
      <dgm:spPr/>
    </dgm:pt>
    <dgm:pt modelId="{AEDC74DB-4D18-6249-B2F1-78310A2FA8B2}" type="pres">
      <dgm:prSet presAssocID="{4F4F2BF4-7811-4223-B73D-88B943996911}" presName="tx1" presStyleLbl="revTx" presStyleIdx="1" presStyleCnt="7"/>
      <dgm:spPr/>
    </dgm:pt>
    <dgm:pt modelId="{A0202DE4-381F-6247-BC99-AEA423EC76B9}" type="pres">
      <dgm:prSet presAssocID="{4F4F2BF4-7811-4223-B73D-88B943996911}" presName="vert1" presStyleCnt="0"/>
      <dgm:spPr/>
    </dgm:pt>
    <dgm:pt modelId="{C53B4EB7-B06D-534B-AF73-CF56864DC660}" type="pres">
      <dgm:prSet presAssocID="{8FB902BF-EFFD-4D57-8986-3AA720A91AC8}" presName="thickLine" presStyleLbl="alignNode1" presStyleIdx="2" presStyleCnt="7"/>
      <dgm:spPr/>
    </dgm:pt>
    <dgm:pt modelId="{D7595B9B-6E13-A945-9F32-280F4460693D}" type="pres">
      <dgm:prSet presAssocID="{8FB902BF-EFFD-4D57-8986-3AA720A91AC8}" presName="horz1" presStyleCnt="0"/>
      <dgm:spPr/>
    </dgm:pt>
    <dgm:pt modelId="{513C6CEC-12D0-544C-8626-4715C452E542}" type="pres">
      <dgm:prSet presAssocID="{8FB902BF-EFFD-4D57-8986-3AA720A91AC8}" presName="tx1" presStyleLbl="revTx" presStyleIdx="2" presStyleCnt="7"/>
      <dgm:spPr/>
    </dgm:pt>
    <dgm:pt modelId="{7398011C-BC2D-D143-9CE4-0EFE0CE5B9D2}" type="pres">
      <dgm:prSet presAssocID="{8FB902BF-EFFD-4D57-8986-3AA720A91AC8}" presName="vert1" presStyleCnt="0"/>
      <dgm:spPr/>
    </dgm:pt>
    <dgm:pt modelId="{B3F1E0C2-7728-B143-A9CA-AB44D54F547C}" type="pres">
      <dgm:prSet presAssocID="{38CBA037-9C7A-475A-A4D9-3936F1155809}" presName="thickLine" presStyleLbl="alignNode1" presStyleIdx="3" presStyleCnt="7"/>
      <dgm:spPr/>
    </dgm:pt>
    <dgm:pt modelId="{04FE4304-428A-214D-B6D4-E8FAFA772030}" type="pres">
      <dgm:prSet presAssocID="{38CBA037-9C7A-475A-A4D9-3936F1155809}" presName="horz1" presStyleCnt="0"/>
      <dgm:spPr/>
    </dgm:pt>
    <dgm:pt modelId="{4A65D5BE-EEC2-0A4B-8599-A17B045AF4C0}" type="pres">
      <dgm:prSet presAssocID="{38CBA037-9C7A-475A-A4D9-3936F1155809}" presName="tx1" presStyleLbl="revTx" presStyleIdx="3" presStyleCnt="7"/>
      <dgm:spPr/>
    </dgm:pt>
    <dgm:pt modelId="{36403860-9C68-8A48-8448-9B0B4A3B8DDC}" type="pres">
      <dgm:prSet presAssocID="{38CBA037-9C7A-475A-A4D9-3936F1155809}" presName="vert1" presStyleCnt="0"/>
      <dgm:spPr/>
    </dgm:pt>
    <dgm:pt modelId="{22436C99-18E7-434F-AD8D-9C1D92783192}" type="pres">
      <dgm:prSet presAssocID="{4C3E5243-47F8-48D6-BC65-37CA186BEAAB}" presName="thickLine" presStyleLbl="alignNode1" presStyleIdx="4" presStyleCnt="7"/>
      <dgm:spPr/>
    </dgm:pt>
    <dgm:pt modelId="{BA06030F-F594-F748-824F-AD56AD712062}" type="pres">
      <dgm:prSet presAssocID="{4C3E5243-47F8-48D6-BC65-37CA186BEAAB}" presName="horz1" presStyleCnt="0"/>
      <dgm:spPr/>
    </dgm:pt>
    <dgm:pt modelId="{B0C31F99-25A8-6D4C-B009-9CB312869C56}" type="pres">
      <dgm:prSet presAssocID="{4C3E5243-47F8-48D6-BC65-37CA186BEAAB}" presName="tx1" presStyleLbl="revTx" presStyleIdx="4" presStyleCnt="7"/>
      <dgm:spPr/>
    </dgm:pt>
    <dgm:pt modelId="{FA3664E4-755A-D446-A8EC-5D0C3AE44072}" type="pres">
      <dgm:prSet presAssocID="{4C3E5243-47F8-48D6-BC65-37CA186BEAAB}" presName="vert1" presStyleCnt="0"/>
      <dgm:spPr/>
    </dgm:pt>
    <dgm:pt modelId="{7BD1DD84-5188-694E-B393-46DDFC21B5A3}" type="pres">
      <dgm:prSet presAssocID="{EBAC1016-CA8E-469B-AFC3-3E76C2B5F245}" presName="thickLine" presStyleLbl="alignNode1" presStyleIdx="5" presStyleCnt="7"/>
      <dgm:spPr/>
    </dgm:pt>
    <dgm:pt modelId="{A1D545EB-B60A-0F47-8A39-7FC8B0E284DD}" type="pres">
      <dgm:prSet presAssocID="{EBAC1016-CA8E-469B-AFC3-3E76C2B5F245}" presName="horz1" presStyleCnt="0"/>
      <dgm:spPr/>
    </dgm:pt>
    <dgm:pt modelId="{C3BF85B4-504E-EA43-B798-FAFF10EF0097}" type="pres">
      <dgm:prSet presAssocID="{EBAC1016-CA8E-469B-AFC3-3E76C2B5F245}" presName="tx1" presStyleLbl="revTx" presStyleIdx="5" presStyleCnt="7"/>
      <dgm:spPr/>
    </dgm:pt>
    <dgm:pt modelId="{CA1C9D12-CB4E-D240-9B30-1B1267A52147}" type="pres">
      <dgm:prSet presAssocID="{EBAC1016-CA8E-469B-AFC3-3E76C2B5F245}" presName="vert1" presStyleCnt="0"/>
      <dgm:spPr/>
    </dgm:pt>
    <dgm:pt modelId="{6A89FF4D-030E-9B4F-AADE-AB00E9E42D21}" type="pres">
      <dgm:prSet presAssocID="{7FDBBBAB-AD9F-487E-A874-5394DBC6D46C}" presName="thickLine" presStyleLbl="alignNode1" presStyleIdx="6" presStyleCnt="7"/>
      <dgm:spPr/>
    </dgm:pt>
    <dgm:pt modelId="{9FA6C581-6A87-0246-8301-C5C4D7ABBB40}" type="pres">
      <dgm:prSet presAssocID="{7FDBBBAB-AD9F-487E-A874-5394DBC6D46C}" presName="horz1" presStyleCnt="0"/>
      <dgm:spPr/>
    </dgm:pt>
    <dgm:pt modelId="{B51D46B2-258B-8442-9D2A-8B8EB84279B0}" type="pres">
      <dgm:prSet presAssocID="{7FDBBBAB-AD9F-487E-A874-5394DBC6D46C}" presName="tx1" presStyleLbl="revTx" presStyleIdx="6" presStyleCnt="7"/>
      <dgm:spPr/>
    </dgm:pt>
    <dgm:pt modelId="{310695D8-952F-E24B-8FE0-3B1D10666F41}" type="pres">
      <dgm:prSet presAssocID="{7FDBBBAB-AD9F-487E-A874-5394DBC6D46C}" presName="vert1" presStyleCnt="0"/>
      <dgm:spPr/>
    </dgm:pt>
  </dgm:ptLst>
  <dgm:cxnLst>
    <dgm:cxn modelId="{4C55FC04-FFB0-A442-953C-67EC6F275EC9}" type="presOf" srcId="{4F4F2BF4-7811-4223-B73D-88B943996911}" destId="{AEDC74DB-4D18-6249-B2F1-78310A2FA8B2}" srcOrd="0" destOrd="0" presId="urn:microsoft.com/office/officeart/2008/layout/LinedList"/>
    <dgm:cxn modelId="{C711D529-9F05-4C5A-BB35-930B11BEF1A9}" srcId="{61FC90E5-3ABB-43C2-BE49-D464A847278F}" destId="{8FB902BF-EFFD-4D57-8986-3AA720A91AC8}" srcOrd="2" destOrd="0" parTransId="{14C399C0-C099-443C-83F3-78C943D8728F}" sibTransId="{197487BC-BA87-483A-9AD5-E5D129FAA1D6}"/>
    <dgm:cxn modelId="{76491830-D6B7-4392-BFAF-08ABB6852E20}" srcId="{61FC90E5-3ABB-43C2-BE49-D464A847278F}" destId="{7FDBBBAB-AD9F-487E-A874-5394DBC6D46C}" srcOrd="6" destOrd="0" parTransId="{BA8A70CA-989C-4554-8ED1-62F184ADE3C0}" sibTransId="{1AB8CEB1-1278-4CE1-8118-15B24A98B3A9}"/>
    <dgm:cxn modelId="{7F52863B-7CD7-4F9D-B2CB-CEFA34264B75}" srcId="{61FC90E5-3ABB-43C2-BE49-D464A847278F}" destId="{B737A014-EBB2-42CE-8C25-70F8A90F5B7C}" srcOrd="0" destOrd="0" parTransId="{1F054A84-FD9D-43F6-872D-D5FBC86A7829}" sibTransId="{5CF8A0A0-0CFC-4994-8C4E-6440DCED1B21}"/>
    <dgm:cxn modelId="{FADA1B3F-97DA-4E74-A1B0-7E77668C60F2}" srcId="{61FC90E5-3ABB-43C2-BE49-D464A847278F}" destId="{4F4F2BF4-7811-4223-B73D-88B943996911}" srcOrd="1" destOrd="0" parTransId="{28D3E49B-C7B6-4BD9-BE80-6C686850BD28}" sibTransId="{A188B658-9333-4952-B9EC-D11254B181FB}"/>
    <dgm:cxn modelId="{C234E941-3E00-B247-B254-A347D33018E8}" type="presOf" srcId="{B737A014-EBB2-42CE-8C25-70F8A90F5B7C}" destId="{F8F8032B-270E-D442-AB89-BF8DE50D1148}" srcOrd="0" destOrd="0" presId="urn:microsoft.com/office/officeart/2008/layout/LinedList"/>
    <dgm:cxn modelId="{42B0985C-5059-F14F-92B7-C1DE932369D0}" type="presOf" srcId="{EBAC1016-CA8E-469B-AFC3-3E76C2B5F245}" destId="{C3BF85B4-504E-EA43-B798-FAFF10EF0097}" srcOrd="0" destOrd="0" presId="urn:microsoft.com/office/officeart/2008/layout/LinedList"/>
    <dgm:cxn modelId="{0911A474-475F-1D49-9C54-2E7B5E0301E1}" type="presOf" srcId="{38CBA037-9C7A-475A-A4D9-3936F1155809}" destId="{4A65D5BE-EEC2-0A4B-8599-A17B045AF4C0}" srcOrd="0" destOrd="0" presId="urn:microsoft.com/office/officeart/2008/layout/LinedList"/>
    <dgm:cxn modelId="{70E5A97A-C97F-4C29-AECB-DD26F0BA9C07}" srcId="{61FC90E5-3ABB-43C2-BE49-D464A847278F}" destId="{EBAC1016-CA8E-469B-AFC3-3E76C2B5F245}" srcOrd="5" destOrd="0" parTransId="{927279E3-766F-482B-8091-B5DB289ABCD9}" sibTransId="{E6A73F53-E68B-4154-A68F-967A7945F61C}"/>
    <dgm:cxn modelId="{CC78A688-DB51-514B-AE15-1E8C03083116}" type="presOf" srcId="{4C3E5243-47F8-48D6-BC65-37CA186BEAAB}" destId="{B0C31F99-25A8-6D4C-B009-9CB312869C56}" srcOrd="0" destOrd="0" presId="urn:microsoft.com/office/officeart/2008/layout/LinedList"/>
    <dgm:cxn modelId="{2828188A-ED7A-FE4B-BA96-9110EE7D2A26}" type="presOf" srcId="{7FDBBBAB-AD9F-487E-A874-5394DBC6D46C}" destId="{B51D46B2-258B-8442-9D2A-8B8EB84279B0}" srcOrd="0" destOrd="0" presId="urn:microsoft.com/office/officeart/2008/layout/LinedList"/>
    <dgm:cxn modelId="{EE66C3B0-E5D6-44EF-AAAA-E46809EBDABB}" srcId="{61FC90E5-3ABB-43C2-BE49-D464A847278F}" destId="{4C3E5243-47F8-48D6-BC65-37CA186BEAAB}" srcOrd="4" destOrd="0" parTransId="{E1FBB8AC-9AD2-4D51-BEE6-C334F819C925}" sibTransId="{F0EDD535-CA22-4CAA-ADDD-47B01D5E2B26}"/>
    <dgm:cxn modelId="{8ECC7CD3-347D-4303-89D4-05EDBE455121}" srcId="{61FC90E5-3ABB-43C2-BE49-D464A847278F}" destId="{38CBA037-9C7A-475A-A4D9-3936F1155809}" srcOrd="3" destOrd="0" parTransId="{B4A02528-4D7F-4C10-9809-D4ADF5C9FC8C}" sibTransId="{90A4BE86-BFED-4BEB-AF7A-EA02D97A7B0A}"/>
    <dgm:cxn modelId="{BD20C2E7-1385-9D42-AD2A-15F0CC774D9D}" type="presOf" srcId="{8FB902BF-EFFD-4D57-8986-3AA720A91AC8}" destId="{513C6CEC-12D0-544C-8626-4715C452E542}" srcOrd="0" destOrd="0" presId="urn:microsoft.com/office/officeart/2008/layout/LinedList"/>
    <dgm:cxn modelId="{7F90B5EC-301E-F043-BAA4-105F2ABE6EA0}" type="presOf" srcId="{61FC90E5-3ABB-43C2-BE49-D464A847278F}" destId="{925F6827-A160-6146-B4B7-1C4AA285C473}" srcOrd="0" destOrd="0" presId="urn:microsoft.com/office/officeart/2008/layout/LinedList"/>
    <dgm:cxn modelId="{DD748C70-A304-A946-B80C-512D1F5EDA3F}" type="presParOf" srcId="{925F6827-A160-6146-B4B7-1C4AA285C473}" destId="{36514C4E-4BE7-1A44-B67F-5ACF52BCF6EF}" srcOrd="0" destOrd="0" presId="urn:microsoft.com/office/officeart/2008/layout/LinedList"/>
    <dgm:cxn modelId="{1B86B479-0549-9348-94D4-BEE9464B177F}" type="presParOf" srcId="{925F6827-A160-6146-B4B7-1C4AA285C473}" destId="{F125CCEE-C1C1-A24E-A750-80E77FD7BF51}" srcOrd="1" destOrd="0" presId="urn:microsoft.com/office/officeart/2008/layout/LinedList"/>
    <dgm:cxn modelId="{D8C3B904-85DD-324A-B5B1-92B43A5D7720}" type="presParOf" srcId="{F125CCEE-C1C1-A24E-A750-80E77FD7BF51}" destId="{F8F8032B-270E-D442-AB89-BF8DE50D1148}" srcOrd="0" destOrd="0" presId="urn:microsoft.com/office/officeart/2008/layout/LinedList"/>
    <dgm:cxn modelId="{59CC53BC-EF09-924F-9C48-A2011C59072E}" type="presParOf" srcId="{F125CCEE-C1C1-A24E-A750-80E77FD7BF51}" destId="{4E8EB994-7213-1242-9E9B-44CA2769D1B3}" srcOrd="1" destOrd="0" presId="urn:microsoft.com/office/officeart/2008/layout/LinedList"/>
    <dgm:cxn modelId="{315AA45B-5EB4-2745-B523-80BB08DF2E89}" type="presParOf" srcId="{925F6827-A160-6146-B4B7-1C4AA285C473}" destId="{79A1922F-5CF3-8545-8DC6-5B28079BB4D9}" srcOrd="2" destOrd="0" presId="urn:microsoft.com/office/officeart/2008/layout/LinedList"/>
    <dgm:cxn modelId="{52702093-3A0B-4441-BB2E-69E5DCE12E0C}" type="presParOf" srcId="{925F6827-A160-6146-B4B7-1C4AA285C473}" destId="{8798EC8C-FC7D-4743-91AD-43D6D662A83F}" srcOrd="3" destOrd="0" presId="urn:microsoft.com/office/officeart/2008/layout/LinedList"/>
    <dgm:cxn modelId="{5FA471C3-DD2A-384A-AF92-BEAF44B4CB40}" type="presParOf" srcId="{8798EC8C-FC7D-4743-91AD-43D6D662A83F}" destId="{AEDC74DB-4D18-6249-B2F1-78310A2FA8B2}" srcOrd="0" destOrd="0" presId="urn:microsoft.com/office/officeart/2008/layout/LinedList"/>
    <dgm:cxn modelId="{71488E30-485B-074B-B015-6D9627103434}" type="presParOf" srcId="{8798EC8C-FC7D-4743-91AD-43D6D662A83F}" destId="{A0202DE4-381F-6247-BC99-AEA423EC76B9}" srcOrd="1" destOrd="0" presId="urn:microsoft.com/office/officeart/2008/layout/LinedList"/>
    <dgm:cxn modelId="{96433ACE-FD4C-8144-A66E-71EE4DD625FD}" type="presParOf" srcId="{925F6827-A160-6146-B4B7-1C4AA285C473}" destId="{C53B4EB7-B06D-534B-AF73-CF56864DC660}" srcOrd="4" destOrd="0" presId="urn:microsoft.com/office/officeart/2008/layout/LinedList"/>
    <dgm:cxn modelId="{79B562D2-2BEF-B74E-93EC-443BD126D978}" type="presParOf" srcId="{925F6827-A160-6146-B4B7-1C4AA285C473}" destId="{D7595B9B-6E13-A945-9F32-280F4460693D}" srcOrd="5" destOrd="0" presId="urn:microsoft.com/office/officeart/2008/layout/LinedList"/>
    <dgm:cxn modelId="{20849787-C3F4-F643-995F-1137C15CAD7E}" type="presParOf" srcId="{D7595B9B-6E13-A945-9F32-280F4460693D}" destId="{513C6CEC-12D0-544C-8626-4715C452E542}" srcOrd="0" destOrd="0" presId="urn:microsoft.com/office/officeart/2008/layout/LinedList"/>
    <dgm:cxn modelId="{7231B2F5-96FE-0547-B642-E502CF2307F0}" type="presParOf" srcId="{D7595B9B-6E13-A945-9F32-280F4460693D}" destId="{7398011C-BC2D-D143-9CE4-0EFE0CE5B9D2}" srcOrd="1" destOrd="0" presId="urn:microsoft.com/office/officeart/2008/layout/LinedList"/>
    <dgm:cxn modelId="{73F694FC-D124-FB48-BFBF-6421D5C437AF}" type="presParOf" srcId="{925F6827-A160-6146-B4B7-1C4AA285C473}" destId="{B3F1E0C2-7728-B143-A9CA-AB44D54F547C}" srcOrd="6" destOrd="0" presId="urn:microsoft.com/office/officeart/2008/layout/LinedList"/>
    <dgm:cxn modelId="{6C5B2FBC-A10F-FA46-BDC7-B8CB3B1F9BB1}" type="presParOf" srcId="{925F6827-A160-6146-B4B7-1C4AA285C473}" destId="{04FE4304-428A-214D-B6D4-E8FAFA772030}" srcOrd="7" destOrd="0" presId="urn:microsoft.com/office/officeart/2008/layout/LinedList"/>
    <dgm:cxn modelId="{C061755F-61A4-4B4A-9723-045BB58C8C5B}" type="presParOf" srcId="{04FE4304-428A-214D-B6D4-E8FAFA772030}" destId="{4A65D5BE-EEC2-0A4B-8599-A17B045AF4C0}" srcOrd="0" destOrd="0" presId="urn:microsoft.com/office/officeart/2008/layout/LinedList"/>
    <dgm:cxn modelId="{64BAE50F-BBD5-F14A-8272-AFA3C9AB01C8}" type="presParOf" srcId="{04FE4304-428A-214D-B6D4-E8FAFA772030}" destId="{36403860-9C68-8A48-8448-9B0B4A3B8DDC}" srcOrd="1" destOrd="0" presId="urn:microsoft.com/office/officeart/2008/layout/LinedList"/>
    <dgm:cxn modelId="{FCB00BFD-0414-BA41-ADE0-5AE81641253A}" type="presParOf" srcId="{925F6827-A160-6146-B4B7-1C4AA285C473}" destId="{22436C99-18E7-434F-AD8D-9C1D92783192}" srcOrd="8" destOrd="0" presId="urn:microsoft.com/office/officeart/2008/layout/LinedList"/>
    <dgm:cxn modelId="{A7C7B668-BA83-E344-9BFC-9765E5F19687}" type="presParOf" srcId="{925F6827-A160-6146-B4B7-1C4AA285C473}" destId="{BA06030F-F594-F748-824F-AD56AD712062}" srcOrd="9" destOrd="0" presId="urn:microsoft.com/office/officeart/2008/layout/LinedList"/>
    <dgm:cxn modelId="{54CAA55F-F72C-334B-87A3-FB917774070D}" type="presParOf" srcId="{BA06030F-F594-F748-824F-AD56AD712062}" destId="{B0C31F99-25A8-6D4C-B009-9CB312869C56}" srcOrd="0" destOrd="0" presId="urn:microsoft.com/office/officeart/2008/layout/LinedList"/>
    <dgm:cxn modelId="{A888F090-6EC8-C64B-9E05-448920E62093}" type="presParOf" srcId="{BA06030F-F594-F748-824F-AD56AD712062}" destId="{FA3664E4-755A-D446-A8EC-5D0C3AE44072}" srcOrd="1" destOrd="0" presId="urn:microsoft.com/office/officeart/2008/layout/LinedList"/>
    <dgm:cxn modelId="{D9F71F7B-AAE9-2648-B331-D0F7965CD2F4}" type="presParOf" srcId="{925F6827-A160-6146-B4B7-1C4AA285C473}" destId="{7BD1DD84-5188-694E-B393-46DDFC21B5A3}" srcOrd="10" destOrd="0" presId="urn:microsoft.com/office/officeart/2008/layout/LinedList"/>
    <dgm:cxn modelId="{01B0E9FF-5F56-5845-8EDA-CD8FEB2B8AB2}" type="presParOf" srcId="{925F6827-A160-6146-B4B7-1C4AA285C473}" destId="{A1D545EB-B60A-0F47-8A39-7FC8B0E284DD}" srcOrd="11" destOrd="0" presId="urn:microsoft.com/office/officeart/2008/layout/LinedList"/>
    <dgm:cxn modelId="{26E6FD3F-7EE0-9C4C-80D1-9AD13DE89896}" type="presParOf" srcId="{A1D545EB-B60A-0F47-8A39-7FC8B0E284DD}" destId="{C3BF85B4-504E-EA43-B798-FAFF10EF0097}" srcOrd="0" destOrd="0" presId="urn:microsoft.com/office/officeart/2008/layout/LinedList"/>
    <dgm:cxn modelId="{CDE009A8-E346-604F-BF0D-25C242B947A8}" type="presParOf" srcId="{A1D545EB-B60A-0F47-8A39-7FC8B0E284DD}" destId="{CA1C9D12-CB4E-D240-9B30-1B1267A52147}" srcOrd="1" destOrd="0" presId="urn:microsoft.com/office/officeart/2008/layout/LinedList"/>
    <dgm:cxn modelId="{8CDA6C6B-6118-A34C-8403-6BCB4B125917}" type="presParOf" srcId="{925F6827-A160-6146-B4B7-1C4AA285C473}" destId="{6A89FF4D-030E-9B4F-AADE-AB00E9E42D21}" srcOrd="12" destOrd="0" presId="urn:microsoft.com/office/officeart/2008/layout/LinedList"/>
    <dgm:cxn modelId="{30040A83-0D74-DA44-AB18-6C2090DD331E}" type="presParOf" srcId="{925F6827-A160-6146-B4B7-1C4AA285C473}" destId="{9FA6C581-6A87-0246-8301-C5C4D7ABBB40}" srcOrd="13" destOrd="0" presId="urn:microsoft.com/office/officeart/2008/layout/LinedList"/>
    <dgm:cxn modelId="{58DBD6F2-1259-EF4E-BD09-6A7BF4DB564C}" type="presParOf" srcId="{9FA6C581-6A87-0246-8301-C5C4D7ABBB40}" destId="{B51D46B2-258B-8442-9D2A-8B8EB84279B0}" srcOrd="0" destOrd="0" presId="urn:microsoft.com/office/officeart/2008/layout/LinedList"/>
    <dgm:cxn modelId="{DAFA784D-B378-1449-A089-533C130BB5CE}" type="presParOf" srcId="{9FA6C581-6A87-0246-8301-C5C4D7ABBB40}" destId="{310695D8-952F-E24B-8FE0-3B1D10666F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82E3FF-F339-444A-AE7F-15CF63AE21B7}" type="doc">
      <dgm:prSet loTypeId="urn:microsoft.com/office/officeart/2005/8/layout/matrix3" loCatId="matrix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F9E9BB54-EDE9-4F7A-BAE3-883853F81889}">
      <dgm:prSet/>
      <dgm:spPr/>
      <dgm:t>
        <a:bodyPr/>
        <a:lstStyle/>
        <a:p>
          <a:r>
            <a:rPr lang="fr-FR" b="1"/>
            <a:t>La géographie pense l’espace à plusieurs échelles :</a:t>
          </a:r>
          <a:endParaRPr lang="en-US"/>
        </a:p>
      </dgm:t>
    </dgm:pt>
    <dgm:pt modelId="{2A288BFA-64D2-4557-AA21-4157AF00D61E}" type="parTrans" cxnId="{409FF0F1-AE28-46A8-A3B0-B477B7091929}">
      <dgm:prSet/>
      <dgm:spPr/>
      <dgm:t>
        <a:bodyPr/>
        <a:lstStyle/>
        <a:p>
          <a:endParaRPr lang="en-US"/>
        </a:p>
      </dgm:t>
    </dgm:pt>
    <dgm:pt modelId="{EC5CCB81-7CC4-45DB-BD68-66E356DDF370}" type="sibTrans" cxnId="{409FF0F1-AE28-46A8-A3B0-B477B7091929}">
      <dgm:prSet/>
      <dgm:spPr/>
      <dgm:t>
        <a:bodyPr/>
        <a:lstStyle/>
        <a:p>
          <a:endParaRPr lang="en-US"/>
        </a:p>
      </dgm:t>
    </dgm:pt>
    <dgm:pt modelId="{AFBF4FAB-4733-454C-91D2-A03FB7278BB7}">
      <dgm:prSet/>
      <dgm:spPr/>
      <dgm:t>
        <a:bodyPr/>
        <a:lstStyle/>
        <a:p>
          <a:r>
            <a:rPr lang="fr-FR"/>
            <a:t>Dimension multiscalaire</a:t>
          </a:r>
          <a:endParaRPr lang="en-US"/>
        </a:p>
      </dgm:t>
    </dgm:pt>
    <dgm:pt modelId="{846793AF-BC87-42AD-9A5A-6FD969F050AF}" type="parTrans" cxnId="{35A29F15-3F43-4297-9E12-64DB059CE261}">
      <dgm:prSet/>
      <dgm:spPr/>
      <dgm:t>
        <a:bodyPr/>
        <a:lstStyle/>
        <a:p>
          <a:endParaRPr lang="en-US"/>
        </a:p>
      </dgm:t>
    </dgm:pt>
    <dgm:pt modelId="{9C589316-5069-4577-B382-3186564C6CDD}" type="sibTrans" cxnId="{35A29F15-3F43-4297-9E12-64DB059CE261}">
      <dgm:prSet/>
      <dgm:spPr/>
      <dgm:t>
        <a:bodyPr/>
        <a:lstStyle/>
        <a:p>
          <a:endParaRPr lang="en-US"/>
        </a:p>
      </dgm:t>
    </dgm:pt>
    <dgm:pt modelId="{410A077F-5F29-4B98-8F27-C6A50192F00C}">
      <dgm:prSet/>
      <dgm:spPr/>
      <dgm:t>
        <a:bodyPr/>
        <a:lstStyle/>
        <a:p>
          <a:r>
            <a:rPr lang="fr-FR"/>
            <a:t>Dimension transcalaire</a:t>
          </a:r>
          <a:endParaRPr lang="en-US"/>
        </a:p>
      </dgm:t>
    </dgm:pt>
    <dgm:pt modelId="{77F79919-0876-45D1-ADF2-14C68095C8E4}" type="parTrans" cxnId="{66FC3AE9-73E8-485D-8E63-3F63313EF8B0}">
      <dgm:prSet/>
      <dgm:spPr/>
      <dgm:t>
        <a:bodyPr/>
        <a:lstStyle/>
        <a:p>
          <a:endParaRPr lang="en-US"/>
        </a:p>
      </dgm:t>
    </dgm:pt>
    <dgm:pt modelId="{7623343D-5094-4CF7-BCD2-0B13367C22E8}" type="sibTrans" cxnId="{66FC3AE9-73E8-485D-8E63-3F63313EF8B0}">
      <dgm:prSet/>
      <dgm:spPr/>
      <dgm:t>
        <a:bodyPr/>
        <a:lstStyle/>
        <a:p>
          <a:endParaRPr lang="en-US"/>
        </a:p>
      </dgm:t>
    </dgm:pt>
    <dgm:pt modelId="{9E202F05-84A1-4543-815B-D793D06189E5}">
      <dgm:prSet/>
      <dgm:spPr/>
      <dgm:t>
        <a:bodyPr/>
        <a:lstStyle/>
        <a:p>
          <a:r>
            <a:rPr lang="fr-FR" b="1"/>
            <a:t>La géographie pense l’espace à partir de plusieurs échelles de temps :</a:t>
          </a:r>
          <a:endParaRPr lang="en-US"/>
        </a:p>
      </dgm:t>
    </dgm:pt>
    <dgm:pt modelId="{B1042280-2A49-4349-8DF4-83C1C3929CDC}" type="parTrans" cxnId="{39A81FEA-F881-48B5-9718-245A41FD50B1}">
      <dgm:prSet/>
      <dgm:spPr/>
      <dgm:t>
        <a:bodyPr/>
        <a:lstStyle/>
        <a:p>
          <a:endParaRPr lang="en-US"/>
        </a:p>
      </dgm:t>
    </dgm:pt>
    <dgm:pt modelId="{D8867913-9DB2-47BB-95DA-20191F13E69D}" type="sibTrans" cxnId="{39A81FEA-F881-48B5-9718-245A41FD50B1}">
      <dgm:prSet/>
      <dgm:spPr/>
      <dgm:t>
        <a:bodyPr/>
        <a:lstStyle/>
        <a:p>
          <a:endParaRPr lang="en-US"/>
        </a:p>
      </dgm:t>
    </dgm:pt>
    <dgm:pt modelId="{FDB80E80-1731-40AA-9D8D-70CAF58D2A9B}">
      <dgm:prSet/>
      <dgm:spPr/>
      <dgm:t>
        <a:bodyPr/>
        <a:lstStyle/>
        <a:p>
          <a:r>
            <a:rPr lang="fr-FR"/>
            <a:t>Profondeur historique des territoires</a:t>
          </a:r>
          <a:endParaRPr lang="en-US"/>
        </a:p>
      </dgm:t>
    </dgm:pt>
    <dgm:pt modelId="{6DB7CF8D-2A62-469C-9D42-E22FB9131507}" type="parTrans" cxnId="{068B4034-77F5-482D-8DBF-9BB1838B9F59}">
      <dgm:prSet/>
      <dgm:spPr/>
      <dgm:t>
        <a:bodyPr/>
        <a:lstStyle/>
        <a:p>
          <a:endParaRPr lang="en-US"/>
        </a:p>
      </dgm:t>
    </dgm:pt>
    <dgm:pt modelId="{9A915081-E4C0-4898-9A09-1002240742D0}" type="sibTrans" cxnId="{068B4034-77F5-482D-8DBF-9BB1838B9F59}">
      <dgm:prSet/>
      <dgm:spPr/>
      <dgm:t>
        <a:bodyPr/>
        <a:lstStyle/>
        <a:p>
          <a:endParaRPr lang="en-US"/>
        </a:p>
      </dgm:t>
    </dgm:pt>
    <dgm:pt modelId="{A37E4D7E-544C-4F9F-964C-CC5DBCD004E9}">
      <dgm:prSet/>
      <dgm:spPr/>
      <dgm:t>
        <a:bodyPr/>
        <a:lstStyle/>
        <a:p>
          <a:r>
            <a:rPr lang="fr-FR"/>
            <a:t>Les temporalités</a:t>
          </a:r>
          <a:endParaRPr lang="en-US"/>
        </a:p>
      </dgm:t>
    </dgm:pt>
    <dgm:pt modelId="{3CE5B119-4249-47EE-97EA-1B9190211F75}" type="parTrans" cxnId="{E5EE6DA7-B639-4BA1-A405-0A274C1F80EE}">
      <dgm:prSet/>
      <dgm:spPr/>
      <dgm:t>
        <a:bodyPr/>
        <a:lstStyle/>
        <a:p>
          <a:endParaRPr lang="en-US"/>
        </a:p>
      </dgm:t>
    </dgm:pt>
    <dgm:pt modelId="{110FB346-252C-47C3-B353-84A4E64B7922}" type="sibTrans" cxnId="{E5EE6DA7-B639-4BA1-A405-0A274C1F80EE}">
      <dgm:prSet/>
      <dgm:spPr/>
      <dgm:t>
        <a:bodyPr/>
        <a:lstStyle/>
        <a:p>
          <a:endParaRPr lang="en-US"/>
        </a:p>
      </dgm:t>
    </dgm:pt>
    <dgm:pt modelId="{73478E04-459A-404B-A398-BDF88B216A74}" type="pres">
      <dgm:prSet presAssocID="{BA82E3FF-F339-444A-AE7F-15CF63AE21B7}" presName="matrix" presStyleCnt="0">
        <dgm:presLayoutVars>
          <dgm:chMax val="1"/>
          <dgm:dir/>
          <dgm:resizeHandles val="exact"/>
        </dgm:presLayoutVars>
      </dgm:prSet>
      <dgm:spPr/>
    </dgm:pt>
    <dgm:pt modelId="{63C73E85-E42A-8342-BD2F-59BE7879F05B}" type="pres">
      <dgm:prSet presAssocID="{BA82E3FF-F339-444A-AE7F-15CF63AE21B7}" presName="diamond" presStyleLbl="bgShp" presStyleIdx="0" presStyleCnt="1"/>
      <dgm:spPr/>
    </dgm:pt>
    <dgm:pt modelId="{5F25AF1E-19A8-8D4E-B839-25587DE9C362}" type="pres">
      <dgm:prSet presAssocID="{BA82E3FF-F339-444A-AE7F-15CF63AE21B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F15655C-EB28-014C-A089-1A984CCC5037}" type="pres">
      <dgm:prSet presAssocID="{BA82E3FF-F339-444A-AE7F-15CF63AE21B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2640190-7D59-F94D-A9F0-D615DAAEEAB3}" type="pres">
      <dgm:prSet presAssocID="{BA82E3FF-F339-444A-AE7F-15CF63AE21B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22BFC12-F342-EE44-AA8A-EC574C1B57C2}" type="pres">
      <dgm:prSet presAssocID="{BA82E3FF-F339-444A-AE7F-15CF63AE21B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5A29F15-3F43-4297-9E12-64DB059CE261}" srcId="{BA82E3FF-F339-444A-AE7F-15CF63AE21B7}" destId="{AFBF4FAB-4733-454C-91D2-A03FB7278BB7}" srcOrd="1" destOrd="0" parTransId="{846793AF-BC87-42AD-9A5A-6FD969F050AF}" sibTransId="{9C589316-5069-4577-B382-3186564C6CDD}"/>
    <dgm:cxn modelId="{068B4034-77F5-482D-8DBF-9BB1838B9F59}" srcId="{9E202F05-84A1-4543-815B-D793D06189E5}" destId="{FDB80E80-1731-40AA-9D8D-70CAF58D2A9B}" srcOrd="0" destOrd="0" parTransId="{6DB7CF8D-2A62-469C-9D42-E22FB9131507}" sibTransId="{9A915081-E4C0-4898-9A09-1002240742D0}"/>
    <dgm:cxn modelId="{6820D646-76B1-8449-9B69-BD942A30B010}" type="presOf" srcId="{410A077F-5F29-4B98-8F27-C6A50192F00C}" destId="{D2640190-7D59-F94D-A9F0-D615DAAEEAB3}" srcOrd="0" destOrd="0" presId="urn:microsoft.com/office/officeart/2005/8/layout/matrix3"/>
    <dgm:cxn modelId="{9E617549-B3A4-8141-BAB2-DC20FAB94FCD}" type="presOf" srcId="{F9E9BB54-EDE9-4F7A-BAE3-883853F81889}" destId="{5F25AF1E-19A8-8D4E-B839-25587DE9C362}" srcOrd="0" destOrd="0" presId="urn:microsoft.com/office/officeart/2005/8/layout/matrix3"/>
    <dgm:cxn modelId="{4C207A56-8D82-9944-8B01-161D09798B66}" type="presOf" srcId="{A37E4D7E-544C-4F9F-964C-CC5DBCD004E9}" destId="{522BFC12-F342-EE44-AA8A-EC574C1B57C2}" srcOrd="0" destOrd="2" presId="urn:microsoft.com/office/officeart/2005/8/layout/matrix3"/>
    <dgm:cxn modelId="{E5EE6DA7-B639-4BA1-A405-0A274C1F80EE}" srcId="{9E202F05-84A1-4543-815B-D793D06189E5}" destId="{A37E4D7E-544C-4F9F-964C-CC5DBCD004E9}" srcOrd="1" destOrd="0" parTransId="{3CE5B119-4249-47EE-97EA-1B9190211F75}" sibTransId="{110FB346-252C-47C3-B353-84A4E64B7922}"/>
    <dgm:cxn modelId="{8C1968B1-A453-F241-82F2-3232D51985A0}" type="presOf" srcId="{BA82E3FF-F339-444A-AE7F-15CF63AE21B7}" destId="{73478E04-459A-404B-A398-BDF88B216A74}" srcOrd="0" destOrd="0" presId="urn:microsoft.com/office/officeart/2005/8/layout/matrix3"/>
    <dgm:cxn modelId="{BE3BAAD7-D958-D54A-B163-3AE36F7E3423}" type="presOf" srcId="{FDB80E80-1731-40AA-9D8D-70CAF58D2A9B}" destId="{522BFC12-F342-EE44-AA8A-EC574C1B57C2}" srcOrd="0" destOrd="1" presId="urn:microsoft.com/office/officeart/2005/8/layout/matrix3"/>
    <dgm:cxn modelId="{B85A3EE2-7481-AE47-B05F-2D19EBE2CC42}" type="presOf" srcId="{9E202F05-84A1-4543-815B-D793D06189E5}" destId="{522BFC12-F342-EE44-AA8A-EC574C1B57C2}" srcOrd="0" destOrd="0" presId="urn:microsoft.com/office/officeart/2005/8/layout/matrix3"/>
    <dgm:cxn modelId="{AE911EE3-1136-6D4D-8610-8F96D2184BCF}" type="presOf" srcId="{AFBF4FAB-4733-454C-91D2-A03FB7278BB7}" destId="{EF15655C-EB28-014C-A089-1A984CCC5037}" srcOrd="0" destOrd="0" presId="urn:microsoft.com/office/officeart/2005/8/layout/matrix3"/>
    <dgm:cxn modelId="{66FC3AE9-73E8-485D-8E63-3F63313EF8B0}" srcId="{BA82E3FF-F339-444A-AE7F-15CF63AE21B7}" destId="{410A077F-5F29-4B98-8F27-C6A50192F00C}" srcOrd="2" destOrd="0" parTransId="{77F79919-0876-45D1-ADF2-14C68095C8E4}" sibTransId="{7623343D-5094-4CF7-BCD2-0B13367C22E8}"/>
    <dgm:cxn modelId="{39A81FEA-F881-48B5-9718-245A41FD50B1}" srcId="{BA82E3FF-F339-444A-AE7F-15CF63AE21B7}" destId="{9E202F05-84A1-4543-815B-D793D06189E5}" srcOrd="3" destOrd="0" parTransId="{B1042280-2A49-4349-8DF4-83C1C3929CDC}" sibTransId="{D8867913-9DB2-47BB-95DA-20191F13E69D}"/>
    <dgm:cxn modelId="{409FF0F1-AE28-46A8-A3B0-B477B7091929}" srcId="{BA82E3FF-F339-444A-AE7F-15CF63AE21B7}" destId="{F9E9BB54-EDE9-4F7A-BAE3-883853F81889}" srcOrd="0" destOrd="0" parTransId="{2A288BFA-64D2-4557-AA21-4157AF00D61E}" sibTransId="{EC5CCB81-7CC4-45DB-BD68-66E356DDF370}"/>
    <dgm:cxn modelId="{1F78F80E-02D0-854B-B8FC-02844F6EECDC}" type="presParOf" srcId="{73478E04-459A-404B-A398-BDF88B216A74}" destId="{63C73E85-E42A-8342-BD2F-59BE7879F05B}" srcOrd="0" destOrd="0" presId="urn:microsoft.com/office/officeart/2005/8/layout/matrix3"/>
    <dgm:cxn modelId="{0EC5ACC2-C547-DC48-B382-E796ACBB1821}" type="presParOf" srcId="{73478E04-459A-404B-A398-BDF88B216A74}" destId="{5F25AF1E-19A8-8D4E-B839-25587DE9C362}" srcOrd="1" destOrd="0" presId="urn:microsoft.com/office/officeart/2005/8/layout/matrix3"/>
    <dgm:cxn modelId="{D4829308-28BA-1440-B91A-69B0A1B36D52}" type="presParOf" srcId="{73478E04-459A-404B-A398-BDF88B216A74}" destId="{EF15655C-EB28-014C-A089-1A984CCC5037}" srcOrd="2" destOrd="0" presId="urn:microsoft.com/office/officeart/2005/8/layout/matrix3"/>
    <dgm:cxn modelId="{2DFADB4D-6067-2F4B-B78C-865D68870FDC}" type="presParOf" srcId="{73478E04-459A-404B-A398-BDF88B216A74}" destId="{D2640190-7D59-F94D-A9F0-D615DAAEEAB3}" srcOrd="3" destOrd="0" presId="urn:microsoft.com/office/officeart/2005/8/layout/matrix3"/>
    <dgm:cxn modelId="{B017AC9D-B4EF-EE40-982C-837B43A12BF8}" type="presParOf" srcId="{73478E04-459A-404B-A398-BDF88B216A74}" destId="{522BFC12-F342-EE44-AA8A-EC574C1B57C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40B72C-2984-46AE-8324-03A2353B1F9C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AF54FEAD-9227-4E07-9FEE-505360A96B8F}">
      <dgm:prSet/>
      <dgm:spPr/>
      <dgm:t>
        <a:bodyPr/>
        <a:lstStyle/>
        <a:p>
          <a:r>
            <a:rPr lang="fr-FR"/>
            <a:t>La géographe Magali REGHEZZA considère la géographie comme une science sociale pour trois aspects :</a:t>
          </a:r>
          <a:endParaRPr lang="en-US"/>
        </a:p>
      </dgm:t>
    </dgm:pt>
    <dgm:pt modelId="{9F60018B-DA37-4FFE-9E79-6E2B9ECFF8C4}" type="parTrans" cxnId="{367AC202-7EE6-4333-8832-E2A594802C01}">
      <dgm:prSet/>
      <dgm:spPr/>
      <dgm:t>
        <a:bodyPr/>
        <a:lstStyle/>
        <a:p>
          <a:endParaRPr lang="en-US"/>
        </a:p>
      </dgm:t>
    </dgm:pt>
    <dgm:pt modelId="{86B3CFA9-D18F-49E5-85E5-A7DF715EBC94}" type="sibTrans" cxnId="{367AC202-7EE6-4333-8832-E2A594802C01}">
      <dgm:prSet/>
      <dgm:spPr/>
      <dgm:t>
        <a:bodyPr/>
        <a:lstStyle/>
        <a:p>
          <a:endParaRPr lang="en-US"/>
        </a:p>
      </dgm:t>
    </dgm:pt>
    <dgm:pt modelId="{56D4E327-9F88-4C8A-80A1-063E17544155}">
      <dgm:prSet/>
      <dgm:spPr/>
      <dgm:t>
        <a:bodyPr/>
        <a:lstStyle/>
        <a:p>
          <a:r>
            <a:rPr lang="fr-FR"/>
            <a:t>La géographie porte un discours sur le monde</a:t>
          </a:r>
          <a:endParaRPr lang="en-US"/>
        </a:p>
      </dgm:t>
    </dgm:pt>
    <dgm:pt modelId="{02F346B1-19A9-4C74-B033-49FCA743B129}" type="parTrans" cxnId="{13778F13-1BDA-4C94-AA3C-6A674FD1BAA7}">
      <dgm:prSet/>
      <dgm:spPr/>
      <dgm:t>
        <a:bodyPr/>
        <a:lstStyle/>
        <a:p>
          <a:endParaRPr lang="en-US"/>
        </a:p>
      </dgm:t>
    </dgm:pt>
    <dgm:pt modelId="{302DB565-CEF4-48DF-AD0E-9E90D070DC21}" type="sibTrans" cxnId="{13778F13-1BDA-4C94-AA3C-6A674FD1BAA7}">
      <dgm:prSet/>
      <dgm:spPr/>
      <dgm:t>
        <a:bodyPr/>
        <a:lstStyle/>
        <a:p>
          <a:endParaRPr lang="en-US"/>
        </a:p>
      </dgm:t>
    </dgm:pt>
    <dgm:pt modelId="{897EA209-AF46-46E2-AE03-470F6A3A2BD3}">
      <dgm:prSet/>
      <dgm:spPr/>
      <dgm:t>
        <a:bodyPr/>
        <a:lstStyle/>
        <a:p>
          <a:r>
            <a:rPr lang="fr-FR"/>
            <a:t>La géographie aborde les questions sociales, économiques et environnementales</a:t>
          </a:r>
          <a:endParaRPr lang="en-US"/>
        </a:p>
      </dgm:t>
    </dgm:pt>
    <dgm:pt modelId="{D62B42CB-42C4-473C-8204-D12471D13D3A}" type="parTrans" cxnId="{F5D9E8A6-C4FD-4E5D-A4BB-08BD8A085CEF}">
      <dgm:prSet/>
      <dgm:spPr/>
      <dgm:t>
        <a:bodyPr/>
        <a:lstStyle/>
        <a:p>
          <a:endParaRPr lang="en-US"/>
        </a:p>
      </dgm:t>
    </dgm:pt>
    <dgm:pt modelId="{FF06D0B5-027A-4587-B69D-ABFF7AA30050}" type="sibTrans" cxnId="{F5D9E8A6-C4FD-4E5D-A4BB-08BD8A085CEF}">
      <dgm:prSet/>
      <dgm:spPr/>
      <dgm:t>
        <a:bodyPr/>
        <a:lstStyle/>
        <a:p>
          <a:endParaRPr lang="en-US"/>
        </a:p>
      </dgm:t>
    </dgm:pt>
    <dgm:pt modelId="{9826934D-DF1E-437F-A0CE-31AD64F46228}">
      <dgm:prSet/>
      <dgm:spPr/>
      <dgm:t>
        <a:bodyPr/>
        <a:lstStyle/>
        <a:p>
          <a:r>
            <a:rPr lang="fr-FR"/>
            <a:t>La géographie suppose la prise de distance critique sur des évènements et des processus en cours</a:t>
          </a:r>
          <a:endParaRPr lang="en-US"/>
        </a:p>
      </dgm:t>
    </dgm:pt>
    <dgm:pt modelId="{B66866BB-A64C-4EEA-A495-048892B48625}" type="parTrans" cxnId="{4500AEAE-5450-47C5-BDDC-51A2199AB87C}">
      <dgm:prSet/>
      <dgm:spPr/>
      <dgm:t>
        <a:bodyPr/>
        <a:lstStyle/>
        <a:p>
          <a:endParaRPr lang="en-US"/>
        </a:p>
      </dgm:t>
    </dgm:pt>
    <dgm:pt modelId="{62F1D869-B3D2-4230-A895-4A1822D66DF3}" type="sibTrans" cxnId="{4500AEAE-5450-47C5-BDDC-51A2199AB87C}">
      <dgm:prSet/>
      <dgm:spPr/>
      <dgm:t>
        <a:bodyPr/>
        <a:lstStyle/>
        <a:p>
          <a:endParaRPr lang="en-US"/>
        </a:p>
      </dgm:t>
    </dgm:pt>
    <dgm:pt modelId="{916DA30B-2993-C549-984B-EB6EC0A91B46}" type="pres">
      <dgm:prSet presAssocID="{0540B72C-2984-46AE-8324-03A2353B1F9C}" presName="vert0" presStyleCnt="0">
        <dgm:presLayoutVars>
          <dgm:dir/>
          <dgm:animOne val="branch"/>
          <dgm:animLvl val="lvl"/>
        </dgm:presLayoutVars>
      </dgm:prSet>
      <dgm:spPr/>
    </dgm:pt>
    <dgm:pt modelId="{2A44C78D-C523-3F42-81FC-BF38329DDF37}" type="pres">
      <dgm:prSet presAssocID="{AF54FEAD-9227-4E07-9FEE-505360A96B8F}" presName="thickLine" presStyleLbl="alignNode1" presStyleIdx="0" presStyleCnt="4"/>
      <dgm:spPr/>
    </dgm:pt>
    <dgm:pt modelId="{09388E95-CE91-F74A-9CAF-5F60945C12AB}" type="pres">
      <dgm:prSet presAssocID="{AF54FEAD-9227-4E07-9FEE-505360A96B8F}" presName="horz1" presStyleCnt="0"/>
      <dgm:spPr/>
    </dgm:pt>
    <dgm:pt modelId="{F0F4BCE1-8325-E946-86B7-8419FE98C52D}" type="pres">
      <dgm:prSet presAssocID="{AF54FEAD-9227-4E07-9FEE-505360A96B8F}" presName="tx1" presStyleLbl="revTx" presStyleIdx="0" presStyleCnt="4"/>
      <dgm:spPr/>
    </dgm:pt>
    <dgm:pt modelId="{43515C1C-6FD9-6A44-BF58-4636B64C8F6F}" type="pres">
      <dgm:prSet presAssocID="{AF54FEAD-9227-4E07-9FEE-505360A96B8F}" presName="vert1" presStyleCnt="0"/>
      <dgm:spPr/>
    </dgm:pt>
    <dgm:pt modelId="{6A3C8369-B529-9444-96AC-954E64CC1022}" type="pres">
      <dgm:prSet presAssocID="{56D4E327-9F88-4C8A-80A1-063E17544155}" presName="thickLine" presStyleLbl="alignNode1" presStyleIdx="1" presStyleCnt="4"/>
      <dgm:spPr/>
    </dgm:pt>
    <dgm:pt modelId="{7147ECEF-AB49-B344-83A1-B167D51F9C93}" type="pres">
      <dgm:prSet presAssocID="{56D4E327-9F88-4C8A-80A1-063E17544155}" presName="horz1" presStyleCnt="0"/>
      <dgm:spPr/>
    </dgm:pt>
    <dgm:pt modelId="{23D1778E-DC0D-6446-AE6C-6FED6A4259B6}" type="pres">
      <dgm:prSet presAssocID="{56D4E327-9F88-4C8A-80A1-063E17544155}" presName="tx1" presStyleLbl="revTx" presStyleIdx="1" presStyleCnt="4"/>
      <dgm:spPr/>
    </dgm:pt>
    <dgm:pt modelId="{0CAAF9FD-37B6-114B-91E7-3F3D43C747FB}" type="pres">
      <dgm:prSet presAssocID="{56D4E327-9F88-4C8A-80A1-063E17544155}" presName="vert1" presStyleCnt="0"/>
      <dgm:spPr/>
    </dgm:pt>
    <dgm:pt modelId="{2AF39385-1EB7-4C47-BA40-BCB0BEC77393}" type="pres">
      <dgm:prSet presAssocID="{897EA209-AF46-46E2-AE03-470F6A3A2BD3}" presName="thickLine" presStyleLbl="alignNode1" presStyleIdx="2" presStyleCnt="4"/>
      <dgm:spPr/>
    </dgm:pt>
    <dgm:pt modelId="{397D61BD-CF77-6F46-AA97-39914BE90DC0}" type="pres">
      <dgm:prSet presAssocID="{897EA209-AF46-46E2-AE03-470F6A3A2BD3}" presName="horz1" presStyleCnt="0"/>
      <dgm:spPr/>
    </dgm:pt>
    <dgm:pt modelId="{A27605B0-A6DC-6A4D-ADEB-75EB00541A51}" type="pres">
      <dgm:prSet presAssocID="{897EA209-AF46-46E2-AE03-470F6A3A2BD3}" presName="tx1" presStyleLbl="revTx" presStyleIdx="2" presStyleCnt="4"/>
      <dgm:spPr/>
    </dgm:pt>
    <dgm:pt modelId="{1A1CF379-C372-E947-A808-D9D70D6D7ACD}" type="pres">
      <dgm:prSet presAssocID="{897EA209-AF46-46E2-AE03-470F6A3A2BD3}" presName="vert1" presStyleCnt="0"/>
      <dgm:spPr/>
    </dgm:pt>
    <dgm:pt modelId="{1677C430-E648-1B4C-A5FB-69AC7C444733}" type="pres">
      <dgm:prSet presAssocID="{9826934D-DF1E-437F-A0CE-31AD64F46228}" presName="thickLine" presStyleLbl="alignNode1" presStyleIdx="3" presStyleCnt="4"/>
      <dgm:spPr/>
    </dgm:pt>
    <dgm:pt modelId="{687CC383-82CB-4B49-A3A5-D09391D96F17}" type="pres">
      <dgm:prSet presAssocID="{9826934D-DF1E-437F-A0CE-31AD64F46228}" presName="horz1" presStyleCnt="0"/>
      <dgm:spPr/>
    </dgm:pt>
    <dgm:pt modelId="{4A001495-0852-E343-82BE-C503CCEA79F1}" type="pres">
      <dgm:prSet presAssocID="{9826934D-DF1E-437F-A0CE-31AD64F46228}" presName="tx1" presStyleLbl="revTx" presStyleIdx="3" presStyleCnt="4"/>
      <dgm:spPr/>
    </dgm:pt>
    <dgm:pt modelId="{CBFC3077-037F-1C46-A1E4-C73BEDE52230}" type="pres">
      <dgm:prSet presAssocID="{9826934D-DF1E-437F-A0CE-31AD64F46228}" presName="vert1" presStyleCnt="0"/>
      <dgm:spPr/>
    </dgm:pt>
  </dgm:ptLst>
  <dgm:cxnLst>
    <dgm:cxn modelId="{367AC202-7EE6-4333-8832-E2A594802C01}" srcId="{0540B72C-2984-46AE-8324-03A2353B1F9C}" destId="{AF54FEAD-9227-4E07-9FEE-505360A96B8F}" srcOrd="0" destOrd="0" parTransId="{9F60018B-DA37-4FFE-9E79-6E2B9ECFF8C4}" sibTransId="{86B3CFA9-D18F-49E5-85E5-A7DF715EBC94}"/>
    <dgm:cxn modelId="{13778F13-1BDA-4C94-AA3C-6A674FD1BAA7}" srcId="{0540B72C-2984-46AE-8324-03A2353B1F9C}" destId="{56D4E327-9F88-4C8A-80A1-063E17544155}" srcOrd="1" destOrd="0" parTransId="{02F346B1-19A9-4C74-B033-49FCA743B129}" sibTransId="{302DB565-CEF4-48DF-AD0E-9E90D070DC21}"/>
    <dgm:cxn modelId="{F4325C25-A00D-3841-8606-9B28B5E5C2F6}" type="presOf" srcId="{9826934D-DF1E-437F-A0CE-31AD64F46228}" destId="{4A001495-0852-E343-82BE-C503CCEA79F1}" srcOrd="0" destOrd="0" presId="urn:microsoft.com/office/officeart/2008/layout/LinedList"/>
    <dgm:cxn modelId="{E6743733-F5BC-2141-B542-3D61B88E4148}" type="presOf" srcId="{AF54FEAD-9227-4E07-9FEE-505360A96B8F}" destId="{F0F4BCE1-8325-E946-86B7-8419FE98C52D}" srcOrd="0" destOrd="0" presId="urn:microsoft.com/office/officeart/2008/layout/LinedList"/>
    <dgm:cxn modelId="{43CE463F-0A9B-8840-8C51-B8482B24F2F3}" type="presOf" srcId="{897EA209-AF46-46E2-AE03-470F6A3A2BD3}" destId="{A27605B0-A6DC-6A4D-ADEB-75EB00541A51}" srcOrd="0" destOrd="0" presId="urn:microsoft.com/office/officeart/2008/layout/LinedList"/>
    <dgm:cxn modelId="{A96E9756-7D88-2C49-96E7-0C0D1B88E7C2}" type="presOf" srcId="{56D4E327-9F88-4C8A-80A1-063E17544155}" destId="{23D1778E-DC0D-6446-AE6C-6FED6A4259B6}" srcOrd="0" destOrd="0" presId="urn:microsoft.com/office/officeart/2008/layout/LinedList"/>
    <dgm:cxn modelId="{F5D9E8A6-C4FD-4E5D-A4BB-08BD8A085CEF}" srcId="{0540B72C-2984-46AE-8324-03A2353B1F9C}" destId="{897EA209-AF46-46E2-AE03-470F6A3A2BD3}" srcOrd="2" destOrd="0" parTransId="{D62B42CB-42C4-473C-8204-D12471D13D3A}" sibTransId="{FF06D0B5-027A-4587-B69D-ABFF7AA30050}"/>
    <dgm:cxn modelId="{4500AEAE-5450-47C5-BDDC-51A2199AB87C}" srcId="{0540B72C-2984-46AE-8324-03A2353B1F9C}" destId="{9826934D-DF1E-437F-A0CE-31AD64F46228}" srcOrd="3" destOrd="0" parTransId="{B66866BB-A64C-4EEA-A495-048892B48625}" sibTransId="{62F1D869-B3D2-4230-A895-4A1822D66DF3}"/>
    <dgm:cxn modelId="{CDFFC9C8-1F8C-004D-8353-2A4E6A8464FF}" type="presOf" srcId="{0540B72C-2984-46AE-8324-03A2353B1F9C}" destId="{916DA30B-2993-C549-984B-EB6EC0A91B46}" srcOrd="0" destOrd="0" presId="urn:microsoft.com/office/officeart/2008/layout/LinedList"/>
    <dgm:cxn modelId="{CC1E122B-9DEA-F44B-BBB0-8C8A6AEF69FC}" type="presParOf" srcId="{916DA30B-2993-C549-984B-EB6EC0A91B46}" destId="{2A44C78D-C523-3F42-81FC-BF38329DDF37}" srcOrd="0" destOrd="0" presId="urn:microsoft.com/office/officeart/2008/layout/LinedList"/>
    <dgm:cxn modelId="{AEE369EC-D6C0-B94C-9280-D24405C60EB8}" type="presParOf" srcId="{916DA30B-2993-C549-984B-EB6EC0A91B46}" destId="{09388E95-CE91-F74A-9CAF-5F60945C12AB}" srcOrd="1" destOrd="0" presId="urn:microsoft.com/office/officeart/2008/layout/LinedList"/>
    <dgm:cxn modelId="{281FECAB-0133-6143-BAD7-79C587EE9596}" type="presParOf" srcId="{09388E95-CE91-F74A-9CAF-5F60945C12AB}" destId="{F0F4BCE1-8325-E946-86B7-8419FE98C52D}" srcOrd="0" destOrd="0" presId="urn:microsoft.com/office/officeart/2008/layout/LinedList"/>
    <dgm:cxn modelId="{DC750DEE-5184-0149-ACF2-40BC14D04E2D}" type="presParOf" srcId="{09388E95-CE91-F74A-9CAF-5F60945C12AB}" destId="{43515C1C-6FD9-6A44-BF58-4636B64C8F6F}" srcOrd="1" destOrd="0" presId="urn:microsoft.com/office/officeart/2008/layout/LinedList"/>
    <dgm:cxn modelId="{A1C87896-F770-2440-9085-6317806E2539}" type="presParOf" srcId="{916DA30B-2993-C549-984B-EB6EC0A91B46}" destId="{6A3C8369-B529-9444-96AC-954E64CC1022}" srcOrd="2" destOrd="0" presId="urn:microsoft.com/office/officeart/2008/layout/LinedList"/>
    <dgm:cxn modelId="{1C670570-1577-DE41-8C5E-C8C3A893EF5A}" type="presParOf" srcId="{916DA30B-2993-C549-984B-EB6EC0A91B46}" destId="{7147ECEF-AB49-B344-83A1-B167D51F9C93}" srcOrd="3" destOrd="0" presId="urn:microsoft.com/office/officeart/2008/layout/LinedList"/>
    <dgm:cxn modelId="{B1D92ED4-EE5C-D549-9B30-66E9BFC163BA}" type="presParOf" srcId="{7147ECEF-AB49-B344-83A1-B167D51F9C93}" destId="{23D1778E-DC0D-6446-AE6C-6FED6A4259B6}" srcOrd="0" destOrd="0" presId="urn:microsoft.com/office/officeart/2008/layout/LinedList"/>
    <dgm:cxn modelId="{91254798-C162-764B-BF65-CC2420F48F89}" type="presParOf" srcId="{7147ECEF-AB49-B344-83A1-B167D51F9C93}" destId="{0CAAF9FD-37B6-114B-91E7-3F3D43C747FB}" srcOrd="1" destOrd="0" presId="urn:microsoft.com/office/officeart/2008/layout/LinedList"/>
    <dgm:cxn modelId="{9A517EBE-B6AC-9D4D-BEC9-5CF6B4A65415}" type="presParOf" srcId="{916DA30B-2993-C549-984B-EB6EC0A91B46}" destId="{2AF39385-1EB7-4C47-BA40-BCB0BEC77393}" srcOrd="4" destOrd="0" presId="urn:microsoft.com/office/officeart/2008/layout/LinedList"/>
    <dgm:cxn modelId="{AEE4C1E5-926B-B74F-992F-5FD2D4459E0B}" type="presParOf" srcId="{916DA30B-2993-C549-984B-EB6EC0A91B46}" destId="{397D61BD-CF77-6F46-AA97-39914BE90DC0}" srcOrd="5" destOrd="0" presId="urn:microsoft.com/office/officeart/2008/layout/LinedList"/>
    <dgm:cxn modelId="{D07F50B0-D2FA-7044-9AA1-3582A38FDA4C}" type="presParOf" srcId="{397D61BD-CF77-6F46-AA97-39914BE90DC0}" destId="{A27605B0-A6DC-6A4D-ADEB-75EB00541A51}" srcOrd="0" destOrd="0" presId="urn:microsoft.com/office/officeart/2008/layout/LinedList"/>
    <dgm:cxn modelId="{F39000A3-D481-7041-AB77-D0C931195534}" type="presParOf" srcId="{397D61BD-CF77-6F46-AA97-39914BE90DC0}" destId="{1A1CF379-C372-E947-A808-D9D70D6D7ACD}" srcOrd="1" destOrd="0" presId="urn:microsoft.com/office/officeart/2008/layout/LinedList"/>
    <dgm:cxn modelId="{2A071587-1C74-354C-BBBF-397883E3C3C0}" type="presParOf" srcId="{916DA30B-2993-C549-984B-EB6EC0A91B46}" destId="{1677C430-E648-1B4C-A5FB-69AC7C444733}" srcOrd="6" destOrd="0" presId="urn:microsoft.com/office/officeart/2008/layout/LinedList"/>
    <dgm:cxn modelId="{F8BB5802-AA14-DC40-95AA-92B82010880D}" type="presParOf" srcId="{916DA30B-2993-C549-984B-EB6EC0A91B46}" destId="{687CC383-82CB-4B49-A3A5-D09391D96F17}" srcOrd="7" destOrd="0" presId="urn:microsoft.com/office/officeart/2008/layout/LinedList"/>
    <dgm:cxn modelId="{FE3F115E-C386-B84A-B2B9-FDE364CF168F}" type="presParOf" srcId="{687CC383-82CB-4B49-A3A5-D09391D96F17}" destId="{4A001495-0852-E343-82BE-C503CCEA79F1}" srcOrd="0" destOrd="0" presId="urn:microsoft.com/office/officeart/2008/layout/LinedList"/>
    <dgm:cxn modelId="{F1717495-F08F-0044-8A4E-C3265CF84E46}" type="presParOf" srcId="{687CC383-82CB-4B49-A3A5-D09391D96F17}" destId="{CBFC3077-037F-1C46-A1E4-C73BEDE522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3F0985-6BD1-4888-A379-F8420D9B749B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E3F6F474-8C02-4C13-AF31-208F74A700CB}">
      <dgm:prSet/>
      <dgm:spPr/>
      <dgm:t>
        <a:bodyPr/>
        <a:lstStyle/>
        <a:p>
          <a:r>
            <a:rPr lang="fr-FR"/>
            <a:t>Deux angles dans les programmes :</a:t>
          </a:r>
          <a:endParaRPr lang="en-US"/>
        </a:p>
      </dgm:t>
    </dgm:pt>
    <dgm:pt modelId="{6FA0FD8B-CDE5-4269-ACC6-F602852E86BF}" type="parTrans" cxnId="{AD9F544F-8EF2-4758-BC86-AF82311C3E3C}">
      <dgm:prSet/>
      <dgm:spPr/>
      <dgm:t>
        <a:bodyPr/>
        <a:lstStyle/>
        <a:p>
          <a:endParaRPr lang="en-US"/>
        </a:p>
      </dgm:t>
    </dgm:pt>
    <dgm:pt modelId="{C3F6D957-ECE0-4AD3-90B4-5FF78A7AA84D}" type="sibTrans" cxnId="{AD9F544F-8EF2-4758-BC86-AF82311C3E3C}">
      <dgm:prSet/>
      <dgm:spPr/>
      <dgm:t>
        <a:bodyPr/>
        <a:lstStyle/>
        <a:p>
          <a:endParaRPr lang="en-US"/>
        </a:p>
      </dgm:t>
    </dgm:pt>
    <dgm:pt modelId="{77DA20E5-59F8-492F-AE28-B222808947E7}">
      <dgm:prSet/>
      <dgm:spPr/>
      <dgm:t>
        <a:bodyPr/>
        <a:lstStyle/>
        <a:p>
          <a:r>
            <a:rPr lang="fr-FR"/>
            <a:t>Les objectifs assignés à l’enseignement de la géographie au lycée</a:t>
          </a:r>
          <a:endParaRPr lang="en-US"/>
        </a:p>
      </dgm:t>
    </dgm:pt>
    <dgm:pt modelId="{D9A991CA-DA1E-4813-9ADA-6F2D14830721}" type="parTrans" cxnId="{630D8F35-823E-40C4-AE0B-5B9608167531}">
      <dgm:prSet/>
      <dgm:spPr/>
      <dgm:t>
        <a:bodyPr/>
        <a:lstStyle/>
        <a:p>
          <a:endParaRPr lang="en-US"/>
        </a:p>
      </dgm:t>
    </dgm:pt>
    <dgm:pt modelId="{73F3F2BC-092F-497A-8BE6-B8F0D7B17BEC}" type="sibTrans" cxnId="{630D8F35-823E-40C4-AE0B-5B9608167531}">
      <dgm:prSet/>
      <dgm:spPr/>
      <dgm:t>
        <a:bodyPr/>
        <a:lstStyle/>
        <a:p>
          <a:endParaRPr lang="en-US"/>
        </a:p>
      </dgm:t>
    </dgm:pt>
    <dgm:pt modelId="{50A7D976-1C74-4D7E-A9CB-61FDB57F5E54}">
      <dgm:prSet/>
      <dgm:spPr/>
      <dgm:t>
        <a:bodyPr/>
        <a:lstStyle/>
        <a:p>
          <a:r>
            <a:rPr lang="fr-FR"/>
            <a:t>La mise en oeuvre</a:t>
          </a:r>
          <a:endParaRPr lang="en-US"/>
        </a:p>
      </dgm:t>
    </dgm:pt>
    <dgm:pt modelId="{3ACED6FC-5E90-4ABD-8F4C-3B3F07C0DE2D}" type="parTrans" cxnId="{4F8D842B-9180-475E-905C-C4666AA972B0}">
      <dgm:prSet/>
      <dgm:spPr/>
      <dgm:t>
        <a:bodyPr/>
        <a:lstStyle/>
        <a:p>
          <a:endParaRPr lang="en-US"/>
        </a:p>
      </dgm:t>
    </dgm:pt>
    <dgm:pt modelId="{50CBB128-4E49-4E04-8C54-EE89C014CC7B}" type="sibTrans" cxnId="{4F8D842B-9180-475E-905C-C4666AA972B0}">
      <dgm:prSet/>
      <dgm:spPr/>
      <dgm:t>
        <a:bodyPr/>
        <a:lstStyle/>
        <a:p>
          <a:endParaRPr lang="en-US"/>
        </a:p>
      </dgm:t>
    </dgm:pt>
    <dgm:pt modelId="{E57BFB7C-ABB2-D34E-8152-0C1468F9A88B}" type="pres">
      <dgm:prSet presAssocID="{A13F0985-6BD1-4888-A379-F8420D9B749B}" presName="vert0" presStyleCnt="0">
        <dgm:presLayoutVars>
          <dgm:dir/>
          <dgm:animOne val="branch"/>
          <dgm:animLvl val="lvl"/>
        </dgm:presLayoutVars>
      </dgm:prSet>
      <dgm:spPr/>
    </dgm:pt>
    <dgm:pt modelId="{95A3809F-5BF4-DF4C-8AA1-9015D1E4B2AB}" type="pres">
      <dgm:prSet presAssocID="{E3F6F474-8C02-4C13-AF31-208F74A700CB}" presName="thickLine" presStyleLbl="alignNode1" presStyleIdx="0" presStyleCnt="3"/>
      <dgm:spPr/>
    </dgm:pt>
    <dgm:pt modelId="{E97ED69D-3FEA-9D48-967F-5F60509D1D5B}" type="pres">
      <dgm:prSet presAssocID="{E3F6F474-8C02-4C13-AF31-208F74A700CB}" presName="horz1" presStyleCnt="0"/>
      <dgm:spPr/>
    </dgm:pt>
    <dgm:pt modelId="{3E1FC872-8A3D-934E-A0CF-8595DC70D835}" type="pres">
      <dgm:prSet presAssocID="{E3F6F474-8C02-4C13-AF31-208F74A700CB}" presName="tx1" presStyleLbl="revTx" presStyleIdx="0" presStyleCnt="3"/>
      <dgm:spPr/>
    </dgm:pt>
    <dgm:pt modelId="{53CEB699-E942-0E45-8095-EF0BC0E1A9FF}" type="pres">
      <dgm:prSet presAssocID="{E3F6F474-8C02-4C13-AF31-208F74A700CB}" presName="vert1" presStyleCnt="0"/>
      <dgm:spPr/>
    </dgm:pt>
    <dgm:pt modelId="{6B224E13-027E-954A-9874-D43D86AFA88C}" type="pres">
      <dgm:prSet presAssocID="{77DA20E5-59F8-492F-AE28-B222808947E7}" presName="thickLine" presStyleLbl="alignNode1" presStyleIdx="1" presStyleCnt="3"/>
      <dgm:spPr/>
    </dgm:pt>
    <dgm:pt modelId="{3499E6AB-D685-F94B-8D16-A6084C971C6F}" type="pres">
      <dgm:prSet presAssocID="{77DA20E5-59F8-492F-AE28-B222808947E7}" presName="horz1" presStyleCnt="0"/>
      <dgm:spPr/>
    </dgm:pt>
    <dgm:pt modelId="{C23A522E-F241-954A-9F06-FB7C07AA2047}" type="pres">
      <dgm:prSet presAssocID="{77DA20E5-59F8-492F-AE28-B222808947E7}" presName="tx1" presStyleLbl="revTx" presStyleIdx="1" presStyleCnt="3"/>
      <dgm:spPr/>
    </dgm:pt>
    <dgm:pt modelId="{F9323174-27E1-A04D-8CF5-77061EC7F26B}" type="pres">
      <dgm:prSet presAssocID="{77DA20E5-59F8-492F-AE28-B222808947E7}" presName="vert1" presStyleCnt="0"/>
      <dgm:spPr/>
    </dgm:pt>
    <dgm:pt modelId="{CF319C45-4627-5A4D-B9AD-E690763AC8FC}" type="pres">
      <dgm:prSet presAssocID="{50A7D976-1C74-4D7E-A9CB-61FDB57F5E54}" presName="thickLine" presStyleLbl="alignNode1" presStyleIdx="2" presStyleCnt="3"/>
      <dgm:spPr/>
    </dgm:pt>
    <dgm:pt modelId="{4994FECA-4814-D24A-801F-95FE4A6CE7C4}" type="pres">
      <dgm:prSet presAssocID="{50A7D976-1C74-4D7E-A9CB-61FDB57F5E54}" presName="horz1" presStyleCnt="0"/>
      <dgm:spPr/>
    </dgm:pt>
    <dgm:pt modelId="{94BAAEEF-0DB8-124F-94D2-C935C5EF6C42}" type="pres">
      <dgm:prSet presAssocID="{50A7D976-1C74-4D7E-A9CB-61FDB57F5E54}" presName="tx1" presStyleLbl="revTx" presStyleIdx="2" presStyleCnt="3"/>
      <dgm:spPr/>
    </dgm:pt>
    <dgm:pt modelId="{F54884B9-A7DF-B648-8D93-96B66DA2FF17}" type="pres">
      <dgm:prSet presAssocID="{50A7D976-1C74-4D7E-A9CB-61FDB57F5E54}" presName="vert1" presStyleCnt="0"/>
      <dgm:spPr/>
    </dgm:pt>
  </dgm:ptLst>
  <dgm:cxnLst>
    <dgm:cxn modelId="{4F8D842B-9180-475E-905C-C4666AA972B0}" srcId="{A13F0985-6BD1-4888-A379-F8420D9B749B}" destId="{50A7D976-1C74-4D7E-A9CB-61FDB57F5E54}" srcOrd="2" destOrd="0" parTransId="{3ACED6FC-5E90-4ABD-8F4C-3B3F07C0DE2D}" sibTransId="{50CBB128-4E49-4E04-8C54-EE89C014CC7B}"/>
    <dgm:cxn modelId="{630D8F35-823E-40C4-AE0B-5B9608167531}" srcId="{A13F0985-6BD1-4888-A379-F8420D9B749B}" destId="{77DA20E5-59F8-492F-AE28-B222808947E7}" srcOrd="1" destOrd="0" parTransId="{D9A991CA-DA1E-4813-9ADA-6F2D14830721}" sibTransId="{73F3F2BC-092F-497A-8BE6-B8F0D7B17BEC}"/>
    <dgm:cxn modelId="{AD9F544F-8EF2-4758-BC86-AF82311C3E3C}" srcId="{A13F0985-6BD1-4888-A379-F8420D9B749B}" destId="{E3F6F474-8C02-4C13-AF31-208F74A700CB}" srcOrd="0" destOrd="0" parTransId="{6FA0FD8B-CDE5-4269-ACC6-F602852E86BF}" sibTransId="{C3F6D957-ECE0-4AD3-90B4-5FF78A7AA84D}"/>
    <dgm:cxn modelId="{5182336E-87A1-B44F-8089-F717276E546F}" type="presOf" srcId="{50A7D976-1C74-4D7E-A9CB-61FDB57F5E54}" destId="{94BAAEEF-0DB8-124F-94D2-C935C5EF6C42}" srcOrd="0" destOrd="0" presId="urn:microsoft.com/office/officeart/2008/layout/LinedList"/>
    <dgm:cxn modelId="{6F060D91-062A-1C4D-A19D-7E900EE907CA}" type="presOf" srcId="{77DA20E5-59F8-492F-AE28-B222808947E7}" destId="{C23A522E-F241-954A-9F06-FB7C07AA2047}" srcOrd="0" destOrd="0" presId="urn:microsoft.com/office/officeart/2008/layout/LinedList"/>
    <dgm:cxn modelId="{6CA5ED94-2B6C-F14E-A828-CBDFBA8FDFFD}" type="presOf" srcId="{A13F0985-6BD1-4888-A379-F8420D9B749B}" destId="{E57BFB7C-ABB2-D34E-8152-0C1468F9A88B}" srcOrd="0" destOrd="0" presId="urn:microsoft.com/office/officeart/2008/layout/LinedList"/>
    <dgm:cxn modelId="{CFB457C0-F7CE-3844-ADE5-AF64B6CBDD7B}" type="presOf" srcId="{E3F6F474-8C02-4C13-AF31-208F74A700CB}" destId="{3E1FC872-8A3D-934E-A0CF-8595DC70D835}" srcOrd="0" destOrd="0" presId="urn:microsoft.com/office/officeart/2008/layout/LinedList"/>
    <dgm:cxn modelId="{44598013-F763-244C-B7DE-04E27EBD8AB2}" type="presParOf" srcId="{E57BFB7C-ABB2-D34E-8152-0C1468F9A88B}" destId="{95A3809F-5BF4-DF4C-8AA1-9015D1E4B2AB}" srcOrd="0" destOrd="0" presId="urn:microsoft.com/office/officeart/2008/layout/LinedList"/>
    <dgm:cxn modelId="{1CCE755D-0C90-2A4B-A5B7-EE5AE882671C}" type="presParOf" srcId="{E57BFB7C-ABB2-D34E-8152-0C1468F9A88B}" destId="{E97ED69D-3FEA-9D48-967F-5F60509D1D5B}" srcOrd="1" destOrd="0" presId="urn:microsoft.com/office/officeart/2008/layout/LinedList"/>
    <dgm:cxn modelId="{EC68F05B-F185-7446-9CC6-9F7BC105D579}" type="presParOf" srcId="{E97ED69D-3FEA-9D48-967F-5F60509D1D5B}" destId="{3E1FC872-8A3D-934E-A0CF-8595DC70D835}" srcOrd="0" destOrd="0" presId="urn:microsoft.com/office/officeart/2008/layout/LinedList"/>
    <dgm:cxn modelId="{0153AA78-A92F-D243-8F56-2954EE677A7C}" type="presParOf" srcId="{E97ED69D-3FEA-9D48-967F-5F60509D1D5B}" destId="{53CEB699-E942-0E45-8095-EF0BC0E1A9FF}" srcOrd="1" destOrd="0" presId="urn:microsoft.com/office/officeart/2008/layout/LinedList"/>
    <dgm:cxn modelId="{63F3E673-F013-E44F-B8ED-78C9B11DEFFB}" type="presParOf" srcId="{E57BFB7C-ABB2-D34E-8152-0C1468F9A88B}" destId="{6B224E13-027E-954A-9874-D43D86AFA88C}" srcOrd="2" destOrd="0" presId="urn:microsoft.com/office/officeart/2008/layout/LinedList"/>
    <dgm:cxn modelId="{2A523E6D-58DB-044C-9550-E46789A91B58}" type="presParOf" srcId="{E57BFB7C-ABB2-D34E-8152-0C1468F9A88B}" destId="{3499E6AB-D685-F94B-8D16-A6084C971C6F}" srcOrd="3" destOrd="0" presId="urn:microsoft.com/office/officeart/2008/layout/LinedList"/>
    <dgm:cxn modelId="{0589FC5B-14D9-3749-AAB5-60854A832F5E}" type="presParOf" srcId="{3499E6AB-D685-F94B-8D16-A6084C971C6F}" destId="{C23A522E-F241-954A-9F06-FB7C07AA2047}" srcOrd="0" destOrd="0" presId="urn:microsoft.com/office/officeart/2008/layout/LinedList"/>
    <dgm:cxn modelId="{9B15F549-1D25-E04E-ADF2-9A3939BB47E2}" type="presParOf" srcId="{3499E6AB-D685-F94B-8D16-A6084C971C6F}" destId="{F9323174-27E1-A04D-8CF5-77061EC7F26B}" srcOrd="1" destOrd="0" presId="urn:microsoft.com/office/officeart/2008/layout/LinedList"/>
    <dgm:cxn modelId="{DCD20E1D-A42F-5146-9C3B-A704579D28F9}" type="presParOf" srcId="{E57BFB7C-ABB2-D34E-8152-0C1468F9A88B}" destId="{CF319C45-4627-5A4D-B9AD-E690763AC8FC}" srcOrd="4" destOrd="0" presId="urn:microsoft.com/office/officeart/2008/layout/LinedList"/>
    <dgm:cxn modelId="{F00ACE92-98E2-ED47-A319-4EC7D380355A}" type="presParOf" srcId="{E57BFB7C-ABB2-D34E-8152-0C1468F9A88B}" destId="{4994FECA-4814-D24A-801F-95FE4A6CE7C4}" srcOrd="5" destOrd="0" presId="urn:microsoft.com/office/officeart/2008/layout/LinedList"/>
    <dgm:cxn modelId="{D479BD03-7706-E54E-8BAD-95BE95D6585D}" type="presParOf" srcId="{4994FECA-4814-D24A-801F-95FE4A6CE7C4}" destId="{94BAAEEF-0DB8-124F-94D2-C935C5EF6C42}" srcOrd="0" destOrd="0" presId="urn:microsoft.com/office/officeart/2008/layout/LinedList"/>
    <dgm:cxn modelId="{57F844BC-2786-3C44-8D9B-895CC469E3E9}" type="presParOf" srcId="{4994FECA-4814-D24A-801F-95FE4A6CE7C4}" destId="{F54884B9-A7DF-B648-8D93-96B66DA2FF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CFCD90-BEAC-4CF8-900E-33B25F6B028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D23403-688F-4EF9-85A5-56D6D4A4CF87}">
      <dgm:prSet/>
      <dgm:spPr/>
      <dgm:t>
        <a:bodyPr/>
        <a:lstStyle/>
        <a:p>
          <a:r>
            <a:rPr lang="fr-FR"/>
            <a:t>Par raisonnement en géographie au lycée,  il faut identifier deux types :</a:t>
          </a:r>
          <a:endParaRPr lang="en-US"/>
        </a:p>
      </dgm:t>
    </dgm:pt>
    <dgm:pt modelId="{921026CD-E80F-4DFE-AAD3-A40ABEBE6C53}" type="parTrans" cxnId="{5382BF24-7E92-4C4B-9F38-5CEEE1BB5D5B}">
      <dgm:prSet/>
      <dgm:spPr/>
      <dgm:t>
        <a:bodyPr/>
        <a:lstStyle/>
        <a:p>
          <a:endParaRPr lang="en-US"/>
        </a:p>
      </dgm:t>
    </dgm:pt>
    <dgm:pt modelId="{33B16D25-FEFD-49A7-A1AA-CAD6435424AD}" type="sibTrans" cxnId="{5382BF24-7E92-4C4B-9F38-5CEEE1BB5D5B}">
      <dgm:prSet/>
      <dgm:spPr/>
      <dgm:t>
        <a:bodyPr/>
        <a:lstStyle/>
        <a:p>
          <a:endParaRPr lang="en-US"/>
        </a:p>
      </dgm:t>
    </dgm:pt>
    <dgm:pt modelId="{B553578B-DB94-4855-AA03-E6FC442EBAFA}">
      <dgm:prSet/>
      <dgm:spPr/>
      <dgm:t>
        <a:bodyPr/>
        <a:lstStyle/>
        <a:p>
          <a:r>
            <a:rPr lang="fr-FR" dirty="0"/>
            <a:t>La problématisation </a:t>
          </a:r>
          <a:endParaRPr lang="en-US" dirty="0"/>
        </a:p>
      </dgm:t>
    </dgm:pt>
    <dgm:pt modelId="{8954F23A-A51C-4CDA-806B-9E5E44B8A435}" type="parTrans" cxnId="{983FC4E2-4D8E-4A0D-9977-73AA77DF9091}">
      <dgm:prSet/>
      <dgm:spPr/>
      <dgm:t>
        <a:bodyPr/>
        <a:lstStyle/>
        <a:p>
          <a:endParaRPr lang="en-US"/>
        </a:p>
      </dgm:t>
    </dgm:pt>
    <dgm:pt modelId="{FCDF769E-3002-4317-BB9A-011EBB85E476}" type="sibTrans" cxnId="{983FC4E2-4D8E-4A0D-9977-73AA77DF9091}">
      <dgm:prSet/>
      <dgm:spPr/>
      <dgm:t>
        <a:bodyPr/>
        <a:lstStyle/>
        <a:p>
          <a:endParaRPr lang="en-US"/>
        </a:p>
      </dgm:t>
    </dgm:pt>
    <dgm:pt modelId="{6CC5DEBC-F2BA-4717-9B35-8E0D4CA87288}">
      <dgm:prSet/>
      <dgm:spPr/>
      <dgm:t>
        <a:bodyPr/>
        <a:lstStyle/>
        <a:p>
          <a:r>
            <a:rPr lang="fr-FR"/>
            <a:t>L’exercice de l’esprit critique</a:t>
          </a:r>
          <a:endParaRPr lang="en-US"/>
        </a:p>
      </dgm:t>
    </dgm:pt>
    <dgm:pt modelId="{75DFE9F1-E327-4055-B7B5-A41E82293903}" type="parTrans" cxnId="{361CF0B4-26E3-42B5-B4A6-7D26D5D18D19}">
      <dgm:prSet/>
      <dgm:spPr/>
      <dgm:t>
        <a:bodyPr/>
        <a:lstStyle/>
        <a:p>
          <a:endParaRPr lang="en-US"/>
        </a:p>
      </dgm:t>
    </dgm:pt>
    <dgm:pt modelId="{08B1491A-B311-449B-9ABE-2B67DBA58A03}" type="sibTrans" cxnId="{361CF0B4-26E3-42B5-B4A6-7D26D5D18D19}">
      <dgm:prSet/>
      <dgm:spPr/>
      <dgm:t>
        <a:bodyPr/>
        <a:lstStyle/>
        <a:p>
          <a:endParaRPr lang="en-US"/>
        </a:p>
      </dgm:t>
    </dgm:pt>
    <dgm:pt modelId="{EA20ED82-EC96-1649-B77D-445889999AFA}" type="pres">
      <dgm:prSet presAssocID="{ADCFCD90-BEAC-4CF8-900E-33B25F6B02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AC22AB-CFB8-FC46-AEC5-ADBE556953EA}" type="pres">
      <dgm:prSet presAssocID="{B1D23403-688F-4EF9-85A5-56D6D4A4CF87}" presName="hierRoot1" presStyleCnt="0"/>
      <dgm:spPr/>
    </dgm:pt>
    <dgm:pt modelId="{D0866331-6C5C-A744-941A-E688D015C085}" type="pres">
      <dgm:prSet presAssocID="{B1D23403-688F-4EF9-85A5-56D6D4A4CF87}" presName="composite" presStyleCnt="0"/>
      <dgm:spPr/>
    </dgm:pt>
    <dgm:pt modelId="{257FE798-8674-4E47-BE91-32BD0983201B}" type="pres">
      <dgm:prSet presAssocID="{B1D23403-688F-4EF9-85A5-56D6D4A4CF87}" presName="background" presStyleLbl="node0" presStyleIdx="0" presStyleCnt="1"/>
      <dgm:spPr/>
    </dgm:pt>
    <dgm:pt modelId="{88C0B5B8-4CBD-9744-8965-E1BCECDE4FE8}" type="pres">
      <dgm:prSet presAssocID="{B1D23403-688F-4EF9-85A5-56D6D4A4CF87}" presName="text" presStyleLbl="fgAcc0" presStyleIdx="0" presStyleCnt="1">
        <dgm:presLayoutVars>
          <dgm:chPref val="3"/>
        </dgm:presLayoutVars>
      </dgm:prSet>
      <dgm:spPr/>
    </dgm:pt>
    <dgm:pt modelId="{8FC864F0-F8C1-7B41-835B-E907DED02833}" type="pres">
      <dgm:prSet presAssocID="{B1D23403-688F-4EF9-85A5-56D6D4A4CF87}" presName="hierChild2" presStyleCnt="0"/>
      <dgm:spPr/>
    </dgm:pt>
    <dgm:pt modelId="{C5975A9A-7239-7B49-9A36-6B68A9B86148}" type="pres">
      <dgm:prSet presAssocID="{8954F23A-A51C-4CDA-806B-9E5E44B8A435}" presName="Name10" presStyleLbl="parChTrans1D2" presStyleIdx="0" presStyleCnt="2"/>
      <dgm:spPr/>
    </dgm:pt>
    <dgm:pt modelId="{4E612859-963D-E442-9C3A-27188FA67F66}" type="pres">
      <dgm:prSet presAssocID="{B553578B-DB94-4855-AA03-E6FC442EBAFA}" presName="hierRoot2" presStyleCnt="0"/>
      <dgm:spPr/>
    </dgm:pt>
    <dgm:pt modelId="{435B8555-1FE2-3747-A968-89C9AD40BD39}" type="pres">
      <dgm:prSet presAssocID="{B553578B-DB94-4855-AA03-E6FC442EBAFA}" presName="composite2" presStyleCnt="0"/>
      <dgm:spPr/>
    </dgm:pt>
    <dgm:pt modelId="{8845E595-75B0-7B40-BC81-4645EBD98D45}" type="pres">
      <dgm:prSet presAssocID="{B553578B-DB94-4855-AA03-E6FC442EBAFA}" presName="background2" presStyleLbl="node2" presStyleIdx="0" presStyleCnt="2"/>
      <dgm:spPr/>
    </dgm:pt>
    <dgm:pt modelId="{208F7F7B-9C6C-5949-AD7A-B5EA1C647717}" type="pres">
      <dgm:prSet presAssocID="{B553578B-DB94-4855-AA03-E6FC442EBAFA}" presName="text2" presStyleLbl="fgAcc2" presStyleIdx="0" presStyleCnt="2">
        <dgm:presLayoutVars>
          <dgm:chPref val="3"/>
        </dgm:presLayoutVars>
      </dgm:prSet>
      <dgm:spPr/>
    </dgm:pt>
    <dgm:pt modelId="{4CDEC4EF-21A2-3145-86D1-F8AF94A18D5D}" type="pres">
      <dgm:prSet presAssocID="{B553578B-DB94-4855-AA03-E6FC442EBAFA}" presName="hierChild3" presStyleCnt="0"/>
      <dgm:spPr/>
    </dgm:pt>
    <dgm:pt modelId="{8A206D1D-A59E-7943-98B7-3ECBC44FAAD0}" type="pres">
      <dgm:prSet presAssocID="{75DFE9F1-E327-4055-B7B5-A41E82293903}" presName="Name10" presStyleLbl="parChTrans1D2" presStyleIdx="1" presStyleCnt="2"/>
      <dgm:spPr/>
    </dgm:pt>
    <dgm:pt modelId="{D597603C-75D8-9343-A6DD-586F26D7EFF1}" type="pres">
      <dgm:prSet presAssocID="{6CC5DEBC-F2BA-4717-9B35-8E0D4CA87288}" presName="hierRoot2" presStyleCnt="0"/>
      <dgm:spPr/>
    </dgm:pt>
    <dgm:pt modelId="{C316FBBF-CAEA-AD4E-9883-B41F51804993}" type="pres">
      <dgm:prSet presAssocID="{6CC5DEBC-F2BA-4717-9B35-8E0D4CA87288}" presName="composite2" presStyleCnt="0"/>
      <dgm:spPr/>
    </dgm:pt>
    <dgm:pt modelId="{80AAA9BE-CAB5-EF4E-B85E-634FD9518D8A}" type="pres">
      <dgm:prSet presAssocID="{6CC5DEBC-F2BA-4717-9B35-8E0D4CA87288}" presName="background2" presStyleLbl="node2" presStyleIdx="1" presStyleCnt="2"/>
      <dgm:spPr/>
    </dgm:pt>
    <dgm:pt modelId="{D1FA1F69-8977-814A-949C-D3A654C85C76}" type="pres">
      <dgm:prSet presAssocID="{6CC5DEBC-F2BA-4717-9B35-8E0D4CA87288}" presName="text2" presStyleLbl="fgAcc2" presStyleIdx="1" presStyleCnt="2">
        <dgm:presLayoutVars>
          <dgm:chPref val="3"/>
        </dgm:presLayoutVars>
      </dgm:prSet>
      <dgm:spPr/>
    </dgm:pt>
    <dgm:pt modelId="{2D3E407F-B805-4A4B-8F61-23320D22D225}" type="pres">
      <dgm:prSet presAssocID="{6CC5DEBC-F2BA-4717-9B35-8E0D4CA87288}" presName="hierChild3" presStyleCnt="0"/>
      <dgm:spPr/>
    </dgm:pt>
  </dgm:ptLst>
  <dgm:cxnLst>
    <dgm:cxn modelId="{5382BF24-7E92-4C4B-9F38-5CEEE1BB5D5B}" srcId="{ADCFCD90-BEAC-4CF8-900E-33B25F6B028C}" destId="{B1D23403-688F-4EF9-85A5-56D6D4A4CF87}" srcOrd="0" destOrd="0" parTransId="{921026CD-E80F-4DFE-AAD3-A40ABEBE6C53}" sibTransId="{33B16D25-FEFD-49A7-A1AA-CAD6435424AD}"/>
    <dgm:cxn modelId="{05373053-6B37-5A4C-897B-BFBEE39BBBFA}" type="presOf" srcId="{6CC5DEBC-F2BA-4717-9B35-8E0D4CA87288}" destId="{D1FA1F69-8977-814A-949C-D3A654C85C76}" srcOrd="0" destOrd="0" presId="urn:microsoft.com/office/officeart/2005/8/layout/hierarchy1"/>
    <dgm:cxn modelId="{D19BFD5F-D40D-E141-B5A7-6C68391BBF10}" type="presOf" srcId="{B1D23403-688F-4EF9-85A5-56D6D4A4CF87}" destId="{88C0B5B8-4CBD-9744-8965-E1BCECDE4FE8}" srcOrd="0" destOrd="0" presId="urn:microsoft.com/office/officeart/2005/8/layout/hierarchy1"/>
    <dgm:cxn modelId="{E4711C9B-D2B3-E448-9863-48E5EBA3C115}" type="presOf" srcId="{ADCFCD90-BEAC-4CF8-900E-33B25F6B028C}" destId="{EA20ED82-EC96-1649-B77D-445889999AFA}" srcOrd="0" destOrd="0" presId="urn:microsoft.com/office/officeart/2005/8/layout/hierarchy1"/>
    <dgm:cxn modelId="{3A5AFF9E-8950-2544-8A24-08E48A4CD356}" type="presOf" srcId="{8954F23A-A51C-4CDA-806B-9E5E44B8A435}" destId="{C5975A9A-7239-7B49-9A36-6B68A9B86148}" srcOrd="0" destOrd="0" presId="urn:microsoft.com/office/officeart/2005/8/layout/hierarchy1"/>
    <dgm:cxn modelId="{361CF0B4-26E3-42B5-B4A6-7D26D5D18D19}" srcId="{B1D23403-688F-4EF9-85A5-56D6D4A4CF87}" destId="{6CC5DEBC-F2BA-4717-9B35-8E0D4CA87288}" srcOrd="1" destOrd="0" parTransId="{75DFE9F1-E327-4055-B7B5-A41E82293903}" sibTransId="{08B1491A-B311-449B-9ABE-2B67DBA58A03}"/>
    <dgm:cxn modelId="{85E949CB-86CA-B947-A6E8-535FD97E7EA3}" type="presOf" srcId="{75DFE9F1-E327-4055-B7B5-A41E82293903}" destId="{8A206D1D-A59E-7943-98B7-3ECBC44FAAD0}" srcOrd="0" destOrd="0" presId="urn:microsoft.com/office/officeart/2005/8/layout/hierarchy1"/>
    <dgm:cxn modelId="{710CECCE-E3DD-9A4F-84F0-6F4C32B1BCDE}" type="presOf" srcId="{B553578B-DB94-4855-AA03-E6FC442EBAFA}" destId="{208F7F7B-9C6C-5949-AD7A-B5EA1C647717}" srcOrd="0" destOrd="0" presId="urn:microsoft.com/office/officeart/2005/8/layout/hierarchy1"/>
    <dgm:cxn modelId="{983FC4E2-4D8E-4A0D-9977-73AA77DF9091}" srcId="{B1D23403-688F-4EF9-85A5-56D6D4A4CF87}" destId="{B553578B-DB94-4855-AA03-E6FC442EBAFA}" srcOrd="0" destOrd="0" parTransId="{8954F23A-A51C-4CDA-806B-9E5E44B8A435}" sibTransId="{FCDF769E-3002-4317-BB9A-011EBB85E476}"/>
    <dgm:cxn modelId="{FD8FBE0C-4005-CF4D-9D76-7F28A8D9CCDE}" type="presParOf" srcId="{EA20ED82-EC96-1649-B77D-445889999AFA}" destId="{F1AC22AB-CFB8-FC46-AEC5-ADBE556953EA}" srcOrd="0" destOrd="0" presId="urn:microsoft.com/office/officeart/2005/8/layout/hierarchy1"/>
    <dgm:cxn modelId="{F0BC5331-53FC-CC44-A0A6-1EC7CC837824}" type="presParOf" srcId="{F1AC22AB-CFB8-FC46-AEC5-ADBE556953EA}" destId="{D0866331-6C5C-A744-941A-E688D015C085}" srcOrd="0" destOrd="0" presId="urn:microsoft.com/office/officeart/2005/8/layout/hierarchy1"/>
    <dgm:cxn modelId="{AE64C1DF-90FA-8B44-9E7B-2A6502159D0A}" type="presParOf" srcId="{D0866331-6C5C-A744-941A-E688D015C085}" destId="{257FE798-8674-4E47-BE91-32BD0983201B}" srcOrd="0" destOrd="0" presId="urn:microsoft.com/office/officeart/2005/8/layout/hierarchy1"/>
    <dgm:cxn modelId="{F51F83B2-604D-6842-958D-5C464A1C8D91}" type="presParOf" srcId="{D0866331-6C5C-A744-941A-E688D015C085}" destId="{88C0B5B8-4CBD-9744-8965-E1BCECDE4FE8}" srcOrd="1" destOrd="0" presId="urn:microsoft.com/office/officeart/2005/8/layout/hierarchy1"/>
    <dgm:cxn modelId="{8B40223F-D1CD-2942-8315-E4CEB9617680}" type="presParOf" srcId="{F1AC22AB-CFB8-FC46-AEC5-ADBE556953EA}" destId="{8FC864F0-F8C1-7B41-835B-E907DED02833}" srcOrd="1" destOrd="0" presId="urn:microsoft.com/office/officeart/2005/8/layout/hierarchy1"/>
    <dgm:cxn modelId="{EF802C3C-4015-7647-9BFC-2EB80DBDEE6D}" type="presParOf" srcId="{8FC864F0-F8C1-7B41-835B-E907DED02833}" destId="{C5975A9A-7239-7B49-9A36-6B68A9B86148}" srcOrd="0" destOrd="0" presId="urn:microsoft.com/office/officeart/2005/8/layout/hierarchy1"/>
    <dgm:cxn modelId="{A1F95268-6578-9144-95AF-2434DFF67D1C}" type="presParOf" srcId="{8FC864F0-F8C1-7B41-835B-E907DED02833}" destId="{4E612859-963D-E442-9C3A-27188FA67F66}" srcOrd="1" destOrd="0" presId="urn:microsoft.com/office/officeart/2005/8/layout/hierarchy1"/>
    <dgm:cxn modelId="{13DC36C3-AA23-D94A-A58C-B36F22877CEC}" type="presParOf" srcId="{4E612859-963D-E442-9C3A-27188FA67F66}" destId="{435B8555-1FE2-3747-A968-89C9AD40BD39}" srcOrd="0" destOrd="0" presId="urn:microsoft.com/office/officeart/2005/8/layout/hierarchy1"/>
    <dgm:cxn modelId="{662C1A52-5EFB-2C40-91F7-D8C340A64713}" type="presParOf" srcId="{435B8555-1FE2-3747-A968-89C9AD40BD39}" destId="{8845E595-75B0-7B40-BC81-4645EBD98D45}" srcOrd="0" destOrd="0" presId="urn:microsoft.com/office/officeart/2005/8/layout/hierarchy1"/>
    <dgm:cxn modelId="{3B4A0EC8-0B57-554B-8C1C-7CC64D9A0BC3}" type="presParOf" srcId="{435B8555-1FE2-3747-A968-89C9AD40BD39}" destId="{208F7F7B-9C6C-5949-AD7A-B5EA1C647717}" srcOrd="1" destOrd="0" presId="urn:microsoft.com/office/officeart/2005/8/layout/hierarchy1"/>
    <dgm:cxn modelId="{869261DC-8EB0-9849-B730-622B17C17D5A}" type="presParOf" srcId="{4E612859-963D-E442-9C3A-27188FA67F66}" destId="{4CDEC4EF-21A2-3145-86D1-F8AF94A18D5D}" srcOrd="1" destOrd="0" presId="urn:microsoft.com/office/officeart/2005/8/layout/hierarchy1"/>
    <dgm:cxn modelId="{7731921B-2872-BA45-A997-4CA115BB960A}" type="presParOf" srcId="{8FC864F0-F8C1-7B41-835B-E907DED02833}" destId="{8A206D1D-A59E-7943-98B7-3ECBC44FAAD0}" srcOrd="2" destOrd="0" presId="urn:microsoft.com/office/officeart/2005/8/layout/hierarchy1"/>
    <dgm:cxn modelId="{E2512914-1893-4040-B14F-678F2958A0EC}" type="presParOf" srcId="{8FC864F0-F8C1-7B41-835B-E907DED02833}" destId="{D597603C-75D8-9343-A6DD-586F26D7EFF1}" srcOrd="3" destOrd="0" presId="urn:microsoft.com/office/officeart/2005/8/layout/hierarchy1"/>
    <dgm:cxn modelId="{5A8EE330-CDE7-4B49-9A3C-702C2791C901}" type="presParOf" srcId="{D597603C-75D8-9343-A6DD-586F26D7EFF1}" destId="{C316FBBF-CAEA-AD4E-9883-B41F51804993}" srcOrd="0" destOrd="0" presId="urn:microsoft.com/office/officeart/2005/8/layout/hierarchy1"/>
    <dgm:cxn modelId="{2E5C37AE-B132-2542-8BAB-4F878E7FF7A4}" type="presParOf" srcId="{C316FBBF-CAEA-AD4E-9883-B41F51804993}" destId="{80AAA9BE-CAB5-EF4E-B85E-634FD9518D8A}" srcOrd="0" destOrd="0" presId="urn:microsoft.com/office/officeart/2005/8/layout/hierarchy1"/>
    <dgm:cxn modelId="{8DC17D5F-BE80-954D-AF20-D657252708F3}" type="presParOf" srcId="{C316FBBF-CAEA-AD4E-9883-B41F51804993}" destId="{D1FA1F69-8977-814A-949C-D3A654C85C76}" srcOrd="1" destOrd="0" presId="urn:microsoft.com/office/officeart/2005/8/layout/hierarchy1"/>
    <dgm:cxn modelId="{B43E99CD-9505-544F-8EAB-D4ABC803ED71}" type="presParOf" srcId="{D597603C-75D8-9343-A6DD-586F26D7EFF1}" destId="{2D3E407F-B805-4A4B-8F61-23320D22D2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63E4AE-F2F4-4EC8-987C-5B1339F14C2F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587B961-A241-4938-91D6-B58C62AB15FE}">
      <dgm:prSet/>
      <dgm:spPr/>
      <dgm:t>
        <a:bodyPr/>
        <a:lstStyle/>
        <a:p>
          <a:r>
            <a:rPr lang="fr-FR"/>
            <a:t>L’un des supports du raisonnement géographique est </a:t>
          </a:r>
          <a:r>
            <a:rPr lang="fr-FR" b="1"/>
            <a:t>l’étude de cas</a:t>
          </a:r>
          <a:r>
            <a:rPr lang="fr-FR"/>
            <a:t>, mise en œuvre dans les années 2000 au lycée.</a:t>
          </a:r>
          <a:endParaRPr lang="en-US"/>
        </a:p>
      </dgm:t>
    </dgm:pt>
    <dgm:pt modelId="{58EDC4BC-66EF-4832-AF00-BEFD00C6F61E}" type="parTrans" cxnId="{7F14E287-260E-4642-8AE0-DE977E36C385}">
      <dgm:prSet/>
      <dgm:spPr/>
      <dgm:t>
        <a:bodyPr/>
        <a:lstStyle/>
        <a:p>
          <a:endParaRPr lang="en-US"/>
        </a:p>
      </dgm:t>
    </dgm:pt>
    <dgm:pt modelId="{55B52496-14A6-4A2C-81EB-EF9E3B1C2066}" type="sibTrans" cxnId="{7F14E287-260E-4642-8AE0-DE977E36C385}">
      <dgm:prSet/>
      <dgm:spPr/>
      <dgm:t>
        <a:bodyPr/>
        <a:lstStyle/>
        <a:p>
          <a:endParaRPr lang="en-US"/>
        </a:p>
      </dgm:t>
    </dgm:pt>
    <dgm:pt modelId="{EB65294D-1AB2-4071-A458-841EAD5AD09F}">
      <dgm:prSet/>
      <dgm:spPr/>
      <dgm:t>
        <a:bodyPr/>
        <a:lstStyle/>
        <a:p>
          <a:r>
            <a:rPr lang="fr-FR"/>
            <a:t>Objectif poursuivi : accorder une place plus grande au concret et approcher ainsi  le raisonnement scientifique</a:t>
          </a:r>
          <a:endParaRPr lang="en-US"/>
        </a:p>
      </dgm:t>
    </dgm:pt>
    <dgm:pt modelId="{ECB718B4-8FD4-4B16-8DB8-4B13BCFF9CEC}" type="parTrans" cxnId="{21862F14-197A-4F42-8DB3-C8077DAEE94F}">
      <dgm:prSet/>
      <dgm:spPr/>
      <dgm:t>
        <a:bodyPr/>
        <a:lstStyle/>
        <a:p>
          <a:endParaRPr lang="en-US"/>
        </a:p>
      </dgm:t>
    </dgm:pt>
    <dgm:pt modelId="{55788D9E-9F5F-43FE-B93A-0B28C7543216}" type="sibTrans" cxnId="{21862F14-197A-4F42-8DB3-C8077DAEE94F}">
      <dgm:prSet/>
      <dgm:spPr/>
      <dgm:t>
        <a:bodyPr/>
        <a:lstStyle/>
        <a:p>
          <a:endParaRPr lang="en-US"/>
        </a:p>
      </dgm:t>
    </dgm:pt>
    <dgm:pt modelId="{56DBB28C-5D4F-5A49-8F1F-817C572F6851}" type="pres">
      <dgm:prSet presAssocID="{4563E4AE-F2F4-4EC8-987C-5B1339F14C2F}" presName="outerComposite" presStyleCnt="0">
        <dgm:presLayoutVars>
          <dgm:chMax val="5"/>
          <dgm:dir/>
          <dgm:resizeHandles val="exact"/>
        </dgm:presLayoutVars>
      </dgm:prSet>
      <dgm:spPr/>
    </dgm:pt>
    <dgm:pt modelId="{1E3065E3-4FFE-464D-BD59-5E30E184637A}" type="pres">
      <dgm:prSet presAssocID="{4563E4AE-F2F4-4EC8-987C-5B1339F14C2F}" presName="dummyMaxCanvas" presStyleCnt="0">
        <dgm:presLayoutVars/>
      </dgm:prSet>
      <dgm:spPr/>
    </dgm:pt>
    <dgm:pt modelId="{36CC3D35-1725-144C-BAE9-7B1922EB97C6}" type="pres">
      <dgm:prSet presAssocID="{4563E4AE-F2F4-4EC8-987C-5B1339F14C2F}" presName="TwoNodes_1" presStyleLbl="node1" presStyleIdx="0" presStyleCnt="2">
        <dgm:presLayoutVars>
          <dgm:bulletEnabled val="1"/>
        </dgm:presLayoutVars>
      </dgm:prSet>
      <dgm:spPr/>
    </dgm:pt>
    <dgm:pt modelId="{E0DF2A52-CF21-1148-A12D-9FE239AFF365}" type="pres">
      <dgm:prSet presAssocID="{4563E4AE-F2F4-4EC8-987C-5B1339F14C2F}" presName="TwoNodes_2" presStyleLbl="node1" presStyleIdx="1" presStyleCnt="2">
        <dgm:presLayoutVars>
          <dgm:bulletEnabled val="1"/>
        </dgm:presLayoutVars>
      </dgm:prSet>
      <dgm:spPr/>
    </dgm:pt>
    <dgm:pt modelId="{06351E75-559E-C848-A416-94E8D426C4EA}" type="pres">
      <dgm:prSet presAssocID="{4563E4AE-F2F4-4EC8-987C-5B1339F14C2F}" presName="TwoConn_1-2" presStyleLbl="fgAccFollowNode1" presStyleIdx="0" presStyleCnt="1">
        <dgm:presLayoutVars>
          <dgm:bulletEnabled val="1"/>
        </dgm:presLayoutVars>
      </dgm:prSet>
      <dgm:spPr/>
    </dgm:pt>
    <dgm:pt modelId="{C9660B0D-9BFD-E44D-8202-88DF22ED9334}" type="pres">
      <dgm:prSet presAssocID="{4563E4AE-F2F4-4EC8-987C-5B1339F14C2F}" presName="TwoNodes_1_text" presStyleLbl="node1" presStyleIdx="1" presStyleCnt="2">
        <dgm:presLayoutVars>
          <dgm:bulletEnabled val="1"/>
        </dgm:presLayoutVars>
      </dgm:prSet>
      <dgm:spPr/>
    </dgm:pt>
    <dgm:pt modelId="{DA058F4D-1910-DA44-B444-E28CD13C4C81}" type="pres">
      <dgm:prSet presAssocID="{4563E4AE-F2F4-4EC8-987C-5B1339F14C2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21862F14-197A-4F42-8DB3-C8077DAEE94F}" srcId="{4563E4AE-F2F4-4EC8-987C-5B1339F14C2F}" destId="{EB65294D-1AB2-4071-A458-841EAD5AD09F}" srcOrd="1" destOrd="0" parTransId="{ECB718B4-8FD4-4B16-8DB8-4B13BCFF9CEC}" sibTransId="{55788D9E-9F5F-43FE-B93A-0B28C7543216}"/>
    <dgm:cxn modelId="{2CCE2B21-E389-CB43-B7C0-7D5332F01665}" type="presOf" srcId="{4563E4AE-F2F4-4EC8-987C-5B1339F14C2F}" destId="{56DBB28C-5D4F-5A49-8F1F-817C572F6851}" srcOrd="0" destOrd="0" presId="urn:microsoft.com/office/officeart/2005/8/layout/vProcess5"/>
    <dgm:cxn modelId="{EA72FB3A-7379-444F-B38D-4B3BB51E0031}" type="presOf" srcId="{7587B961-A241-4938-91D6-B58C62AB15FE}" destId="{C9660B0D-9BFD-E44D-8202-88DF22ED9334}" srcOrd="1" destOrd="0" presId="urn:microsoft.com/office/officeart/2005/8/layout/vProcess5"/>
    <dgm:cxn modelId="{53E78555-77EF-E740-8B75-3395E0E44F4F}" type="presOf" srcId="{EB65294D-1AB2-4071-A458-841EAD5AD09F}" destId="{DA058F4D-1910-DA44-B444-E28CD13C4C81}" srcOrd="1" destOrd="0" presId="urn:microsoft.com/office/officeart/2005/8/layout/vProcess5"/>
    <dgm:cxn modelId="{7F14E287-260E-4642-8AE0-DE977E36C385}" srcId="{4563E4AE-F2F4-4EC8-987C-5B1339F14C2F}" destId="{7587B961-A241-4938-91D6-B58C62AB15FE}" srcOrd="0" destOrd="0" parTransId="{58EDC4BC-66EF-4832-AF00-BEFD00C6F61E}" sibTransId="{55B52496-14A6-4A2C-81EB-EF9E3B1C2066}"/>
    <dgm:cxn modelId="{641629AE-9977-5B41-A57A-83EFB8E09482}" type="presOf" srcId="{7587B961-A241-4938-91D6-B58C62AB15FE}" destId="{36CC3D35-1725-144C-BAE9-7B1922EB97C6}" srcOrd="0" destOrd="0" presId="urn:microsoft.com/office/officeart/2005/8/layout/vProcess5"/>
    <dgm:cxn modelId="{C713B1B0-2DFC-C342-BEEE-7E49A9DCCD00}" type="presOf" srcId="{EB65294D-1AB2-4071-A458-841EAD5AD09F}" destId="{E0DF2A52-CF21-1148-A12D-9FE239AFF365}" srcOrd="0" destOrd="0" presId="urn:microsoft.com/office/officeart/2005/8/layout/vProcess5"/>
    <dgm:cxn modelId="{085C6AFF-1134-9F4E-B2A1-7D1D867ED329}" type="presOf" srcId="{55B52496-14A6-4A2C-81EB-EF9E3B1C2066}" destId="{06351E75-559E-C848-A416-94E8D426C4EA}" srcOrd="0" destOrd="0" presId="urn:microsoft.com/office/officeart/2005/8/layout/vProcess5"/>
    <dgm:cxn modelId="{0CCF5A5E-42DF-4348-8D24-A70DBBCCE0CD}" type="presParOf" srcId="{56DBB28C-5D4F-5A49-8F1F-817C572F6851}" destId="{1E3065E3-4FFE-464D-BD59-5E30E184637A}" srcOrd="0" destOrd="0" presId="urn:microsoft.com/office/officeart/2005/8/layout/vProcess5"/>
    <dgm:cxn modelId="{603D4A09-0A30-9C49-B0DC-551A02FD8C9D}" type="presParOf" srcId="{56DBB28C-5D4F-5A49-8F1F-817C572F6851}" destId="{36CC3D35-1725-144C-BAE9-7B1922EB97C6}" srcOrd="1" destOrd="0" presId="urn:microsoft.com/office/officeart/2005/8/layout/vProcess5"/>
    <dgm:cxn modelId="{8101E30D-67AE-C74C-A4DE-67917D9173BB}" type="presParOf" srcId="{56DBB28C-5D4F-5A49-8F1F-817C572F6851}" destId="{E0DF2A52-CF21-1148-A12D-9FE239AFF365}" srcOrd="2" destOrd="0" presId="urn:microsoft.com/office/officeart/2005/8/layout/vProcess5"/>
    <dgm:cxn modelId="{1C9F0203-A192-E84C-B2CB-6169FAE770EB}" type="presParOf" srcId="{56DBB28C-5D4F-5A49-8F1F-817C572F6851}" destId="{06351E75-559E-C848-A416-94E8D426C4EA}" srcOrd="3" destOrd="0" presId="urn:microsoft.com/office/officeart/2005/8/layout/vProcess5"/>
    <dgm:cxn modelId="{D8A0F505-79DD-DC4E-B244-DB61F154E932}" type="presParOf" srcId="{56DBB28C-5D4F-5A49-8F1F-817C572F6851}" destId="{C9660B0D-9BFD-E44D-8202-88DF22ED9334}" srcOrd="4" destOrd="0" presId="urn:microsoft.com/office/officeart/2005/8/layout/vProcess5"/>
    <dgm:cxn modelId="{358634C4-46F6-6045-8C68-98EE5FAC11B7}" type="presParOf" srcId="{56DBB28C-5D4F-5A49-8F1F-817C572F6851}" destId="{DA058F4D-1910-DA44-B444-E28CD13C4C8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25ACD7-CE0C-40A9-9A3E-B0EC3ED98D90}" type="doc">
      <dgm:prSet loTypeId="urn:microsoft.com/office/officeart/2005/8/layout/process4" loCatId="process" qsTypeId="urn:microsoft.com/office/officeart/2005/8/quickstyle/simple3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9D1A96C1-CFEA-444F-B212-609E2DAC62A1}">
      <dgm:prSet/>
      <dgm:spPr/>
      <dgm:t>
        <a:bodyPr/>
        <a:lstStyle/>
        <a:p>
          <a:r>
            <a:rPr lang="fr-FR"/>
            <a:t>Pour conclure :</a:t>
          </a:r>
          <a:endParaRPr lang="en-US"/>
        </a:p>
      </dgm:t>
    </dgm:pt>
    <dgm:pt modelId="{FE5563F9-2FFB-43A2-B132-885622954380}" type="parTrans" cxnId="{5F107466-5EE2-4BBD-A4C9-F0B04B15137C}">
      <dgm:prSet/>
      <dgm:spPr/>
      <dgm:t>
        <a:bodyPr/>
        <a:lstStyle/>
        <a:p>
          <a:endParaRPr lang="en-US"/>
        </a:p>
      </dgm:t>
    </dgm:pt>
    <dgm:pt modelId="{5ABCC356-BE7B-4456-A5D5-299E6B9245CB}" type="sibTrans" cxnId="{5F107466-5EE2-4BBD-A4C9-F0B04B15137C}">
      <dgm:prSet/>
      <dgm:spPr/>
      <dgm:t>
        <a:bodyPr/>
        <a:lstStyle/>
        <a:p>
          <a:endParaRPr lang="en-US"/>
        </a:p>
      </dgm:t>
    </dgm:pt>
    <dgm:pt modelId="{C25A520D-A0B3-4D74-9C29-76AB1C8304EE}">
      <dgm:prSet/>
      <dgm:spPr/>
      <dgm:t>
        <a:bodyPr/>
        <a:lstStyle/>
        <a:p>
          <a:r>
            <a:rPr lang="fr-FR"/>
            <a:t>Au lycée, d’après les programmes scolaires, la mise en œuvre du raisonnement géographique repose sur la problématisation, en variant les échelles (à la grande échelle le concret, à la petite échelle l’abstrait) et en favorisant des démarches expérimentales.</a:t>
          </a:r>
          <a:endParaRPr lang="en-US"/>
        </a:p>
      </dgm:t>
    </dgm:pt>
    <dgm:pt modelId="{092D2D77-FCE7-4ACF-8480-4870A80B3FAF}" type="parTrans" cxnId="{89D00267-0732-452F-8AD6-487C2F4B5790}">
      <dgm:prSet/>
      <dgm:spPr/>
      <dgm:t>
        <a:bodyPr/>
        <a:lstStyle/>
        <a:p>
          <a:endParaRPr lang="en-US"/>
        </a:p>
      </dgm:t>
    </dgm:pt>
    <dgm:pt modelId="{D7C9F70E-3F0B-49A4-9A2E-1479C457B5EF}" type="sibTrans" cxnId="{89D00267-0732-452F-8AD6-487C2F4B5790}">
      <dgm:prSet/>
      <dgm:spPr/>
      <dgm:t>
        <a:bodyPr/>
        <a:lstStyle/>
        <a:p>
          <a:endParaRPr lang="en-US"/>
        </a:p>
      </dgm:t>
    </dgm:pt>
    <dgm:pt modelId="{54D28DB3-1BF4-EC47-A95B-B007F53E6759}" type="pres">
      <dgm:prSet presAssocID="{7E25ACD7-CE0C-40A9-9A3E-B0EC3ED98D90}" presName="Name0" presStyleCnt="0">
        <dgm:presLayoutVars>
          <dgm:dir/>
          <dgm:animLvl val="lvl"/>
          <dgm:resizeHandles val="exact"/>
        </dgm:presLayoutVars>
      </dgm:prSet>
      <dgm:spPr/>
    </dgm:pt>
    <dgm:pt modelId="{490E9F25-0DD8-774B-BC50-F8887496ACA0}" type="pres">
      <dgm:prSet presAssocID="{C25A520D-A0B3-4D74-9C29-76AB1C8304EE}" presName="boxAndChildren" presStyleCnt="0"/>
      <dgm:spPr/>
    </dgm:pt>
    <dgm:pt modelId="{54310DA6-8068-4049-96D9-74EF49F0B206}" type="pres">
      <dgm:prSet presAssocID="{C25A520D-A0B3-4D74-9C29-76AB1C8304EE}" presName="parentTextBox" presStyleLbl="node1" presStyleIdx="0" presStyleCnt="2"/>
      <dgm:spPr/>
    </dgm:pt>
    <dgm:pt modelId="{535B7E33-F6C4-8640-B5AD-39C9C2B760B2}" type="pres">
      <dgm:prSet presAssocID="{5ABCC356-BE7B-4456-A5D5-299E6B9245CB}" presName="sp" presStyleCnt="0"/>
      <dgm:spPr/>
    </dgm:pt>
    <dgm:pt modelId="{1774803F-E1AD-F64A-9A1D-FBECFE9DFCE4}" type="pres">
      <dgm:prSet presAssocID="{9D1A96C1-CFEA-444F-B212-609E2DAC62A1}" presName="arrowAndChildren" presStyleCnt="0"/>
      <dgm:spPr/>
    </dgm:pt>
    <dgm:pt modelId="{4B451C2E-E24B-1C46-8EFC-7A4219660C27}" type="pres">
      <dgm:prSet presAssocID="{9D1A96C1-CFEA-444F-B212-609E2DAC62A1}" presName="parentTextArrow" presStyleLbl="node1" presStyleIdx="1" presStyleCnt="2"/>
      <dgm:spPr/>
    </dgm:pt>
  </dgm:ptLst>
  <dgm:cxnLst>
    <dgm:cxn modelId="{058AE904-0545-2A4E-9830-1CAEB94A6A11}" type="presOf" srcId="{C25A520D-A0B3-4D74-9C29-76AB1C8304EE}" destId="{54310DA6-8068-4049-96D9-74EF49F0B206}" srcOrd="0" destOrd="0" presId="urn:microsoft.com/office/officeart/2005/8/layout/process4"/>
    <dgm:cxn modelId="{148E9D18-5956-2940-9E80-A12F07BE3544}" type="presOf" srcId="{7E25ACD7-CE0C-40A9-9A3E-B0EC3ED98D90}" destId="{54D28DB3-1BF4-EC47-A95B-B007F53E6759}" srcOrd="0" destOrd="0" presId="urn:microsoft.com/office/officeart/2005/8/layout/process4"/>
    <dgm:cxn modelId="{5F107466-5EE2-4BBD-A4C9-F0B04B15137C}" srcId="{7E25ACD7-CE0C-40A9-9A3E-B0EC3ED98D90}" destId="{9D1A96C1-CFEA-444F-B212-609E2DAC62A1}" srcOrd="0" destOrd="0" parTransId="{FE5563F9-2FFB-43A2-B132-885622954380}" sibTransId="{5ABCC356-BE7B-4456-A5D5-299E6B9245CB}"/>
    <dgm:cxn modelId="{89D00267-0732-452F-8AD6-487C2F4B5790}" srcId="{7E25ACD7-CE0C-40A9-9A3E-B0EC3ED98D90}" destId="{C25A520D-A0B3-4D74-9C29-76AB1C8304EE}" srcOrd="1" destOrd="0" parTransId="{092D2D77-FCE7-4ACF-8480-4870A80B3FAF}" sibTransId="{D7C9F70E-3F0B-49A4-9A2E-1479C457B5EF}"/>
    <dgm:cxn modelId="{6C480294-5B84-0C47-98D8-2C1AF437E1BE}" type="presOf" srcId="{9D1A96C1-CFEA-444F-B212-609E2DAC62A1}" destId="{4B451C2E-E24B-1C46-8EFC-7A4219660C27}" srcOrd="0" destOrd="0" presId="urn:microsoft.com/office/officeart/2005/8/layout/process4"/>
    <dgm:cxn modelId="{18F83B00-6C2A-E541-A26F-ECA1EA4021B6}" type="presParOf" srcId="{54D28DB3-1BF4-EC47-A95B-B007F53E6759}" destId="{490E9F25-0DD8-774B-BC50-F8887496ACA0}" srcOrd="0" destOrd="0" presId="urn:microsoft.com/office/officeart/2005/8/layout/process4"/>
    <dgm:cxn modelId="{8BBEC291-4DCD-EE42-B124-E613B5ADCB1D}" type="presParOf" srcId="{490E9F25-0DD8-774B-BC50-F8887496ACA0}" destId="{54310DA6-8068-4049-96D9-74EF49F0B206}" srcOrd="0" destOrd="0" presId="urn:microsoft.com/office/officeart/2005/8/layout/process4"/>
    <dgm:cxn modelId="{0AB23AFD-47BE-9F46-878D-8A8AAF2DA03D}" type="presParOf" srcId="{54D28DB3-1BF4-EC47-A95B-B007F53E6759}" destId="{535B7E33-F6C4-8640-B5AD-39C9C2B760B2}" srcOrd="1" destOrd="0" presId="urn:microsoft.com/office/officeart/2005/8/layout/process4"/>
    <dgm:cxn modelId="{258F85BC-2769-AF45-9426-B6CDC43712C5}" type="presParOf" srcId="{54D28DB3-1BF4-EC47-A95B-B007F53E6759}" destId="{1774803F-E1AD-F64A-9A1D-FBECFE9DFCE4}" srcOrd="2" destOrd="0" presId="urn:microsoft.com/office/officeart/2005/8/layout/process4"/>
    <dgm:cxn modelId="{13171941-46BF-FF42-9AB5-B8098EF141AE}" type="presParOf" srcId="{1774803F-E1AD-F64A-9A1D-FBECFE9DFCE4}" destId="{4B451C2E-E24B-1C46-8EFC-7A4219660C2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082B9B-79C2-4DC9-9A3E-3F1D5F83B53B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DA28CE-4857-412E-AD78-137C2C50E119}">
      <dgm:prSet/>
      <dgm:spPr/>
      <dgm:t>
        <a:bodyPr/>
        <a:lstStyle/>
        <a:p>
          <a:r>
            <a:rPr lang="fr-FR"/>
            <a:t>Les nouveaux programmes de collège mettent le raisonnement au cœur des apprentissages en histoire-géographie.</a:t>
          </a:r>
          <a:endParaRPr lang="en-US"/>
        </a:p>
      </dgm:t>
    </dgm:pt>
    <dgm:pt modelId="{B71BD39B-85CC-45E1-8B1A-23588FF26F31}" type="parTrans" cxnId="{B7A8F721-5F95-44EA-BE3A-F292CEEAADDA}">
      <dgm:prSet/>
      <dgm:spPr/>
      <dgm:t>
        <a:bodyPr/>
        <a:lstStyle/>
        <a:p>
          <a:endParaRPr lang="en-US"/>
        </a:p>
      </dgm:t>
    </dgm:pt>
    <dgm:pt modelId="{63E4CD5F-353B-40C4-99DE-A972C1D470C8}" type="sibTrans" cxnId="{B7A8F721-5F95-44EA-BE3A-F292CEEAADDA}">
      <dgm:prSet/>
      <dgm:spPr/>
      <dgm:t>
        <a:bodyPr/>
        <a:lstStyle/>
        <a:p>
          <a:endParaRPr lang="en-US"/>
        </a:p>
      </dgm:t>
    </dgm:pt>
    <dgm:pt modelId="{143342CA-CA7E-4EBE-92EE-93E07CA72BFD}">
      <dgm:prSet/>
      <dgm:spPr/>
      <dgm:t>
        <a:bodyPr/>
        <a:lstStyle/>
        <a:p>
          <a:r>
            <a:rPr lang="fr-FR"/>
            <a:t>En effet, les programmes de cycle 3 et 4 visent désormais à « raisonner, justifier une démarche et les choix effectués ».</a:t>
          </a:r>
          <a:endParaRPr lang="en-US"/>
        </a:p>
      </dgm:t>
    </dgm:pt>
    <dgm:pt modelId="{DFD365D0-8273-43DF-BC10-98632F13BDCD}" type="parTrans" cxnId="{65241231-D411-4F99-86F6-4992C206E6A2}">
      <dgm:prSet/>
      <dgm:spPr/>
      <dgm:t>
        <a:bodyPr/>
        <a:lstStyle/>
        <a:p>
          <a:endParaRPr lang="en-US"/>
        </a:p>
      </dgm:t>
    </dgm:pt>
    <dgm:pt modelId="{EA1FC954-9347-49BC-B5E7-6F0E142DAB15}" type="sibTrans" cxnId="{65241231-D411-4F99-86F6-4992C206E6A2}">
      <dgm:prSet/>
      <dgm:spPr/>
      <dgm:t>
        <a:bodyPr/>
        <a:lstStyle/>
        <a:p>
          <a:endParaRPr lang="en-US"/>
        </a:p>
      </dgm:t>
    </dgm:pt>
    <dgm:pt modelId="{15B7DDDA-7CA9-4002-ACFD-F73A666291EB}">
      <dgm:prSet/>
      <dgm:spPr/>
      <dgm:t>
        <a:bodyPr/>
        <a:lstStyle/>
        <a:p>
          <a:r>
            <a:rPr lang="fr-FR" b="1"/>
            <a:t>Il ne s’agit plus de montrer un raisonnement aux élèves mais de les initier à raisonner.</a:t>
          </a:r>
          <a:endParaRPr lang="en-US"/>
        </a:p>
      </dgm:t>
    </dgm:pt>
    <dgm:pt modelId="{81BBF6D2-AAEF-44BA-BCD5-7578F45C4059}" type="parTrans" cxnId="{40F5E5E2-0E75-4CF2-BBE4-237900AF6FD7}">
      <dgm:prSet/>
      <dgm:spPr/>
      <dgm:t>
        <a:bodyPr/>
        <a:lstStyle/>
        <a:p>
          <a:endParaRPr lang="en-US"/>
        </a:p>
      </dgm:t>
    </dgm:pt>
    <dgm:pt modelId="{DF3B2479-8369-4162-9EE0-4E7F784D6FF2}" type="sibTrans" cxnId="{40F5E5E2-0E75-4CF2-BBE4-237900AF6FD7}">
      <dgm:prSet/>
      <dgm:spPr/>
      <dgm:t>
        <a:bodyPr/>
        <a:lstStyle/>
        <a:p>
          <a:endParaRPr lang="en-US"/>
        </a:p>
      </dgm:t>
    </dgm:pt>
    <dgm:pt modelId="{4026972D-C99B-3746-8576-0FE7DA428338}" type="pres">
      <dgm:prSet presAssocID="{E3082B9B-79C2-4DC9-9A3E-3F1D5F83B53B}" presName="outerComposite" presStyleCnt="0">
        <dgm:presLayoutVars>
          <dgm:chMax val="5"/>
          <dgm:dir/>
          <dgm:resizeHandles val="exact"/>
        </dgm:presLayoutVars>
      </dgm:prSet>
      <dgm:spPr/>
    </dgm:pt>
    <dgm:pt modelId="{C91AD7DE-3034-8C4B-893A-83E935510813}" type="pres">
      <dgm:prSet presAssocID="{E3082B9B-79C2-4DC9-9A3E-3F1D5F83B53B}" presName="dummyMaxCanvas" presStyleCnt="0">
        <dgm:presLayoutVars/>
      </dgm:prSet>
      <dgm:spPr/>
    </dgm:pt>
    <dgm:pt modelId="{FDF04AE9-51FF-4B40-8176-2EB780B6E8FC}" type="pres">
      <dgm:prSet presAssocID="{E3082B9B-79C2-4DC9-9A3E-3F1D5F83B53B}" presName="ThreeNodes_1" presStyleLbl="node1" presStyleIdx="0" presStyleCnt="3">
        <dgm:presLayoutVars>
          <dgm:bulletEnabled val="1"/>
        </dgm:presLayoutVars>
      </dgm:prSet>
      <dgm:spPr/>
    </dgm:pt>
    <dgm:pt modelId="{D5F4084D-24D7-EE48-B3EE-2EE39C8993E5}" type="pres">
      <dgm:prSet presAssocID="{E3082B9B-79C2-4DC9-9A3E-3F1D5F83B53B}" presName="ThreeNodes_2" presStyleLbl="node1" presStyleIdx="1" presStyleCnt="3">
        <dgm:presLayoutVars>
          <dgm:bulletEnabled val="1"/>
        </dgm:presLayoutVars>
      </dgm:prSet>
      <dgm:spPr/>
    </dgm:pt>
    <dgm:pt modelId="{D5F0EDE6-10DF-6D44-9CB8-42F30C127E27}" type="pres">
      <dgm:prSet presAssocID="{E3082B9B-79C2-4DC9-9A3E-3F1D5F83B53B}" presName="ThreeNodes_3" presStyleLbl="node1" presStyleIdx="2" presStyleCnt="3">
        <dgm:presLayoutVars>
          <dgm:bulletEnabled val="1"/>
        </dgm:presLayoutVars>
      </dgm:prSet>
      <dgm:spPr/>
    </dgm:pt>
    <dgm:pt modelId="{29BA1087-3060-A446-9FB4-16FF63206ED5}" type="pres">
      <dgm:prSet presAssocID="{E3082B9B-79C2-4DC9-9A3E-3F1D5F83B53B}" presName="ThreeConn_1-2" presStyleLbl="fgAccFollowNode1" presStyleIdx="0" presStyleCnt="2">
        <dgm:presLayoutVars>
          <dgm:bulletEnabled val="1"/>
        </dgm:presLayoutVars>
      </dgm:prSet>
      <dgm:spPr/>
    </dgm:pt>
    <dgm:pt modelId="{919364B5-4AD5-B843-92E2-23985705781B}" type="pres">
      <dgm:prSet presAssocID="{E3082B9B-79C2-4DC9-9A3E-3F1D5F83B53B}" presName="ThreeConn_2-3" presStyleLbl="fgAccFollowNode1" presStyleIdx="1" presStyleCnt="2">
        <dgm:presLayoutVars>
          <dgm:bulletEnabled val="1"/>
        </dgm:presLayoutVars>
      </dgm:prSet>
      <dgm:spPr/>
    </dgm:pt>
    <dgm:pt modelId="{FC086128-66CE-9A45-B788-54612268F748}" type="pres">
      <dgm:prSet presAssocID="{E3082B9B-79C2-4DC9-9A3E-3F1D5F83B53B}" presName="ThreeNodes_1_text" presStyleLbl="node1" presStyleIdx="2" presStyleCnt="3">
        <dgm:presLayoutVars>
          <dgm:bulletEnabled val="1"/>
        </dgm:presLayoutVars>
      </dgm:prSet>
      <dgm:spPr/>
    </dgm:pt>
    <dgm:pt modelId="{1B7D78D1-C77F-E745-A9AA-5B65AB221EF8}" type="pres">
      <dgm:prSet presAssocID="{E3082B9B-79C2-4DC9-9A3E-3F1D5F83B53B}" presName="ThreeNodes_2_text" presStyleLbl="node1" presStyleIdx="2" presStyleCnt="3">
        <dgm:presLayoutVars>
          <dgm:bulletEnabled val="1"/>
        </dgm:presLayoutVars>
      </dgm:prSet>
      <dgm:spPr/>
    </dgm:pt>
    <dgm:pt modelId="{75320CFA-77BA-9C4D-846E-9B3C142D73E3}" type="pres">
      <dgm:prSet presAssocID="{E3082B9B-79C2-4DC9-9A3E-3F1D5F83B53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35C8C0A-7661-764C-AE80-DF7B1724F516}" type="presOf" srcId="{143342CA-CA7E-4EBE-92EE-93E07CA72BFD}" destId="{D5F4084D-24D7-EE48-B3EE-2EE39C8993E5}" srcOrd="0" destOrd="0" presId="urn:microsoft.com/office/officeart/2005/8/layout/vProcess5"/>
    <dgm:cxn modelId="{4722241D-9700-5B4F-BF63-8722A525D8F4}" type="presOf" srcId="{EA1FC954-9347-49BC-B5E7-6F0E142DAB15}" destId="{919364B5-4AD5-B843-92E2-23985705781B}" srcOrd="0" destOrd="0" presId="urn:microsoft.com/office/officeart/2005/8/layout/vProcess5"/>
    <dgm:cxn modelId="{B7A8F721-5F95-44EA-BE3A-F292CEEAADDA}" srcId="{E3082B9B-79C2-4DC9-9A3E-3F1D5F83B53B}" destId="{2DDA28CE-4857-412E-AD78-137C2C50E119}" srcOrd="0" destOrd="0" parTransId="{B71BD39B-85CC-45E1-8B1A-23588FF26F31}" sibTransId="{63E4CD5F-353B-40C4-99DE-A972C1D470C8}"/>
    <dgm:cxn modelId="{65241231-D411-4F99-86F6-4992C206E6A2}" srcId="{E3082B9B-79C2-4DC9-9A3E-3F1D5F83B53B}" destId="{143342CA-CA7E-4EBE-92EE-93E07CA72BFD}" srcOrd="1" destOrd="0" parTransId="{DFD365D0-8273-43DF-BC10-98632F13BDCD}" sibTransId="{EA1FC954-9347-49BC-B5E7-6F0E142DAB15}"/>
    <dgm:cxn modelId="{E5FE9464-6ACA-1B44-8EFC-24E1004F7C30}" type="presOf" srcId="{63E4CD5F-353B-40C4-99DE-A972C1D470C8}" destId="{29BA1087-3060-A446-9FB4-16FF63206ED5}" srcOrd="0" destOrd="0" presId="urn:microsoft.com/office/officeart/2005/8/layout/vProcess5"/>
    <dgm:cxn modelId="{A6705E68-7618-0A44-AC4B-ED9252F0ECBF}" type="presOf" srcId="{E3082B9B-79C2-4DC9-9A3E-3F1D5F83B53B}" destId="{4026972D-C99B-3746-8576-0FE7DA428338}" srcOrd="0" destOrd="0" presId="urn:microsoft.com/office/officeart/2005/8/layout/vProcess5"/>
    <dgm:cxn modelId="{2F69AC6F-1CA5-D341-AFA9-2ABE6F9EAC20}" type="presOf" srcId="{15B7DDDA-7CA9-4002-ACFD-F73A666291EB}" destId="{75320CFA-77BA-9C4D-846E-9B3C142D73E3}" srcOrd="1" destOrd="0" presId="urn:microsoft.com/office/officeart/2005/8/layout/vProcess5"/>
    <dgm:cxn modelId="{EA101F75-00F7-2442-A82D-A4E9A0C89CD4}" type="presOf" srcId="{143342CA-CA7E-4EBE-92EE-93E07CA72BFD}" destId="{1B7D78D1-C77F-E745-A9AA-5B65AB221EF8}" srcOrd="1" destOrd="0" presId="urn:microsoft.com/office/officeart/2005/8/layout/vProcess5"/>
    <dgm:cxn modelId="{F4C2D88D-C0E9-9946-87AB-087E37EE4FD7}" type="presOf" srcId="{2DDA28CE-4857-412E-AD78-137C2C50E119}" destId="{FDF04AE9-51FF-4B40-8176-2EB780B6E8FC}" srcOrd="0" destOrd="0" presId="urn:microsoft.com/office/officeart/2005/8/layout/vProcess5"/>
    <dgm:cxn modelId="{49572BA4-086D-1F42-85B9-74BE3DAFB4A6}" type="presOf" srcId="{2DDA28CE-4857-412E-AD78-137C2C50E119}" destId="{FC086128-66CE-9A45-B788-54612268F748}" srcOrd="1" destOrd="0" presId="urn:microsoft.com/office/officeart/2005/8/layout/vProcess5"/>
    <dgm:cxn modelId="{31400FDE-FD2A-1647-A784-0F682A10903E}" type="presOf" srcId="{15B7DDDA-7CA9-4002-ACFD-F73A666291EB}" destId="{D5F0EDE6-10DF-6D44-9CB8-42F30C127E27}" srcOrd="0" destOrd="0" presId="urn:microsoft.com/office/officeart/2005/8/layout/vProcess5"/>
    <dgm:cxn modelId="{40F5E5E2-0E75-4CF2-BBE4-237900AF6FD7}" srcId="{E3082B9B-79C2-4DC9-9A3E-3F1D5F83B53B}" destId="{15B7DDDA-7CA9-4002-ACFD-F73A666291EB}" srcOrd="2" destOrd="0" parTransId="{81BBF6D2-AAEF-44BA-BCD5-7578F45C4059}" sibTransId="{DF3B2479-8369-4162-9EE0-4E7F784D6FF2}"/>
    <dgm:cxn modelId="{D13B77D0-7EA0-7344-B0C1-FAD080034637}" type="presParOf" srcId="{4026972D-C99B-3746-8576-0FE7DA428338}" destId="{C91AD7DE-3034-8C4B-893A-83E935510813}" srcOrd="0" destOrd="0" presId="urn:microsoft.com/office/officeart/2005/8/layout/vProcess5"/>
    <dgm:cxn modelId="{0DFB752F-F6B0-D443-A270-B16E00D7A8D3}" type="presParOf" srcId="{4026972D-C99B-3746-8576-0FE7DA428338}" destId="{FDF04AE9-51FF-4B40-8176-2EB780B6E8FC}" srcOrd="1" destOrd="0" presId="urn:microsoft.com/office/officeart/2005/8/layout/vProcess5"/>
    <dgm:cxn modelId="{8C82F88F-A855-BB41-8BA0-C2DAE6948CD5}" type="presParOf" srcId="{4026972D-C99B-3746-8576-0FE7DA428338}" destId="{D5F4084D-24D7-EE48-B3EE-2EE39C8993E5}" srcOrd="2" destOrd="0" presId="urn:microsoft.com/office/officeart/2005/8/layout/vProcess5"/>
    <dgm:cxn modelId="{4A5B6615-EAAD-2A42-BAB2-48410E0A879D}" type="presParOf" srcId="{4026972D-C99B-3746-8576-0FE7DA428338}" destId="{D5F0EDE6-10DF-6D44-9CB8-42F30C127E27}" srcOrd="3" destOrd="0" presId="urn:microsoft.com/office/officeart/2005/8/layout/vProcess5"/>
    <dgm:cxn modelId="{AB8BD831-AEEC-F34A-8BEF-60C976C27F8B}" type="presParOf" srcId="{4026972D-C99B-3746-8576-0FE7DA428338}" destId="{29BA1087-3060-A446-9FB4-16FF63206ED5}" srcOrd="4" destOrd="0" presId="urn:microsoft.com/office/officeart/2005/8/layout/vProcess5"/>
    <dgm:cxn modelId="{CFE74DCB-A3EA-D942-A405-5376ED808A34}" type="presParOf" srcId="{4026972D-C99B-3746-8576-0FE7DA428338}" destId="{919364B5-4AD5-B843-92E2-23985705781B}" srcOrd="5" destOrd="0" presId="urn:microsoft.com/office/officeart/2005/8/layout/vProcess5"/>
    <dgm:cxn modelId="{B9508C1D-248D-394E-A6A1-8DB168FFEF08}" type="presParOf" srcId="{4026972D-C99B-3746-8576-0FE7DA428338}" destId="{FC086128-66CE-9A45-B788-54612268F748}" srcOrd="6" destOrd="0" presId="urn:microsoft.com/office/officeart/2005/8/layout/vProcess5"/>
    <dgm:cxn modelId="{7C959BAC-DC5B-5E42-B0A7-6C9D72E421F1}" type="presParOf" srcId="{4026972D-C99B-3746-8576-0FE7DA428338}" destId="{1B7D78D1-C77F-E745-A9AA-5B65AB221EF8}" srcOrd="7" destOrd="0" presId="urn:microsoft.com/office/officeart/2005/8/layout/vProcess5"/>
    <dgm:cxn modelId="{8C36ECC3-81B1-F749-B42A-94445DC1D8CF}" type="presParOf" srcId="{4026972D-C99B-3746-8576-0FE7DA428338}" destId="{75320CFA-77BA-9C4D-846E-9B3C142D73E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395F4-CE43-3744-A24D-6C3E88BC5B2C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9 heures : Accueil des participants</a:t>
          </a:r>
          <a:endParaRPr lang="en-US" sz="1700" kern="1200"/>
        </a:p>
      </dsp:txBody>
      <dsp:txXfrm>
        <a:off x="3080" y="587032"/>
        <a:ext cx="2444055" cy="1466433"/>
      </dsp:txXfrm>
    </dsp:sp>
    <dsp:sp modelId="{332B98AC-D351-3047-95AD-867478B67B3A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9H15 /10 heures : Bref rappel sur l’épistémologie de la géographie</a:t>
          </a:r>
          <a:endParaRPr lang="en-US" sz="1700" kern="1200"/>
        </a:p>
      </dsp:txBody>
      <dsp:txXfrm>
        <a:off x="2691541" y="587032"/>
        <a:ext cx="2444055" cy="1466433"/>
      </dsp:txXfrm>
    </dsp:sp>
    <dsp:sp modelId="{4AF25381-3DE6-EB4B-A927-4DEF3E55471A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10 heures /10 heures 15 : Pause </a:t>
          </a:r>
          <a:endParaRPr lang="en-US" sz="1700" kern="1200"/>
        </a:p>
      </dsp:txBody>
      <dsp:txXfrm>
        <a:off x="5380002" y="587032"/>
        <a:ext cx="2444055" cy="1466433"/>
      </dsp:txXfrm>
    </dsp:sp>
    <dsp:sp modelId="{B980E732-EBC1-5749-8C7A-879DE8D1F3A7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10 heures 15 / 12 heures : L’étude de cas en histoire-géographie au collège et au lycée</a:t>
          </a:r>
          <a:endParaRPr lang="en-US" sz="1700" kern="1200"/>
        </a:p>
      </dsp:txBody>
      <dsp:txXfrm>
        <a:off x="8068463" y="587032"/>
        <a:ext cx="2444055" cy="1466433"/>
      </dsp:txXfrm>
    </dsp:sp>
    <dsp:sp modelId="{8B9B8B80-A8EA-3745-9540-A6901D46C154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14 heures / 15 heures 30 : Un exemple d’étude de cas en classe de seconde - </a:t>
          </a:r>
          <a:r>
            <a:rPr lang="fr-FR" sz="1700" b="1" kern="1200"/>
            <a:t>L’EAU, RESSOURCE ESSENTIELLE –</a:t>
          </a:r>
          <a:endParaRPr lang="en-US" sz="1700" kern="1200"/>
        </a:p>
      </dsp:txBody>
      <dsp:txXfrm>
        <a:off x="1347311" y="2297871"/>
        <a:ext cx="2444055" cy="1466433"/>
      </dsp:txXfrm>
    </dsp:sp>
    <dsp:sp modelId="{9400465A-535E-0140-BC4C-96635AD5D2DE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15 heures 30 / 16 heures 30 : Mise en activité</a:t>
          </a:r>
          <a:endParaRPr lang="en-US" sz="1700" kern="1200"/>
        </a:p>
      </dsp:txBody>
      <dsp:txXfrm>
        <a:off x="4035772" y="2297871"/>
        <a:ext cx="2444055" cy="1466433"/>
      </dsp:txXfrm>
    </dsp:sp>
    <dsp:sp modelId="{3D51C786-DB74-0440-A254-FD70CA4A3A1F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16 heures 30 / 17 heures : Restitution des travaux et bilan</a:t>
          </a:r>
          <a:endParaRPr lang="en-US" sz="1700" kern="1200"/>
        </a:p>
      </dsp:txBody>
      <dsp:txXfrm>
        <a:off x="6724233" y="2297871"/>
        <a:ext cx="2444055" cy="14664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6243C-6469-F84C-A277-94CCB0F41B99}">
      <dsp:nvSpPr>
        <dsp:cNvPr id="0" name=""/>
        <dsp:cNvSpPr/>
      </dsp:nvSpPr>
      <dsp:spPr>
        <a:xfrm>
          <a:off x="0" y="3569039"/>
          <a:ext cx="10515600" cy="7808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raisonnement est destiné à comprendre le monde et à s’insérer dans la société</a:t>
          </a:r>
          <a:endParaRPr lang="en-US" sz="2400" kern="1200"/>
        </a:p>
      </dsp:txBody>
      <dsp:txXfrm>
        <a:off x="0" y="3569039"/>
        <a:ext cx="10515600" cy="780818"/>
      </dsp:txXfrm>
    </dsp:sp>
    <dsp:sp modelId="{86A69110-E16C-2D4D-A049-A834D1E4DABB}">
      <dsp:nvSpPr>
        <dsp:cNvPr id="0" name=""/>
        <dsp:cNvSpPr/>
      </dsp:nvSpPr>
      <dsp:spPr>
        <a:xfrm rot="10800000">
          <a:off x="0" y="2379853"/>
          <a:ext cx="10515600" cy="1200899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raisonnement permet de développer l’esprit critique</a:t>
          </a:r>
          <a:endParaRPr lang="en-US" sz="2400" kern="1200"/>
        </a:p>
      </dsp:txBody>
      <dsp:txXfrm rot="10800000">
        <a:off x="0" y="2379853"/>
        <a:ext cx="10515600" cy="780308"/>
      </dsp:txXfrm>
    </dsp:sp>
    <dsp:sp modelId="{137771CE-F404-7443-A65C-E73AFDA748FC}">
      <dsp:nvSpPr>
        <dsp:cNvPr id="0" name=""/>
        <dsp:cNvSpPr/>
      </dsp:nvSpPr>
      <dsp:spPr>
        <a:xfrm rot="10800000">
          <a:off x="0" y="1190666"/>
          <a:ext cx="10515600" cy="1200899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 raisonnement permet de donner du sens aux apprentissages pour les élèves</a:t>
          </a:r>
          <a:endParaRPr lang="en-US" sz="2400" kern="1200"/>
        </a:p>
      </dsp:txBody>
      <dsp:txXfrm rot="10800000">
        <a:off x="0" y="1190666"/>
        <a:ext cx="10515600" cy="780308"/>
      </dsp:txXfrm>
    </dsp:sp>
    <dsp:sp modelId="{47104C1E-996D-FD4E-9E86-E208D91FC2C0}">
      <dsp:nvSpPr>
        <dsp:cNvPr id="0" name=""/>
        <dsp:cNvSpPr/>
      </dsp:nvSpPr>
      <dsp:spPr>
        <a:xfrm rot="10800000">
          <a:off x="0" y="1479"/>
          <a:ext cx="10515600" cy="1200899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Trois arguments sont avancés :</a:t>
          </a:r>
          <a:endParaRPr lang="en-US" sz="2400" kern="1200"/>
        </a:p>
      </dsp:txBody>
      <dsp:txXfrm rot="10800000">
        <a:off x="0" y="1479"/>
        <a:ext cx="10515600" cy="7803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711-4D38-6D48-B528-1696A889C24E}">
      <dsp:nvSpPr>
        <dsp:cNvPr id="0" name=""/>
        <dsp:cNvSpPr/>
      </dsp:nvSpPr>
      <dsp:spPr>
        <a:xfrm>
          <a:off x="0" y="0"/>
          <a:ext cx="5015230" cy="1225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noProof="0"/>
            <a:t>L’EC repose sur une </a:t>
          </a:r>
          <a:r>
            <a:rPr lang="fr-FR" sz="1400" u="sng" kern="1200" noProof="0"/>
            <a:t>démarche inductive</a:t>
          </a:r>
          <a:r>
            <a:rPr lang="fr-FR" sz="1400" kern="1200" noProof="0"/>
            <a:t>: observation et analyse d’une situation particulière pour aller vers des perspectives plus larges (du particulier au général).</a:t>
          </a:r>
          <a:endParaRPr lang="en-US" sz="1400" kern="1200" noProof="0"/>
        </a:p>
      </dsp:txBody>
      <dsp:txXfrm>
        <a:off x="35904" y="35904"/>
        <a:ext cx="3588838" cy="1154059"/>
      </dsp:txXfrm>
    </dsp:sp>
    <dsp:sp modelId="{EEA22004-9435-3041-BDFC-340CD51E854D}">
      <dsp:nvSpPr>
        <dsp:cNvPr id="0" name=""/>
        <dsp:cNvSpPr/>
      </dsp:nvSpPr>
      <dsp:spPr>
        <a:xfrm>
          <a:off x="420025" y="1448752"/>
          <a:ext cx="5015230" cy="1225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noProof="0"/>
            <a:t>Ce choix découle d’une évidence: on ne peut « faire le tour » de tous les espaces et de toutes les situations dans le monde de manière actualisée (une fois ce « tour » terminé, il faudrait recommencer!).</a:t>
          </a:r>
          <a:endParaRPr lang="en-US" sz="1400" kern="1200" noProof="0"/>
        </a:p>
      </dsp:txBody>
      <dsp:txXfrm>
        <a:off x="455929" y="1484656"/>
        <a:ext cx="3726582" cy="1154059"/>
      </dsp:txXfrm>
    </dsp:sp>
    <dsp:sp modelId="{7E45ABBF-2DDE-C94B-A199-088FCDD0FD1D}">
      <dsp:nvSpPr>
        <dsp:cNvPr id="0" name=""/>
        <dsp:cNvSpPr/>
      </dsp:nvSpPr>
      <dsp:spPr>
        <a:xfrm>
          <a:off x="833782" y="2897505"/>
          <a:ext cx="5015230" cy="1225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noProof="0" dirty="0"/>
            <a:t>L’EC dépasse les vieux clivages entre géographies environnementale et humaniste, entre géographies spatialiste et politique: elle emprunte à ces quatre branches.</a:t>
          </a:r>
          <a:endParaRPr lang="en-US" sz="1400" kern="1200" noProof="0" dirty="0"/>
        </a:p>
      </dsp:txBody>
      <dsp:txXfrm>
        <a:off x="869686" y="2933409"/>
        <a:ext cx="3732852" cy="1154059"/>
      </dsp:txXfrm>
    </dsp:sp>
    <dsp:sp modelId="{117E8F36-7DDF-AE44-A1A1-632445A3C3C1}">
      <dsp:nvSpPr>
        <dsp:cNvPr id="0" name=""/>
        <dsp:cNvSpPr/>
      </dsp:nvSpPr>
      <dsp:spPr>
        <a:xfrm>
          <a:off x="1253807" y="4346257"/>
          <a:ext cx="5015230" cy="1225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noProof="0"/>
            <a:t>Elle met l’accent sur les </a:t>
          </a:r>
          <a:r>
            <a:rPr lang="fr-FR" sz="1400" u="sng" kern="1200" noProof="0"/>
            <a:t>interactions</a:t>
          </a:r>
          <a:r>
            <a:rPr lang="fr-FR" sz="1400" kern="1200" noProof="0"/>
            <a:t> entre les sociétés et leur environnement. </a:t>
          </a:r>
          <a:endParaRPr lang="en-US" sz="1400" kern="1200" noProof="0"/>
        </a:p>
      </dsp:txBody>
      <dsp:txXfrm>
        <a:off x="1289711" y="4382161"/>
        <a:ext cx="3726582" cy="1154059"/>
      </dsp:txXfrm>
    </dsp:sp>
    <dsp:sp modelId="{FF75F15E-526F-D041-A95D-A4096B581714}">
      <dsp:nvSpPr>
        <dsp:cNvPr id="0" name=""/>
        <dsp:cNvSpPr/>
      </dsp:nvSpPr>
      <dsp:spPr>
        <a:xfrm>
          <a:off x="4218416" y="938903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noProof="0"/>
        </a:p>
      </dsp:txBody>
      <dsp:txXfrm>
        <a:off x="4397699" y="938903"/>
        <a:ext cx="438247" cy="599602"/>
      </dsp:txXfrm>
    </dsp:sp>
    <dsp:sp modelId="{0226C3B9-3545-BE4E-AC6F-86259D0AEBCA}">
      <dsp:nvSpPr>
        <dsp:cNvPr id="0" name=""/>
        <dsp:cNvSpPr/>
      </dsp:nvSpPr>
      <dsp:spPr>
        <a:xfrm>
          <a:off x="4638442" y="2387655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noProof="0"/>
        </a:p>
      </dsp:txBody>
      <dsp:txXfrm>
        <a:off x="4817725" y="2387655"/>
        <a:ext cx="438247" cy="599602"/>
      </dsp:txXfrm>
    </dsp:sp>
    <dsp:sp modelId="{0C113F72-332D-2942-91EB-D62EC29AAEF7}">
      <dsp:nvSpPr>
        <dsp:cNvPr id="0" name=""/>
        <dsp:cNvSpPr/>
      </dsp:nvSpPr>
      <dsp:spPr>
        <a:xfrm>
          <a:off x="5052198" y="3836408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noProof="0"/>
        </a:p>
      </dsp:txBody>
      <dsp:txXfrm>
        <a:off x="5231481" y="3836408"/>
        <a:ext cx="438247" cy="5996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BE3CD-C422-3E4B-AEB5-AFD877880E48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B0CCE-47AA-AB47-BD91-415234CB71C4}">
      <dsp:nvSpPr>
        <dsp:cNvPr id="0" name=""/>
        <dsp:cNvSpPr/>
      </dsp:nvSpPr>
      <dsp:spPr>
        <a:xfrm>
          <a:off x="0" y="0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Elle est toujours située au </a:t>
          </a:r>
          <a:r>
            <a:rPr lang="fr-FR" sz="2100" u="sng" kern="1200"/>
            <a:t>début du thème d’étude </a:t>
          </a:r>
          <a:r>
            <a:rPr lang="fr-FR" sz="2100" kern="1200"/>
            <a:t>dont elle est l’ouverture.</a:t>
          </a:r>
          <a:endParaRPr lang="en-US" sz="2100" kern="1200"/>
        </a:p>
      </dsp:txBody>
      <dsp:txXfrm>
        <a:off x="0" y="0"/>
        <a:ext cx="6269038" cy="1393031"/>
      </dsp:txXfrm>
    </dsp:sp>
    <dsp:sp modelId="{0CD371FB-A7BE-3D41-B69B-69045490A829}">
      <dsp:nvSpPr>
        <dsp:cNvPr id="0" name=""/>
        <dsp:cNvSpPr/>
      </dsp:nvSpPr>
      <dsp:spPr>
        <a:xfrm>
          <a:off x="0" y="1393031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F088B-BF8B-C744-B9CE-41BC4D1D1287}">
      <dsp:nvSpPr>
        <dsp:cNvPr id="0" name=""/>
        <dsp:cNvSpPr/>
      </dsp:nvSpPr>
      <dsp:spPr>
        <a:xfrm>
          <a:off x="0" y="1393031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u="sng" kern="1200"/>
            <a:t>Au collège</a:t>
          </a:r>
          <a:r>
            <a:rPr lang="fr-FR" sz="2100" kern="1200"/>
            <a:t>, elle est traitée en une ou deux heures.</a:t>
          </a:r>
          <a:endParaRPr lang="en-US" sz="2100" kern="1200"/>
        </a:p>
      </dsp:txBody>
      <dsp:txXfrm>
        <a:off x="0" y="1393031"/>
        <a:ext cx="6269038" cy="1393031"/>
      </dsp:txXfrm>
    </dsp:sp>
    <dsp:sp modelId="{13119B6D-8E48-6A49-B635-B4612D044B70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A4AD3-6820-754E-9A0F-B201A78F1526}">
      <dsp:nvSpPr>
        <dsp:cNvPr id="0" name=""/>
        <dsp:cNvSpPr/>
      </dsp:nvSpPr>
      <dsp:spPr>
        <a:xfrm>
          <a:off x="0" y="2786062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u="sng" kern="1200"/>
            <a:t>Au lycée</a:t>
          </a:r>
          <a:r>
            <a:rPr lang="fr-FR" sz="2100" kern="1200"/>
            <a:t>, elle est conduite en </a:t>
          </a:r>
          <a:r>
            <a:rPr lang="fr-FR" sz="2100" u="sng" kern="1200"/>
            <a:t>au moins deux heures </a:t>
          </a:r>
          <a:r>
            <a:rPr lang="fr-FR" sz="2100" kern="1200"/>
            <a:t>et représente même </a:t>
          </a:r>
          <a:r>
            <a:rPr lang="fr-FR" sz="2100" u="sng" kern="1200"/>
            <a:t>plus de la moitié d’un thème </a:t>
          </a:r>
          <a:r>
            <a:rPr lang="fr-FR" sz="2100" kern="1200"/>
            <a:t>de 6 à 7 heures en classe de seconde de manière à intégrer l’essentiel de la problématique du thème.</a:t>
          </a:r>
          <a:endParaRPr lang="en-US" sz="2100" kern="1200"/>
        </a:p>
      </dsp:txBody>
      <dsp:txXfrm>
        <a:off x="0" y="2786062"/>
        <a:ext cx="6269038" cy="1393031"/>
      </dsp:txXfrm>
    </dsp:sp>
    <dsp:sp modelId="{744AB4ED-7583-0144-A64C-EBDE50C01CC0}">
      <dsp:nvSpPr>
        <dsp:cNvPr id="0" name=""/>
        <dsp:cNvSpPr/>
      </dsp:nvSpPr>
      <dsp:spPr>
        <a:xfrm>
          <a:off x="0" y="4179093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E07E1-B197-4E4E-8E16-B02DE2F41269}">
      <dsp:nvSpPr>
        <dsp:cNvPr id="0" name=""/>
        <dsp:cNvSpPr/>
      </dsp:nvSpPr>
      <dsp:spPr>
        <a:xfrm>
          <a:off x="0" y="4179093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Le </a:t>
          </a:r>
          <a:r>
            <a:rPr lang="fr-FR" sz="2100" u="sng" kern="1200"/>
            <a:t>nombre de documents </a:t>
          </a:r>
          <a:r>
            <a:rPr lang="fr-FR" sz="2100" kern="1200"/>
            <a:t>utilisés peut dépasser parfois la dizaine.</a:t>
          </a:r>
          <a:endParaRPr lang="en-US" sz="2100" kern="1200"/>
        </a:p>
      </dsp:txBody>
      <dsp:txXfrm>
        <a:off x="0" y="4179093"/>
        <a:ext cx="6269038" cy="13930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261A1-3B2D-D54E-A711-2126F02E5CB0}">
      <dsp:nvSpPr>
        <dsp:cNvPr id="0" name=""/>
        <dsp:cNvSpPr/>
      </dsp:nvSpPr>
      <dsp:spPr>
        <a:xfrm>
          <a:off x="1026015" y="382159"/>
          <a:ext cx="4103548" cy="35870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498CA-E08E-8541-AA7E-F24E1CA5E83A}">
      <dsp:nvSpPr>
        <dsp:cNvPr id="0" name=""/>
        <dsp:cNvSpPr/>
      </dsp:nvSpPr>
      <dsp:spPr>
        <a:xfrm>
          <a:off x="128" y="1149781"/>
          <a:ext cx="2051774" cy="20517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/>
            <a:t>A chaque niveau, L’EC a des spécificités:</a:t>
          </a:r>
          <a:endParaRPr lang="en-US" sz="1100" kern="1200"/>
        </a:p>
      </dsp:txBody>
      <dsp:txXfrm>
        <a:off x="300603" y="1450256"/>
        <a:ext cx="1450824" cy="1450824"/>
      </dsp:txXfrm>
    </dsp:sp>
    <dsp:sp modelId="{AAFB509A-5441-274B-A3FA-3F4473AF351A}">
      <dsp:nvSpPr>
        <dsp:cNvPr id="0" name=""/>
        <dsp:cNvSpPr/>
      </dsp:nvSpPr>
      <dsp:spPr>
        <a:xfrm>
          <a:off x="6411923" y="382159"/>
          <a:ext cx="4103548" cy="35870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Avec </a:t>
          </a:r>
          <a:r>
            <a:rPr lang="fr-FR" sz="1600" u="sng" kern="1200"/>
            <a:t>trois objectifs</a:t>
          </a:r>
          <a:r>
            <a:rPr lang="fr-FR" sz="1600" kern="1200"/>
            <a:t>: l’acquisition de grands repères géographiques, comprendre que les lieux du monde sont en relation, comprendre les transformations des territoires par les sociétés.</a:t>
          </a:r>
          <a:endParaRPr lang="en-US" sz="1600" kern="1200"/>
        </a:p>
      </dsp:txBody>
      <dsp:txXfrm>
        <a:off x="7437810" y="920212"/>
        <a:ext cx="2000480" cy="2510912"/>
      </dsp:txXfrm>
    </dsp:sp>
    <dsp:sp modelId="{3A82AD5F-F508-0740-AAA7-BADF609F4251}">
      <dsp:nvSpPr>
        <dsp:cNvPr id="0" name=""/>
        <dsp:cNvSpPr/>
      </dsp:nvSpPr>
      <dsp:spPr>
        <a:xfrm>
          <a:off x="5386035" y="1149781"/>
          <a:ext cx="2051774" cy="20517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u="sng" kern="1200"/>
            <a:t>Au collège</a:t>
          </a:r>
          <a:r>
            <a:rPr lang="fr-FR" sz="1100" kern="1200"/>
            <a:t>: elles invitent à </a:t>
          </a:r>
          <a:r>
            <a:rPr lang="fr-FR" sz="1100" u="sng" kern="1200"/>
            <a:t>parcourir le monde</a:t>
          </a:r>
          <a:r>
            <a:rPr lang="fr-FR" sz="1100" kern="1200"/>
            <a:t>. Elles sont choisies dans une grande diversité d’aires culturelles, de milieux bioclimatiques, d’aires géographiques, de niveaux de développement… </a:t>
          </a:r>
          <a:endParaRPr lang="en-US" sz="1100" kern="1200"/>
        </a:p>
      </dsp:txBody>
      <dsp:txXfrm>
        <a:off x="5686510" y="1450256"/>
        <a:ext cx="1450824" cy="14508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710E1-B76D-E640-BF02-BB3AC0AA2057}">
      <dsp:nvSpPr>
        <dsp:cNvPr id="0" name=""/>
        <dsp:cNvSpPr/>
      </dsp:nvSpPr>
      <dsp:spPr>
        <a:xfrm>
          <a:off x="0" y="0"/>
          <a:ext cx="5328682" cy="25074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Elle est parfois imposée par le programme: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/>
            <a:t>Exemple: le Sahara dans le thème «dynamiques géographiques du continent africain» (terminale).</a:t>
          </a:r>
          <a:endParaRPr lang="en-US" sz="1600" kern="1200"/>
        </a:p>
      </dsp:txBody>
      <dsp:txXfrm>
        <a:off x="73441" y="73441"/>
        <a:ext cx="2737030" cy="2360574"/>
      </dsp:txXfrm>
    </dsp:sp>
    <dsp:sp modelId="{4C7578E5-A47F-D64D-9AED-8C11A7CF128C}">
      <dsp:nvSpPr>
        <dsp:cNvPr id="0" name=""/>
        <dsp:cNvSpPr/>
      </dsp:nvSpPr>
      <dsp:spPr>
        <a:xfrm>
          <a:off x="940355" y="3064668"/>
          <a:ext cx="5328682" cy="25074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Elle est souvent au choix (toujours dans le programme de seconde).</a:t>
          </a:r>
          <a:endParaRPr lang="en-US" sz="2100" kern="1200"/>
        </a:p>
      </dsp:txBody>
      <dsp:txXfrm>
        <a:off x="1013796" y="3138109"/>
        <a:ext cx="2611598" cy="2360574"/>
      </dsp:txXfrm>
    </dsp:sp>
    <dsp:sp modelId="{6998C43B-C308-7B49-8EFD-A7E929F9BCD9}">
      <dsp:nvSpPr>
        <dsp:cNvPr id="0" name=""/>
        <dsp:cNvSpPr/>
      </dsp:nvSpPr>
      <dsp:spPr>
        <a:xfrm>
          <a:off x="3698835" y="1971139"/>
          <a:ext cx="1629846" cy="162984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065550" y="1971139"/>
        <a:ext cx="896416" cy="12264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4D506-4AE4-CB4F-BC08-AF25F10384DF}">
      <dsp:nvSpPr>
        <dsp:cNvPr id="0" name=""/>
        <dsp:cNvSpPr/>
      </dsp:nvSpPr>
      <dsp:spPr>
        <a:xfrm>
          <a:off x="496655" y="1651"/>
          <a:ext cx="2344767" cy="1172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Première étape: l’étude de cas.</a:t>
          </a:r>
          <a:endParaRPr lang="en-US" sz="1800" kern="1200"/>
        </a:p>
      </dsp:txBody>
      <dsp:txXfrm>
        <a:off x="530993" y="35989"/>
        <a:ext cx="2276091" cy="1103707"/>
      </dsp:txXfrm>
    </dsp:sp>
    <dsp:sp modelId="{6313E845-BCDA-854A-B586-AF20A451CACB}">
      <dsp:nvSpPr>
        <dsp:cNvPr id="0" name=""/>
        <dsp:cNvSpPr/>
      </dsp:nvSpPr>
      <dsp:spPr>
        <a:xfrm>
          <a:off x="731132" y="1174035"/>
          <a:ext cx="234476" cy="879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287"/>
              </a:lnTo>
              <a:lnTo>
                <a:pt x="234476" y="8792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3141D-586E-AF45-82FD-5406859BF78C}">
      <dsp:nvSpPr>
        <dsp:cNvPr id="0" name=""/>
        <dsp:cNvSpPr/>
      </dsp:nvSpPr>
      <dsp:spPr>
        <a:xfrm>
          <a:off x="965609" y="1467130"/>
          <a:ext cx="1875813" cy="117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Les programmes ne sont pas de simples additions d’EC.</a:t>
          </a:r>
          <a:endParaRPr lang="en-US" sz="900" kern="1200"/>
        </a:p>
      </dsp:txBody>
      <dsp:txXfrm>
        <a:off x="999947" y="1501468"/>
        <a:ext cx="1807137" cy="1103707"/>
      </dsp:txXfrm>
    </dsp:sp>
    <dsp:sp modelId="{267A3EBB-D30C-7F4C-A1BF-DBADCA423158}">
      <dsp:nvSpPr>
        <dsp:cNvPr id="0" name=""/>
        <dsp:cNvSpPr/>
      </dsp:nvSpPr>
      <dsp:spPr>
        <a:xfrm>
          <a:off x="731132" y="1174035"/>
          <a:ext cx="234476" cy="234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767"/>
              </a:lnTo>
              <a:lnTo>
                <a:pt x="234476" y="2344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27D8E-99ED-A64E-B1A7-282CD2925877}">
      <dsp:nvSpPr>
        <dsp:cNvPr id="0" name=""/>
        <dsp:cNvSpPr/>
      </dsp:nvSpPr>
      <dsp:spPr>
        <a:xfrm>
          <a:off x="965609" y="2932610"/>
          <a:ext cx="1875813" cy="117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Chaque thème s’ouvre par une EC.</a:t>
          </a:r>
          <a:endParaRPr lang="en-US" sz="900" kern="1200"/>
        </a:p>
      </dsp:txBody>
      <dsp:txXfrm>
        <a:off x="999947" y="2966948"/>
        <a:ext cx="1807137" cy="1103707"/>
      </dsp:txXfrm>
    </dsp:sp>
    <dsp:sp modelId="{AE10E75D-F0DA-7444-8873-FC1E4F24F81A}">
      <dsp:nvSpPr>
        <dsp:cNvPr id="0" name=""/>
        <dsp:cNvSpPr/>
      </dsp:nvSpPr>
      <dsp:spPr>
        <a:xfrm>
          <a:off x="3427614" y="1651"/>
          <a:ext cx="2344767" cy="1172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Deuxième étape: la contextualisation ou « mise en perspective »:</a:t>
          </a:r>
          <a:endParaRPr lang="en-US" sz="1800" kern="1200"/>
        </a:p>
      </dsp:txBody>
      <dsp:txXfrm>
        <a:off x="3461952" y="35989"/>
        <a:ext cx="2276091" cy="1103707"/>
      </dsp:txXfrm>
    </dsp:sp>
    <dsp:sp modelId="{96BB30CD-1C2D-B148-94D5-A644DDBFADB1}">
      <dsp:nvSpPr>
        <dsp:cNvPr id="0" name=""/>
        <dsp:cNvSpPr/>
      </dsp:nvSpPr>
      <dsp:spPr>
        <a:xfrm>
          <a:off x="3662091" y="1174035"/>
          <a:ext cx="234476" cy="879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9287"/>
              </a:lnTo>
              <a:lnTo>
                <a:pt x="234476" y="8792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D361F-61D2-CE4C-8AD7-171A99902601}">
      <dsp:nvSpPr>
        <dsp:cNvPr id="0" name=""/>
        <dsp:cNvSpPr/>
      </dsp:nvSpPr>
      <dsp:spPr>
        <a:xfrm>
          <a:off x="3896568" y="1467130"/>
          <a:ext cx="1875813" cy="117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Elle se fait </a:t>
          </a:r>
          <a:r>
            <a:rPr lang="fr-FR" sz="900" u="sng" kern="1200"/>
            <a:t>à plus petite échelle</a:t>
          </a:r>
          <a:r>
            <a:rPr lang="fr-FR" sz="900" kern="1200"/>
            <a:t>, notamment, mais pas exclusivement à l’aide de cartes.</a:t>
          </a:r>
          <a:endParaRPr lang="en-US" sz="900" kern="1200"/>
        </a:p>
      </dsp:txBody>
      <dsp:txXfrm>
        <a:off x="3930906" y="1501468"/>
        <a:ext cx="1807137" cy="1103707"/>
      </dsp:txXfrm>
    </dsp:sp>
    <dsp:sp modelId="{D76320EE-3F26-D148-9A75-ACED4B4301CB}">
      <dsp:nvSpPr>
        <dsp:cNvPr id="0" name=""/>
        <dsp:cNvSpPr/>
      </dsp:nvSpPr>
      <dsp:spPr>
        <a:xfrm>
          <a:off x="3662091" y="1174035"/>
          <a:ext cx="234476" cy="234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767"/>
              </a:lnTo>
              <a:lnTo>
                <a:pt x="234476" y="2344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C4334-693E-1E44-9BF7-82EDA3259782}">
      <dsp:nvSpPr>
        <dsp:cNvPr id="0" name=""/>
        <dsp:cNvSpPr/>
      </dsp:nvSpPr>
      <dsp:spPr>
        <a:xfrm>
          <a:off x="3896568" y="2932610"/>
          <a:ext cx="1875813" cy="117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C’est le moment d’une généralisation à partir du cas étudié. Elle peut se prêter à une </a:t>
          </a:r>
          <a:r>
            <a:rPr lang="fr-FR" sz="900" u="sng" kern="1200"/>
            <a:t>modélisation </a:t>
          </a:r>
          <a:r>
            <a:rPr lang="fr-FR" sz="900" kern="1200"/>
            <a:t>par un ou des </a:t>
          </a:r>
          <a:r>
            <a:rPr lang="fr-FR" sz="900" u="sng" kern="1200"/>
            <a:t>schémas</a:t>
          </a:r>
          <a:r>
            <a:rPr lang="fr-FR" sz="900" kern="1200"/>
            <a:t>.</a:t>
          </a:r>
          <a:endParaRPr lang="en-US" sz="900" kern="1200"/>
        </a:p>
      </dsp:txBody>
      <dsp:txXfrm>
        <a:off x="3930906" y="2966948"/>
        <a:ext cx="1807137" cy="1103707"/>
      </dsp:txXfrm>
    </dsp:sp>
    <dsp:sp modelId="{68326D7C-408F-8042-86BD-A6D8CCEC73B9}">
      <dsp:nvSpPr>
        <dsp:cNvPr id="0" name=""/>
        <dsp:cNvSpPr/>
      </dsp:nvSpPr>
      <dsp:spPr>
        <a:xfrm>
          <a:off x="3662091" y="1174035"/>
          <a:ext cx="234476" cy="3810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0246"/>
              </a:lnTo>
              <a:lnTo>
                <a:pt x="234476" y="3810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4D958-AA81-3447-AC82-8BED62106250}">
      <dsp:nvSpPr>
        <dsp:cNvPr id="0" name=""/>
        <dsp:cNvSpPr/>
      </dsp:nvSpPr>
      <dsp:spPr>
        <a:xfrm>
          <a:off x="3896568" y="4398089"/>
          <a:ext cx="1875813" cy="117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Elle vise à </a:t>
          </a:r>
          <a:r>
            <a:rPr lang="fr-FR" sz="900" u="sng" kern="1200"/>
            <a:t>répondre à certains questions</a:t>
          </a:r>
          <a:r>
            <a:rPr lang="fr-FR" sz="900" kern="1200"/>
            <a:t>: Les faits observés dans l’EC se retrouvent-ils ailleurs dans le monde? Sous des formes identiques ou proches? L’EC a-t-elle des particularités? Y a-t-il d’autres réponses apportées par d’autres sociétés dans le monde?</a:t>
          </a:r>
          <a:endParaRPr lang="en-US" sz="900" kern="1200"/>
        </a:p>
      </dsp:txBody>
      <dsp:txXfrm>
        <a:off x="3930906" y="4432427"/>
        <a:ext cx="1807137" cy="110370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14A8C-E941-0A46-ACE8-F1F7091D47C7}">
      <dsp:nvSpPr>
        <dsp:cNvPr id="0" name=""/>
        <dsp:cNvSpPr/>
      </dsp:nvSpPr>
      <dsp:spPr>
        <a:xfrm>
          <a:off x="0" y="3363072"/>
          <a:ext cx="1567259" cy="22065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35128" rIns="11146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u="sng" kern="1200"/>
            <a:t>La mise en perspective est opérée à différents moments de l’EC:</a:t>
          </a:r>
          <a:endParaRPr lang="en-US" sz="1900" kern="1200"/>
        </a:p>
      </dsp:txBody>
      <dsp:txXfrm>
        <a:off x="0" y="3363072"/>
        <a:ext cx="1567259" cy="2206539"/>
      </dsp:txXfrm>
    </dsp:sp>
    <dsp:sp modelId="{DD2DA845-9196-9C49-B5B6-659F0A037253}">
      <dsp:nvSpPr>
        <dsp:cNvPr id="0" name=""/>
        <dsp:cNvSpPr/>
      </dsp:nvSpPr>
      <dsp:spPr>
        <a:xfrm>
          <a:off x="1567259" y="3363072"/>
          <a:ext cx="4701778" cy="220653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374" tIns="177800" rIns="95374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Avantage: une démarche plus synthétique et intellectuellement plus satisfaisante.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Inconvénient: des allers et retours qui peuvent être source de confusions pour les élèves.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Conseil: la prise de notes peut être effectuée sur une double page, l’une réservée à l’EC, l’autre à la mise en perspective.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Varier les deux démarches au cours de l’année.</a:t>
          </a:r>
          <a:endParaRPr lang="en-US" sz="1400" kern="1200"/>
        </a:p>
      </dsp:txBody>
      <dsp:txXfrm>
        <a:off x="1567259" y="3363072"/>
        <a:ext cx="4701778" cy="2206539"/>
      </dsp:txXfrm>
    </dsp:sp>
    <dsp:sp modelId="{C5102F6A-4BD1-C143-819F-9CEE67E3164C}">
      <dsp:nvSpPr>
        <dsp:cNvPr id="0" name=""/>
        <dsp:cNvSpPr/>
      </dsp:nvSpPr>
      <dsp:spPr>
        <a:xfrm rot="10800000">
          <a:off x="0" y="2512"/>
          <a:ext cx="1567259" cy="339365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35128" rIns="11146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u="sng" kern="1200"/>
            <a:t>L’EC est menée d’abord à son terme avant la mise en perspective:</a:t>
          </a:r>
          <a:endParaRPr lang="en-US" sz="1900" kern="1200"/>
        </a:p>
      </dsp:txBody>
      <dsp:txXfrm rot="-10800000">
        <a:off x="0" y="2512"/>
        <a:ext cx="1567259" cy="2205877"/>
      </dsp:txXfrm>
    </dsp:sp>
    <dsp:sp modelId="{06C65A53-70DF-D640-A23F-7E1AF15F1809}">
      <dsp:nvSpPr>
        <dsp:cNvPr id="0" name=""/>
        <dsp:cNvSpPr/>
      </dsp:nvSpPr>
      <dsp:spPr>
        <a:xfrm>
          <a:off x="1567259" y="2512"/>
          <a:ext cx="4701778" cy="220587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374" tIns="177800" rIns="95374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Avantage: une démarche analytique pédagogiquement plus simple.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Inconvénient: une certaine « lourdeur » qui oblige souvent à des rappels de l’EC lors de la mise en perspective.</a:t>
          </a:r>
          <a:endParaRPr lang="en-US" sz="1400" kern="1200"/>
        </a:p>
      </dsp:txBody>
      <dsp:txXfrm>
        <a:off x="1567259" y="2512"/>
        <a:ext cx="4701778" cy="220587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01FE8-35DA-8944-A7DA-2A4270EF80C2}">
      <dsp:nvSpPr>
        <dsp:cNvPr id="0" name=""/>
        <dsp:cNvSpPr/>
      </dsp:nvSpPr>
      <dsp:spPr>
        <a:xfrm>
          <a:off x="0" y="4194433"/>
          <a:ext cx="1567259" cy="13767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35128" rIns="11146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L’EC se prête très bien à l’utilisation des TICE:</a:t>
          </a:r>
          <a:endParaRPr lang="en-US" sz="1900" kern="1200"/>
        </a:p>
      </dsp:txBody>
      <dsp:txXfrm>
        <a:off x="0" y="4194433"/>
        <a:ext cx="1567259" cy="1376706"/>
      </dsp:txXfrm>
    </dsp:sp>
    <dsp:sp modelId="{ABC50A20-6C08-514A-8C35-D2AD6CDE3C3E}">
      <dsp:nvSpPr>
        <dsp:cNvPr id="0" name=""/>
        <dsp:cNvSpPr/>
      </dsp:nvSpPr>
      <dsp:spPr>
        <a:xfrm>
          <a:off x="1567259" y="4194433"/>
          <a:ext cx="4701778" cy="137670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65100" rIns="95374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Utiliser les ressources de l’internet et celles du CDI.</a:t>
          </a:r>
          <a:endParaRPr lang="en-US" sz="1300" kern="1200"/>
        </a:p>
      </dsp:txBody>
      <dsp:txXfrm>
        <a:off x="1567259" y="4194433"/>
        <a:ext cx="4701778" cy="1376706"/>
      </dsp:txXfrm>
    </dsp:sp>
    <dsp:sp modelId="{9D19F743-A903-294F-999F-208580687F55}">
      <dsp:nvSpPr>
        <dsp:cNvPr id="0" name=""/>
        <dsp:cNvSpPr/>
      </dsp:nvSpPr>
      <dsp:spPr>
        <a:xfrm rot="10800000">
          <a:off x="0" y="2097709"/>
          <a:ext cx="1567259" cy="211737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35128" rIns="11146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La carte et le croquis sont les outils majeurs:</a:t>
          </a:r>
          <a:endParaRPr lang="en-US" sz="1900" kern="1200"/>
        </a:p>
      </dsp:txBody>
      <dsp:txXfrm rot="-10800000">
        <a:off x="0" y="2097709"/>
        <a:ext cx="1567259" cy="1376293"/>
      </dsp:txXfrm>
    </dsp:sp>
    <dsp:sp modelId="{1ACCD8DD-EAE4-4C4B-A928-8114415DC164}">
      <dsp:nvSpPr>
        <dsp:cNvPr id="0" name=""/>
        <dsp:cNvSpPr/>
      </dsp:nvSpPr>
      <dsp:spPr>
        <a:xfrm>
          <a:off x="1567259" y="2097709"/>
          <a:ext cx="4701778" cy="1376293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65100" rIns="95374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Au fur et à mesure, et surtout au lycée, les élèves sont initiés à leur analyse critique.</a:t>
          </a:r>
          <a:endParaRPr lang="en-US" sz="1300" kern="1200"/>
        </a:p>
      </dsp:txBody>
      <dsp:txXfrm>
        <a:off x="1567259" y="2097709"/>
        <a:ext cx="4701778" cy="1376293"/>
      </dsp:txXfrm>
    </dsp:sp>
    <dsp:sp modelId="{B5C719D4-AA65-444B-A01A-C3ACAE33470E}">
      <dsp:nvSpPr>
        <dsp:cNvPr id="0" name=""/>
        <dsp:cNvSpPr/>
      </dsp:nvSpPr>
      <dsp:spPr>
        <a:xfrm rot="10800000">
          <a:off x="0" y="984"/>
          <a:ext cx="1567259" cy="211737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35128" rIns="111463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Les documents sont au cœur de l’EC:</a:t>
          </a:r>
          <a:endParaRPr lang="en-US" sz="1900" kern="1200"/>
        </a:p>
      </dsp:txBody>
      <dsp:txXfrm rot="-10800000">
        <a:off x="0" y="984"/>
        <a:ext cx="1567259" cy="1376293"/>
      </dsp:txXfrm>
    </dsp:sp>
    <dsp:sp modelId="{C79F673F-4F2E-AD4E-A72B-A4C764085691}">
      <dsp:nvSpPr>
        <dsp:cNvPr id="0" name=""/>
        <dsp:cNvSpPr/>
      </dsp:nvSpPr>
      <dsp:spPr>
        <a:xfrm>
          <a:off x="1567259" y="984"/>
          <a:ext cx="4701778" cy="1376293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65100" rIns="95374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Ils sont de nature variée (voir future séance), mais les cartes sont privilégiées, de même que les photographies et les statistiques.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Les textes sont secondaires. En géographie, le texte, qui n’est pas un document-source, a moins d’importance qu’en histoire.</a:t>
          </a:r>
          <a:endParaRPr lang="en-US" sz="1300" kern="1200"/>
        </a:p>
      </dsp:txBody>
      <dsp:txXfrm>
        <a:off x="1567259" y="984"/>
        <a:ext cx="4701778" cy="137629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8E22E-A9F3-3B44-A3EA-A0B1F4B728CB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6A64E1-D349-9E4E-B328-B9AA6CE9657B}">
      <dsp:nvSpPr>
        <dsp:cNvPr id="0" name=""/>
        <dsp:cNvSpPr/>
      </dsp:nvSpPr>
      <dsp:spPr>
        <a:xfrm>
          <a:off x="0" y="2720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Le programme invite à traiter le thème en 14-15 heures.</a:t>
          </a:r>
          <a:endParaRPr lang="en-US" sz="2600" kern="1200"/>
        </a:p>
      </dsp:txBody>
      <dsp:txXfrm>
        <a:off x="0" y="2720"/>
        <a:ext cx="6269038" cy="927780"/>
      </dsp:txXfrm>
    </dsp:sp>
    <dsp:sp modelId="{15B80901-10AA-0047-B27D-85B641BEAE0B}">
      <dsp:nvSpPr>
        <dsp:cNvPr id="0" name=""/>
        <dsp:cNvSpPr/>
      </dsp:nvSpPr>
      <dsp:spPr>
        <a:xfrm>
          <a:off x="0" y="930501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51A06A-2B79-3F47-904A-8569ABD9047A}">
      <dsp:nvSpPr>
        <dsp:cNvPr id="0" name=""/>
        <dsp:cNvSpPr/>
      </dsp:nvSpPr>
      <dsp:spPr>
        <a:xfrm>
          <a:off x="0" y="930501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Deux questions au choix à traiter parmi trois propositions:</a:t>
          </a:r>
          <a:endParaRPr lang="en-US" sz="2600" kern="1200"/>
        </a:p>
      </dsp:txBody>
      <dsp:txXfrm>
        <a:off x="0" y="930501"/>
        <a:ext cx="6269038" cy="927780"/>
      </dsp:txXfrm>
    </dsp:sp>
    <dsp:sp modelId="{00278D65-4A08-7946-B384-4E5E2ED7AFA3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A1062F-B358-5441-8FD6-CA9151B451F1}">
      <dsp:nvSpPr>
        <dsp:cNvPr id="0" name=""/>
        <dsp:cNvSpPr/>
      </dsp:nvSpPr>
      <dsp:spPr>
        <a:xfrm>
          <a:off x="0" y="1858281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« Nourrir les hommes ».</a:t>
          </a:r>
          <a:endParaRPr lang="en-US" sz="2600" kern="1200"/>
        </a:p>
      </dsp:txBody>
      <dsp:txXfrm>
        <a:off x="0" y="1858281"/>
        <a:ext cx="6269038" cy="927780"/>
      </dsp:txXfrm>
    </dsp:sp>
    <dsp:sp modelId="{59530CBE-3646-8648-996C-6C549F63938B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785D44-CE9F-FF47-A6C0-2384961E0F38}">
      <dsp:nvSpPr>
        <dsp:cNvPr id="0" name=""/>
        <dsp:cNvSpPr/>
      </dsp:nvSpPr>
      <dsp:spPr>
        <a:xfrm>
          <a:off x="0" y="2786062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« L’eau, ressource essentielle ».</a:t>
          </a:r>
          <a:endParaRPr lang="en-US" sz="2600" kern="1200"/>
        </a:p>
      </dsp:txBody>
      <dsp:txXfrm>
        <a:off x="0" y="2786062"/>
        <a:ext cx="6269038" cy="927780"/>
      </dsp:txXfrm>
    </dsp:sp>
    <dsp:sp modelId="{DBE2BFC1-359D-9E42-ACA1-20B88B58F7E4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F0A563-B745-E643-B612-DA1E444575F7}">
      <dsp:nvSpPr>
        <dsp:cNvPr id="0" name=""/>
        <dsp:cNvSpPr/>
      </dsp:nvSpPr>
      <dsp:spPr>
        <a:xfrm>
          <a:off x="0" y="3713843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« L’enjeu énergétique ».</a:t>
          </a:r>
          <a:endParaRPr lang="en-US" sz="2600" kern="1200"/>
        </a:p>
      </dsp:txBody>
      <dsp:txXfrm>
        <a:off x="0" y="3713843"/>
        <a:ext cx="6269038" cy="927780"/>
      </dsp:txXfrm>
    </dsp:sp>
    <dsp:sp modelId="{5960773B-6667-C547-A67A-088B131BB09F}">
      <dsp:nvSpPr>
        <dsp:cNvPr id="0" name=""/>
        <dsp:cNvSpPr/>
      </dsp:nvSpPr>
      <dsp:spPr>
        <a:xfrm>
          <a:off x="0" y="4641623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50E46A-CD51-3B4D-9383-6DADF001AAD7}">
      <dsp:nvSpPr>
        <dsp:cNvPr id="0" name=""/>
        <dsp:cNvSpPr/>
      </dsp:nvSpPr>
      <dsp:spPr>
        <a:xfrm>
          <a:off x="0" y="4641623"/>
          <a:ext cx="6269038" cy="92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Chaque question est traitée en 7 à 8 séances d’une heure.</a:t>
          </a:r>
          <a:endParaRPr lang="en-US" sz="2600" kern="1200"/>
        </a:p>
      </dsp:txBody>
      <dsp:txXfrm>
        <a:off x="0" y="4641623"/>
        <a:ext cx="6269038" cy="92778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E8C73-516A-3443-B461-FFBEC2B1FE64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8093D1-8547-5246-9CB0-A0BFDC84B23B}">
      <dsp:nvSpPr>
        <dsp:cNvPr id="0" name=""/>
        <dsp:cNvSpPr/>
      </dsp:nvSpPr>
      <dsp:spPr>
        <a:xfrm>
          <a:off x="0" y="0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u="sng" kern="1200"/>
            <a:t>Problématiques</a:t>
          </a:r>
          <a:r>
            <a:rPr lang="fr-FR" sz="2800" kern="1200"/>
            <a:t>: aborder la question à partir de 3 problématiques:</a:t>
          </a:r>
          <a:endParaRPr lang="en-US" sz="2800" kern="1200"/>
        </a:p>
      </dsp:txBody>
      <dsp:txXfrm>
        <a:off x="0" y="0"/>
        <a:ext cx="6269038" cy="1393031"/>
      </dsp:txXfrm>
    </dsp:sp>
    <dsp:sp modelId="{DEDFC248-712B-5140-B971-754632079B82}">
      <dsp:nvSpPr>
        <dsp:cNvPr id="0" name=""/>
        <dsp:cNvSpPr/>
      </dsp:nvSpPr>
      <dsp:spPr>
        <a:xfrm>
          <a:off x="0" y="1393031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48B1D7-72FF-534E-9FF8-258C067B649F}">
      <dsp:nvSpPr>
        <dsp:cNvPr id="0" name=""/>
        <dsp:cNvSpPr/>
      </dsp:nvSpPr>
      <dsp:spPr>
        <a:xfrm>
          <a:off x="0" y="1393031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- les ressources en eau sont inégalement réparties</a:t>
          </a:r>
          <a:endParaRPr lang="en-US" sz="2800" kern="1200"/>
        </a:p>
      </dsp:txBody>
      <dsp:txXfrm>
        <a:off x="0" y="1393031"/>
        <a:ext cx="6269038" cy="1393031"/>
      </dsp:txXfrm>
    </dsp:sp>
    <dsp:sp modelId="{8DA6C2C6-4446-754A-B811-CD51CF8F7B64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39859B-90A2-E145-BFE8-D41C256F19FA}">
      <dsp:nvSpPr>
        <dsp:cNvPr id="0" name=""/>
        <dsp:cNvSpPr/>
      </dsp:nvSpPr>
      <dsp:spPr>
        <a:xfrm>
          <a:off x="0" y="2786062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- les sociétés humaines réalisent des aménagements et organisent leur espace afin d’exploiter les ressources en eau.</a:t>
          </a:r>
          <a:endParaRPr lang="en-US" sz="2800" kern="1200"/>
        </a:p>
      </dsp:txBody>
      <dsp:txXfrm>
        <a:off x="0" y="2786062"/>
        <a:ext cx="6269038" cy="1393031"/>
      </dsp:txXfrm>
    </dsp:sp>
    <dsp:sp modelId="{3A6B87E9-B46D-E74B-A6F3-9EF81CA52D4F}">
      <dsp:nvSpPr>
        <dsp:cNvPr id="0" name=""/>
        <dsp:cNvSpPr/>
      </dsp:nvSpPr>
      <dsp:spPr>
        <a:xfrm>
          <a:off x="0" y="4179093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A4F1A7-9C5B-2F4A-8603-9BEAF76DD391}">
      <dsp:nvSpPr>
        <dsp:cNvPr id="0" name=""/>
        <dsp:cNvSpPr/>
      </dsp:nvSpPr>
      <dsp:spPr>
        <a:xfrm>
          <a:off x="0" y="4179093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- les modalités pour une gestion durable des ressources en eau.</a:t>
          </a:r>
          <a:endParaRPr lang="en-US" sz="2800" kern="1200"/>
        </a:p>
      </dsp:txBody>
      <dsp:txXfrm>
        <a:off x="0" y="4179093"/>
        <a:ext cx="6269038" cy="1393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9429D-2F88-C545-8C27-8B5EA01DC328}">
      <dsp:nvSpPr>
        <dsp:cNvPr id="0" name=""/>
        <dsp:cNvSpPr/>
      </dsp:nvSpPr>
      <dsp:spPr>
        <a:xfrm>
          <a:off x="0" y="18022"/>
          <a:ext cx="6269038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La géographie physique devient </a:t>
          </a:r>
          <a:r>
            <a:rPr lang="fr-FR" sz="3300" b="1" kern="1200"/>
            <a:t>environnementale</a:t>
          </a:r>
          <a:endParaRPr lang="en-US" sz="3300" kern="1200"/>
        </a:p>
      </dsp:txBody>
      <dsp:txXfrm>
        <a:off x="64083" y="82105"/>
        <a:ext cx="6140872" cy="1184574"/>
      </dsp:txXfrm>
    </dsp:sp>
    <dsp:sp modelId="{CB46E036-2A6C-FB45-8590-C9CBEAE732AB}">
      <dsp:nvSpPr>
        <dsp:cNvPr id="0" name=""/>
        <dsp:cNvSpPr/>
      </dsp:nvSpPr>
      <dsp:spPr>
        <a:xfrm>
          <a:off x="0" y="1425802"/>
          <a:ext cx="6269038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La géographie humaine devient </a:t>
          </a:r>
          <a:r>
            <a:rPr lang="fr-FR" sz="3300" b="1" kern="1200"/>
            <a:t>spatialiste</a:t>
          </a:r>
          <a:endParaRPr lang="en-US" sz="3300" kern="1200"/>
        </a:p>
      </dsp:txBody>
      <dsp:txXfrm>
        <a:off x="64083" y="1489885"/>
        <a:ext cx="6140872" cy="1184574"/>
      </dsp:txXfrm>
    </dsp:sp>
    <dsp:sp modelId="{28605162-0168-5844-96BC-75DCE8F9D272}">
      <dsp:nvSpPr>
        <dsp:cNvPr id="0" name=""/>
        <dsp:cNvSpPr/>
      </dsp:nvSpPr>
      <dsp:spPr>
        <a:xfrm>
          <a:off x="0" y="2833582"/>
          <a:ext cx="6269038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La géographie sociale devient </a:t>
          </a:r>
          <a:r>
            <a:rPr lang="fr-FR" sz="3300" b="1" kern="1200"/>
            <a:t>humaniste</a:t>
          </a:r>
          <a:endParaRPr lang="en-US" sz="3300" kern="1200"/>
        </a:p>
      </dsp:txBody>
      <dsp:txXfrm>
        <a:off x="64083" y="2897665"/>
        <a:ext cx="6140872" cy="1184574"/>
      </dsp:txXfrm>
    </dsp:sp>
    <dsp:sp modelId="{198C8D05-6EB9-784E-8AF4-00E5F0F716DA}">
      <dsp:nvSpPr>
        <dsp:cNvPr id="0" name=""/>
        <dsp:cNvSpPr/>
      </dsp:nvSpPr>
      <dsp:spPr>
        <a:xfrm>
          <a:off x="0" y="4241362"/>
          <a:ext cx="6269038" cy="1312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La géographie redevient </a:t>
          </a:r>
          <a:r>
            <a:rPr lang="fr-FR" sz="3300" b="1" kern="1200"/>
            <a:t>politique</a:t>
          </a:r>
          <a:endParaRPr lang="en-US" sz="3300" kern="1200"/>
        </a:p>
      </dsp:txBody>
      <dsp:txXfrm>
        <a:off x="64083" y="4305445"/>
        <a:ext cx="6140872" cy="118457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14C4E-4BE7-1A44-B67F-5ACF52BCF6EF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F8032B-270E-D442-AB89-BF8DE50D1148}">
      <dsp:nvSpPr>
        <dsp:cNvPr id="0" name=""/>
        <dsp:cNvSpPr/>
      </dsp:nvSpPr>
      <dsp:spPr>
        <a:xfrm>
          <a:off x="0" y="680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u="sng" kern="1200"/>
            <a:t>Choix de l’étude de cas et mise en perspective:</a:t>
          </a:r>
          <a:endParaRPr lang="en-US" sz="1700" kern="1200"/>
        </a:p>
      </dsp:txBody>
      <dsp:txXfrm>
        <a:off x="0" y="680"/>
        <a:ext cx="6269038" cy="795823"/>
      </dsp:txXfrm>
    </dsp:sp>
    <dsp:sp modelId="{79A1922F-5CF3-8545-8DC6-5B28079BB4D9}">
      <dsp:nvSpPr>
        <dsp:cNvPr id="0" name=""/>
        <dsp:cNvSpPr/>
      </dsp:nvSpPr>
      <dsp:spPr>
        <a:xfrm>
          <a:off x="0" y="796503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DC74DB-4D18-6249-B2F1-78310A2FA8B2}">
      <dsp:nvSpPr>
        <dsp:cNvPr id="0" name=""/>
        <dsp:cNvSpPr/>
      </dsp:nvSpPr>
      <dsp:spPr>
        <a:xfrm>
          <a:off x="0" y="796503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On choisit une EC qui permet d’aborder les 3 problématiques.</a:t>
          </a:r>
          <a:endParaRPr lang="en-US" sz="1700" kern="1200"/>
        </a:p>
      </dsp:txBody>
      <dsp:txXfrm>
        <a:off x="0" y="796503"/>
        <a:ext cx="6269038" cy="795823"/>
      </dsp:txXfrm>
    </dsp:sp>
    <dsp:sp modelId="{C53B4EB7-B06D-534B-AF73-CF56864DC660}">
      <dsp:nvSpPr>
        <dsp:cNvPr id="0" name=""/>
        <dsp:cNvSpPr/>
      </dsp:nvSpPr>
      <dsp:spPr>
        <a:xfrm>
          <a:off x="0" y="1592327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3C6CEC-12D0-544C-8626-4715C452E542}">
      <dsp:nvSpPr>
        <dsp:cNvPr id="0" name=""/>
        <dsp:cNvSpPr/>
      </dsp:nvSpPr>
      <dsp:spPr>
        <a:xfrm>
          <a:off x="0" y="1592327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La mise en perspective est liée aux enjeux de l’EC.</a:t>
          </a:r>
          <a:endParaRPr lang="en-US" sz="1700" kern="1200"/>
        </a:p>
      </dsp:txBody>
      <dsp:txXfrm>
        <a:off x="0" y="1592327"/>
        <a:ext cx="6269038" cy="795823"/>
      </dsp:txXfrm>
    </dsp:sp>
    <dsp:sp modelId="{B3F1E0C2-7728-B143-A9CA-AB44D54F547C}">
      <dsp:nvSpPr>
        <dsp:cNvPr id="0" name=""/>
        <dsp:cNvSpPr/>
      </dsp:nvSpPr>
      <dsp:spPr>
        <a:xfrm>
          <a:off x="0" y="2388150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65D5BE-EEC2-0A4B-8599-A17B045AF4C0}">
      <dsp:nvSpPr>
        <dsp:cNvPr id="0" name=""/>
        <dsp:cNvSpPr/>
      </dsp:nvSpPr>
      <dsp:spPr>
        <a:xfrm>
          <a:off x="0" y="2388150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u="sng" kern="1200"/>
            <a:t>Pièges à éviter:</a:t>
          </a:r>
          <a:endParaRPr lang="en-US" sz="1700" kern="1200"/>
        </a:p>
      </dsp:txBody>
      <dsp:txXfrm>
        <a:off x="0" y="2388150"/>
        <a:ext cx="6269038" cy="795823"/>
      </dsp:txXfrm>
    </dsp:sp>
    <dsp:sp modelId="{22436C99-18E7-434F-AD8D-9C1D92783192}">
      <dsp:nvSpPr>
        <dsp:cNvPr id="0" name=""/>
        <dsp:cNvSpPr/>
      </dsp:nvSpPr>
      <dsp:spPr>
        <a:xfrm>
          <a:off x="0" y="3183974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0C31F99-25A8-6D4C-B009-9CB312869C56}">
      <dsp:nvSpPr>
        <dsp:cNvPr id="0" name=""/>
        <dsp:cNvSpPr/>
      </dsp:nvSpPr>
      <dsp:spPr>
        <a:xfrm>
          <a:off x="0" y="3183974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Situer l’origine des problèmes uniquement dans des inégalités naturelles.</a:t>
          </a:r>
          <a:endParaRPr lang="en-US" sz="1700" kern="1200"/>
        </a:p>
      </dsp:txBody>
      <dsp:txXfrm>
        <a:off x="0" y="3183974"/>
        <a:ext cx="6269038" cy="795823"/>
      </dsp:txXfrm>
    </dsp:sp>
    <dsp:sp modelId="{7BD1DD84-5188-694E-B393-46DDFC21B5A3}">
      <dsp:nvSpPr>
        <dsp:cNvPr id="0" name=""/>
        <dsp:cNvSpPr/>
      </dsp:nvSpPr>
      <dsp:spPr>
        <a:xfrm>
          <a:off x="0" y="3979797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BF85B4-504E-EA43-B798-FAFF10EF0097}">
      <dsp:nvSpPr>
        <dsp:cNvPr id="0" name=""/>
        <dsp:cNvSpPr/>
      </dsp:nvSpPr>
      <dsp:spPr>
        <a:xfrm>
          <a:off x="0" y="3979797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Renforcer l’idée que les problèmes ne concernent que des pays peu développés.</a:t>
          </a:r>
          <a:endParaRPr lang="en-US" sz="1700" kern="1200"/>
        </a:p>
      </dsp:txBody>
      <dsp:txXfrm>
        <a:off x="0" y="3979797"/>
        <a:ext cx="6269038" cy="795823"/>
      </dsp:txXfrm>
    </dsp:sp>
    <dsp:sp modelId="{6A89FF4D-030E-9B4F-AADE-AB00E9E42D21}">
      <dsp:nvSpPr>
        <dsp:cNvPr id="0" name=""/>
        <dsp:cNvSpPr/>
      </dsp:nvSpPr>
      <dsp:spPr>
        <a:xfrm>
          <a:off x="0" y="4775621"/>
          <a:ext cx="6269038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1D46B2-258B-8442-9D2A-8B8EB84279B0}">
      <dsp:nvSpPr>
        <dsp:cNvPr id="0" name=""/>
        <dsp:cNvSpPr/>
      </dsp:nvSpPr>
      <dsp:spPr>
        <a:xfrm>
          <a:off x="0" y="4775621"/>
          <a:ext cx="6269038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Proposer une vision trop catastrophiste de la question de l’eau (éviter l’impasse intellectuelle et l’absence de réflexion positive sur l’avenir).</a:t>
          </a:r>
          <a:endParaRPr lang="en-US" sz="1700" kern="1200"/>
        </a:p>
      </dsp:txBody>
      <dsp:txXfrm>
        <a:off x="0" y="4775621"/>
        <a:ext cx="6269038" cy="7958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73E85-E42A-8342-BD2F-59BE7879F05B}">
      <dsp:nvSpPr>
        <dsp:cNvPr id="0" name=""/>
        <dsp:cNvSpPr/>
      </dsp:nvSpPr>
      <dsp:spPr>
        <a:xfrm>
          <a:off x="348456" y="0"/>
          <a:ext cx="5572125" cy="5572125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25AF1E-19A8-8D4E-B839-25587DE9C362}">
      <dsp:nvSpPr>
        <dsp:cNvPr id="0" name=""/>
        <dsp:cNvSpPr/>
      </dsp:nvSpPr>
      <dsp:spPr>
        <a:xfrm>
          <a:off x="877808" y="529351"/>
          <a:ext cx="2173128" cy="217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La géographie pense l’espace à plusieurs échelles :</a:t>
          </a:r>
          <a:endParaRPr lang="en-US" sz="1800" kern="1200"/>
        </a:p>
      </dsp:txBody>
      <dsp:txXfrm>
        <a:off x="983891" y="635434"/>
        <a:ext cx="1960962" cy="1960962"/>
      </dsp:txXfrm>
    </dsp:sp>
    <dsp:sp modelId="{EF15655C-EB28-014C-A089-1A984CCC5037}">
      <dsp:nvSpPr>
        <dsp:cNvPr id="0" name=""/>
        <dsp:cNvSpPr/>
      </dsp:nvSpPr>
      <dsp:spPr>
        <a:xfrm>
          <a:off x="3218100" y="529351"/>
          <a:ext cx="2173128" cy="217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Dimension multiscalaire</a:t>
          </a:r>
          <a:endParaRPr lang="en-US" sz="1800" kern="1200"/>
        </a:p>
      </dsp:txBody>
      <dsp:txXfrm>
        <a:off x="3324183" y="635434"/>
        <a:ext cx="1960962" cy="1960962"/>
      </dsp:txXfrm>
    </dsp:sp>
    <dsp:sp modelId="{D2640190-7D59-F94D-A9F0-D615DAAEEAB3}">
      <dsp:nvSpPr>
        <dsp:cNvPr id="0" name=""/>
        <dsp:cNvSpPr/>
      </dsp:nvSpPr>
      <dsp:spPr>
        <a:xfrm>
          <a:off x="877808" y="2869644"/>
          <a:ext cx="2173128" cy="217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Dimension transcalaire</a:t>
          </a:r>
          <a:endParaRPr lang="en-US" sz="1800" kern="1200"/>
        </a:p>
      </dsp:txBody>
      <dsp:txXfrm>
        <a:off x="983891" y="2975727"/>
        <a:ext cx="1960962" cy="1960962"/>
      </dsp:txXfrm>
    </dsp:sp>
    <dsp:sp modelId="{522BFC12-F342-EE44-AA8A-EC574C1B57C2}">
      <dsp:nvSpPr>
        <dsp:cNvPr id="0" name=""/>
        <dsp:cNvSpPr/>
      </dsp:nvSpPr>
      <dsp:spPr>
        <a:xfrm>
          <a:off x="3218100" y="2869644"/>
          <a:ext cx="2173128" cy="217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La géographie pense l’espace à partir de plusieurs échelles de temps :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Profondeur historique des territoires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Les temporalités</a:t>
          </a:r>
          <a:endParaRPr lang="en-US" sz="1400" kern="1200"/>
        </a:p>
      </dsp:txBody>
      <dsp:txXfrm>
        <a:off x="3324183" y="2975727"/>
        <a:ext cx="1960962" cy="19609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4C78D-C523-3F42-81FC-BF38329DDF37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F4BCE1-8325-E946-86B7-8419FE98C52D}">
      <dsp:nvSpPr>
        <dsp:cNvPr id="0" name=""/>
        <dsp:cNvSpPr/>
      </dsp:nvSpPr>
      <dsp:spPr>
        <a:xfrm>
          <a:off x="0" y="0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La géographe Magali REGHEZZA considère la géographie comme une science sociale pour trois aspects :</a:t>
          </a:r>
          <a:endParaRPr lang="en-US" sz="2800" kern="1200"/>
        </a:p>
      </dsp:txBody>
      <dsp:txXfrm>
        <a:off x="0" y="0"/>
        <a:ext cx="6269038" cy="1393031"/>
      </dsp:txXfrm>
    </dsp:sp>
    <dsp:sp modelId="{6A3C8369-B529-9444-96AC-954E64CC1022}">
      <dsp:nvSpPr>
        <dsp:cNvPr id="0" name=""/>
        <dsp:cNvSpPr/>
      </dsp:nvSpPr>
      <dsp:spPr>
        <a:xfrm>
          <a:off x="0" y="1393031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3D1778E-DC0D-6446-AE6C-6FED6A4259B6}">
      <dsp:nvSpPr>
        <dsp:cNvPr id="0" name=""/>
        <dsp:cNvSpPr/>
      </dsp:nvSpPr>
      <dsp:spPr>
        <a:xfrm>
          <a:off x="0" y="1393031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La géographie porte un discours sur le monde</a:t>
          </a:r>
          <a:endParaRPr lang="en-US" sz="2800" kern="1200"/>
        </a:p>
      </dsp:txBody>
      <dsp:txXfrm>
        <a:off x="0" y="1393031"/>
        <a:ext cx="6269038" cy="1393031"/>
      </dsp:txXfrm>
    </dsp:sp>
    <dsp:sp modelId="{2AF39385-1EB7-4C47-BA40-BCB0BEC77393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7605B0-A6DC-6A4D-ADEB-75EB00541A51}">
      <dsp:nvSpPr>
        <dsp:cNvPr id="0" name=""/>
        <dsp:cNvSpPr/>
      </dsp:nvSpPr>
      <dsp:spPr>
        <a:xfrm>
          <a:off x="0" y="2786062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La géographie aborde les questions sociales, économiques et environnementales</a:t>
          </a:r>
          <a:endParaRPr lang="en-US" sz="2800" kern="1200"/>
        </a:p>
      </dsp:txBody>
      <dsp:txXfrm>
        <a:off x="0" y="2786062"/>
        <a:ext cx="6269038" cy="1393031"/>
      </dsp:txXfrm>
    </dsp:sp>
    <dsp:sp modelId="{1677C430-E648-1B4C-A5FB-69AC7C444733}">
      <dsp:nvSpPr>
        <dsp:cNvPr id="0" name=""/>
        <dsp:cNvSpPr/>
      </dsp:nvSpPr>
      <dsp:spPr>
        <a:xfrm>
          <a:off x="0" y="4179093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001495-0852-E343-82BE-C503CCEA79F1}">
      <dsp:nvSpPr>
        <dsp:cNvPr id="0" name=""/>
        <dsp:cNvSpPr/>
      </dsp:nvSpPr>
      <dsp:spPr>
        <a:xfrm>
          <a:off x="0" y="4179093"/>
          <a:ext cx="6269038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La géographie suppose la prise de distance critique sur des évènements et des processus en cours</a:t>
          </a:r>
          <a:endParaRPr lang="en-US" sz="2800" kern="1200"/>
        </a:p>
      </dsp:txBody>
      <dsp:txXfrm>
        <a:off x="0" y="4179093"/>
        <a:ext cx="6269038" cy="13930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3809F-5BF4-DF4C-8AA1-9015D1E4B2AB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1FC872-8A3D-934E-A0CF-8595DC70D835}">
      <dsp:nvSpPr>
        <dsp:cNvPr id="0" name=""/>
        <dsp:cNvSpPr/>
      </dsp:nvSpPr>
      <dsp:spPr>
        <a:xfrm>
          <a:off x="0" y="2720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Deux angles dans les programmes :</a:t>
          </a:r>
          <a:endParaRPr lang="en-US" sz="3700" kern="1200"/>
        </a:p>
      </dsp:txBody>
      <dsp:txXfrm>
        <a:off x="0" y="2720"/>
        <a:ext cx="6269038" cy="1855561"/>
      </dsp:txXfrm>
    </dsp:sp>
    <dsp:sp modelId="{6B224E13-027E-954A-9874-D43D86AFA88C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3A522E-F241-954A-9F06-FB7C07AA2047}">
      <dsp:nvSpPr>
        <dsp:cNvPr id="0" name=""/>
        <dsp:cNvSpPr/>
      </dsp:nvSpPr>
      <dsp:spPr>
        <a:xfrm>
          <a:off x="0" y="1858281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Les objectifs assignés à l’enseignement de la géographie au lycée</a:t>
          </a:r>
          <a:endParaRPr lang="en-US" sz="3700" kern="1200"/>
        </a:p>
      </dsp:txBody>
      <dsp:txXfrm>
        <a:off x="0" y="1858281"/>
        <a:ext cx="6269038" cy="1855561"/>
      </dsp:txXfrm>
    </dsp:sp>
    <dsp:sp modelId="{CF319C45-4627-5A4D-B9AD-E690763AC8FC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BAAEEF-0DB8-124F-94D2-C935C5EF6C42}">
      <dsp:nvSpPr>
        <dsp:cNvPr id="0" name=""/>
        <dsp:cNvSpPr/>
      </dsp:nvSpPr>
      <dsp:spPr>
        <a:xfrm>
          <a:off x="0" y="3713843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La mise en oeuvre</a:t>
          </a:r>
          <a:endParaRPr lang="en-US" sz="3700" kern="1200"/>
        </a:p>
      </dsp:txBody>
      <dsp:txXfrm>
        <a:off x="0" y="3713843"/>
        <a:ext cx="6269038" cy="18555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06D1D-A59E-7943-98B7-3ECBC44FAAD0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75A9A-7239-7B49-9A36-6B68A9B86148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FE798-8674-4E47-BE91-32BD0983201B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0B5B8-4CBD-9744-8965-E1BCECDE4FE8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Par raisonnement en géographie au lycée,  il faut identifier deux types :</a:t>
          </a:r>
          <a:endParaRPr lang="en-US" sz="2100" kern="1200"/>
        </a:p>
      </dsp:txBody>
      <dsp:txXfrm>
        <a:off x="4145946" y="324414"/>
        <a:ext cx="2513811" cy="1560821"/>
      </dsp:txXfrm>
    </dsp:sp>
    <dsp:sp modelId="{8845E595-75B0-7B40-BC81-4645EBD98D45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F7F7B-9C6C-5949-AD7A-B5EA1C647717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La problématisation </a:t>
          </a:r>
          <a:endParaRPr lang="en-US" sz="2100" kern="1200" dirty="0"/>
        </a:p>
      </dsp:txBody>
      <dsp:txXfrm>
        <a:off x="2550378" y="2741699"/>
        <a:ext cx="2513811" cy="1560821"/>
      </dsp:txXfrm>
    </dsp:sp>
    <dsp:sp modelId="{80AAA9BE-CAB5-EF4E-B85E-634FD9518D8A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A1F69-8977-814A-949C-D3A654C85C76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L’exercice de l’esprit critique</a:t>
          </a:r>
          <a:endParaRPr lang="en-US" sz="2100" kern="1200"/>
        </a:p>
      </dsp:txBody>
      <dsp:txXfrm>
        <a:off x="5741513" y="2741699"/>
        <a:ext cx="2513811" cy="15608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C3D35-1725-144C-BAE9-7B1922EB97C6}">
      <dsp:nvSpPr>
        <dsp:cNvPr id="0" name=""/>
        <dsp:cNvSpPr/>
      </dsp:nvSpPr>
      <dsp:spPr>
        <a:xfrm>
          <a:off x="0" y="0"/>
          <a:ext cx="5328682" cy="2507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L’un des supports du raisonnement géographique est </a:t>
          </a:r>
          <a:r>
            <a:rPr lang="fr-FR" sz="2200" b="1" kern="1200"/>
            <a:t>l’étude de cas</a:t>
          </a:r>
          <a:r>
            <a:rPr lang="fr-FR" sz="2200" kern="1200"/>
            <a:t>, mise en œuvre dans les années 2000 au lycée.</a:t>
          </a:r>
          <a:endParaRPr lang="en-US" sz="2200" kern="1200"/>
        </a:p>
      </dsp:txBody>
      <dsp:txXfrm>
        <a:off x="73441" y="73441"/>
        <a:ext cx="2737030" cy="2360574"/>
      </dsp:txXfrm>
    </dsp:sp>
    <dsp:sp modelId="{E0DF2A52-CF21-1148-A12D-9FE239AFF365}">
      <dsp:nvSpPr>
        <dsp:cNvPr id="0" name=""/>
        <dsp:cNvSpPr/>
      </dsp:nvSpPr>
      <dsp:spPr>
        <a:xfrm>
          <a:off x="940355" y="3064668"/>
          <a:ext cx="5328682" cy="2507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Objectif poursuivi : accorder une place plus grande au concret et approcher ainsi  le raisonnement scientifique</a:t>
          </a:r>
          <a:endParaRPr lang="en-US" sz="2200" kern="1200"/>
        </a:p>
      </dsp:txBody>
      <dsp:txXfrm>
        <a:off x="1013796" y="3138109"/>
        <a:ext cx="2611598" cy="2360574"/>
      </dsp:txXfrm>
    </dsp:sp>
    <dsp:sp modelId="{06351E75-559E-C848-A416-94E8D426C4EA}">
      <dsp:nvSpPr>
        <dsp:cNvPr id="0" name=""/>
        <dsp:cNvSpPr/>
      </dsp:nvSpPr>
      <dsp:spPr>
        <a:xfrm>
          <a:off x="3698835" y="1971139"/>
          <a:ext cx="1629846" cy="16298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065550" y="1971139"/>
        <a:ext cx="896416" cy="12264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10DA6-8068-4049-96D9-74EF49F0B206}">
      <dsp:nvSpPr>
        <dsp:cNvPr id="0" name=""/>
        <dsp:cNvSpPr/>
      </dsp:nvSpPr>
      <dsp:spPr>
        <a:xfrm>
          <a:off x="0" y="3363072"/>
          <a:ext cx="6269038" cy="22065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Au lycée, d’après les programmes scolaires, la mise en œuvre du raisonnement géographique repose sur la problématisation, en variant les échelles (à la grande échelle le concret, à la petite échelle l’abstrait) et en favorisant des démarches expérimentales.</a:t>
          </a:r>
          <a:endParaRPr lang="en-US" sz="2200" kern="1200"/>
        </a:p>
      </dsp:txBody>
      <dsp:txXfrm>
        <a:off x="0" y="3363072"/>
        <a:ext cx="6269038" cy="2206539"/>
      </dsp:txXfrm>
    </dsp:sp>
    <dsp:sp modelId="{4B451C2E-E24B-1C46-8EFC-7A4219660C27}">
      <dsp:nvSpPr>
        <dsp:cNvPr id="0" name=""/>
        <dsp:cNvSpPr/>
      </dsp:nvSpPr>
      <dsp:spPr>
        <a:xfrm rot="10800000">
          <a:off x="0" y="2512"/>
          <a:ext cx="6269038" cy="3393658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Pour conclure :</a:t>
          </a:r>
          <a:endParaRPr lang="en-US" sz="2200" kern="1200"/>
        </a:p>
      </dsp:txBody>
      <dsp:txXfrm rot="10800000">
        <a:off x="0" y="2512"/>
        <a:ext cx="6269038" cy="22050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04AE9-51FF-4B40-8176-2EB780B6E8FC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Les nouveaux programmes de collège mettent le raisonnement au cœur des apprentissages en histoire-géographie.</a:t>
          </a:r>
          <a:endParaRPr lang="en-US" sz="2400" kern="1200"/>
        </a:p>
      </dsp:txBody>
      <dsp:txXfrm>
        <a:off x="38234" y="38234"/>
        <a:ext cx="7529629" cy="1228933"/>
      </dsp:txXfrm>
    </dsp:sp>
    <dsp:sp modelId="{D5F4084D-24D7-EE48-B3EE-2EE39C8993E5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En effet, les programmes de cycle 3 et 4 visent désormais à « raisonner, justifier une démarche et les choix effectués ».</a:t>
          </a:r>
          <a:endParaRPr lang="en-US" sz="2400" kern="1200"/>
        </a:p>
      </dsp:txBody>
      <dsp:txXfrm>
        <a:off x="826903" y="1561202"/>
        <a:ext cx="7224611" cy="1228933"/>
      </dsp:txXfrm>
    </dsp:sp>
    <dsp:sp modelId="{D5F0EDE6-10DF-6D44-9CB8-42F30C127E27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Il ne s’agit plus de montrer un raisonnement aux élèves mais de les initier à raisonner.</a:t>
          </a:r>
          <a:endParaRPr lang="en-US" sz="2400" kern="1200"/>
        </a:p>
      </dsp:txBody>
      <dsp:txXfrm>
        <a:off x="1615573" y="3084170"/>
        <a:ext cx="7224611" cy="1228933"/>
      </dsp:txXfrm>
    </dsp:sp>
    <dsp:sp modelId="{29BA1087-3060-A446-9FB4-16FF63206ED5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664" y="989929"/>
        <a:ext cx="466680" cy="638504"/>
      </dsp:txXfrm>
    </dsp:sp>
    <dsp:sp modelId="{919364B5-4AD5-B843-92E2-23985705781B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334" y="2504195"/>
        <a:ext cx="466680" cy="63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AA1EA-0DC7-2645-AEF5-B311AA4AEBDA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8136F-A401-5445-B7BF-46A15FA2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99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91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3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83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755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04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06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63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8136F-A401-5445-B7BF-46A15FA23D3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23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95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5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55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6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1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47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22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6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7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64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0A1F-502E-4756-BEA4-CC711364BD16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FDF45-08ED-40E6-9D01-9673E17D4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2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EF4E260-B79D-41D8-90EB-C84807CD7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86AD50-C6DC-4D98-A467-9AC1F3C2D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241208F6-8B1C-4098-9388-150BC8E44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rgbClr val="A6A6A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0B51500-AB13-B14F-86DE-28FC016F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215" y="1269255"/>
            <a:ext cx="5956353" cy="30389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FORMATION DU 1/6/18</a:t>
            </a:r>
            <a:br>
              <a:rPr lang="en-US" sz="4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HISTOIRE-GEOGRAPHIE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CD525C5-4C9D-4049-9C14-2B73FE707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215" y="4578114"/>
            <a:ext cx="5956353" cy="124727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LA DEMARCHE INDUCTIVE / L’ETUDE DE CAS AU COLLEGE ET AU LYCEE</a:t>
            </a:r>
          </a:p>
        </p:txBody>
      </p:sp>
    </p:spTree>
    <p:extLst>
      <p:ext uri="{BB962C8B-B14F-4D97-AF65-F5344CB8AC3E}">
        <p14:creationId xmlns:p14="http://schemas.microsoft.com/office/powerpoint/2010/main" val="159548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ce réservé du contenu 2">
            <a:extLst>
              <a:ext uri="{FF2B5EF4-FFF2-40B4-BE49-F238E27FC236}">
                <a16:creationId xmlns:a16="http://schemas.microsoft.com/office/drawing/2014/main" id="{A4B1551E-84E8-40BE-950E-3A501AB061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339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Espace réservé du contenu 2">
            <a:extLst>
              <a:ext uri="{FF2B5EF4-FFF2-40B4-BE49-F238E27FC236}">
                <a16:creationId xmlns:a16="http://schemas.microsoft.com/office/drawing/2014/main" id="{905BA0AA-5642-48B1-9CBF-7981664BAB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79066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585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3323B4E-1A81-41E9-8F63-80CF7324B7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96839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34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E16AF3-0428-E949-A028-4C663924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/>
              <a:t>B – LE RAISONNEMENT GEOGRAPHIQUE AU COLLEGE </a:t>
            </a:r>
          </a:p>
        </p:txBody>
      </p:sp>
      <p:graphicFrame>
        <p:nvGraphicFramePr>
          <p:cNvPr id="23" name="Espace réservé du contenu 2">
            <a:extLst>
              <a:ext uri="{FF2B5EF4-FFF2-40B4-BE49-F238E27FC236}">
                <a16:creationId xmlns:a16="http://schemas.microsoft.com/office/drawing/2014/main" id="{481F94B2-BC9E-4FED-9553-8BD7DD025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785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077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14765-DFB7-7448-8B5D-E69D0118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/>
              <a:t>POURQUOI ACCORDER UNE PLACE DE CHOIX AU RAISONNEMENT GEOGRAPHIQUE ?</a:t>
            </a:r>
          </a:p>
        </p:txBody>
      </p:sp>
      <p:graphicFrame>
        <p:nvGraphicFramePr>
          <p:cNvPr id="12" name="Espace réservé du contenu 2">
            <a:extLst>
              <a:ext uri="{FF2B5EF4-FFF2-40B4-BE49-F238E27FC236}">
                <a16:creationId xmlns:a16="http://schemas.microsoft.com/office/drawing/2014/main" id="{14D07086-7B51-4206-BD47-770263708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0192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202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7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67CD9F2-66E7-8749-9A17-B811B320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III- L’ETUDE DE CAS AU COLLEGE ET AU LYCEE</a:t>
            </a:r>
          </a:p>
        </p:txBody>
      </p:sp>
    </p:spTree>
    <p:extLst>
      <p:ext uri="{BB962C8B-B14F-4D97-AF65-F5344CB8AC3E}">
        <p14:creationId xmlns:p14="http://schemas.microsoft.com/office/powerpoint/2010/main" val="2197570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 u="sng">
                <a:solidFill>
                  <a:srgbClr val="FFFFFF"/>
                </a:solidFill>
              </a:rPr>
              <a:t>I. Principes généraux</a:t>
            </a:r>
            <a:r>
              <a:rPr lang="fr-FR" u="sng">
                <a:solidFill>
                  <a:srgbClr val="FFFFFF"/>
                </a:solidFill>
              </a:rPr>
              <a:t>.</a:t>
            </a:r>
            <a:br>
              <a:rPr lang="fr-FR" u="sng">
                <a:solidFill>
                  <a:srgbClr val="FFFFFF"/>
                </a:solidFill>
              </a:rPr>
            </a:br>
            <a:br>
              <a:rPr lang="fr-FR" u="sng">
                <a:solidFill>
                  <a:srgbClr val="FFFFFF"/>
                </a:solidFill>
              </a:rPr>
            </a:br>
            <a:r>
              <a:rPr lang="fr-FR" u="sng">
                <a:solidFill>
                  <a:srgbClr val="FFFFFF"/>
                </a:solidFill>
              </a:rPr>
              <a:t>1) Les objectifs de l’étude cas en géographie: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418F5F0-4D88-46CE-BF87-E5847E5C7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18865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368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fr-FR" sz="1700" b="1" u="sng"/>
              <a:t>IL faut:</a:t>
            </a:r>
          </a:p>
          <a:p>
            <a:pPr lvl="1"/>
            <a:r>
              <a:rPr lang="fr-FR" sz="1700"/>
              <a:t>Initier les élèves au </a:t>
            </a:r>
            <a:r>
              <a:rPr lang="fr-FR" sz="1700" u="sng"/>
              <a:t>raisonnement géographique </a:t>
            </a:r>
            <a:r>
              <a:rPr lang="fr-FR" sz="1700"/>
              <a:t>à partir d’exemples concrets.</a:t>
            </a:r>
          </a:p>
          <a:p>
            <a:pPr lvl="1"/>
            <a:r>
              <a:rPr lang="fr-FR" sz="1700"/>
              <a:t>Placer les élèves en </a:t>
            </a:r>
            <a:r>
              <a:rPr lang="fr-FR" sz="1700" u="sng"/>
              <a:t>position active </a:t>
            </a:r>
            <a:r>
              <a:rPr lang="fr-FR" sz="1700"/>
              <a:t>(travail en autonomie, au moins en partie).</a:t>
            </a:r>
          </a:p>
          <a:p>
            <a:pPr lvl="1"/>
            <a:r>
              <a:rPr lang="fr-FR" sz="1700"/>
              <a:t>Eviter </a:t>
            </a:r>
            <a:r>
              <a:rPr lang="fr-FR" sz="1700" u="sng"/>
              <a:t>l’encyclopédisme</a:t>
            </a:r>
            <a:r>
              <a:rPr lang="fr-FR" sz="1700"/>
              <a:t>. L’EC ne vise pas à présenter tous les aspects d’un thème très vaste (par exemple la question de l’eau dans le monde en classes de 5</a:t>
            </a:r>
            <a:r>
              <a:rPr lang="fr-FR" sz="1700" baseline="30000"/>
              <a:t>ème</a:t>
            </a:r>
            <a:r>
              <a:rPr lang="fr-FR" sz="1700"/>
              <a:t> ou de Seconde).</a:t>
            </a:r>
          </a:p>
          <a:p>
            <a:pPr lvl="1"/>
            <a:r>
              <a:rPr lang="fr-FR" sz="1700"/>
              <a:t>L’EC pose </a:t>
            </a:r>
            <a:r>
              <a:rPr lang="fr-FR" sz="1700" u="sng"/>
              <a:t>quelques questions </a:t>
            </a:r>
            <a:r>
              <a:rPr lang="fr-FR" sz="1700"/>
              <a:t>et apporte quelques réponses majeures concernant le thème.</a:t>
            </a:r>
          </a:p>
          <a:p>
            <a:pPr lvl="1"/>
            <a:r>
              <a:rPr lang="fr-FR" sz="1700"/>
              <a:t>Elle se structure autour d’une ou deux </a:t>
            </a:r>
            <a:r>
              <a:rPr lang="fr-FR" sz="1700" u="sng"/>
              <a:t>problématiques </a:t>
            </a:r>
            <a:r>
              <a:rPr lang="fr-FR" sz="1700"/>
              <a:t>accessibles au élèves.</a:t>
            </a:r>
          </a:p>
        </p:txBody>
      </p:sp>
    </p:spTree>
    <p:extLst>
      <p:ext uri="{BB962C8B-B14F-4D97-AF65-F5344CB8AC3E}">
        <p14:creationId xmlns:p14="http://schemas.microsoft.com/office/powerpoint/2010/main" val="199156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u="sng" dirty="0">
                <a:solidFill>
                  <a:srgbClr val="FFFFFF"/>
                </a:solidFill>
              </a:rPr>
              <a:t>2) Place et volume horaire de l’EC dans le traitement d’un thème.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3ED75B0-F50C-48E0-88C2-6A684DCE2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89759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757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B1B549A-9CB9-409B-B643-C4AC903C8F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0412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14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7676F-005C-D64B-A6DC-EBF605E0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ORGANISATION DE LA JOURNEE</a:t>
            </a: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9B1EE2DB-482E-419A-97FA-24C68169C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0820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3959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r-FR" sz="2000" u="sng"/>
              <a:t>Au lycée</a:t>
            </a:r>
            <a:r>
              <a:rPr lang="fr-FR" sz="2000"/>
              <a:t>: elles varient selon le niveau.</a:t>
            </a:r>
          </a:p>
          <a:p>
            <a:pPr lvl="1"/>
            <a:r>
              <a:rPr lang="fr-FR" sz="2000" u="sng"/>
              <a:t>En seconde</a:t>
            </a:r>
            <a:r>
              <a:rPr lang="fr-FR" sz="2000"/>
              <a:t>: elles visent à aborder les principaux aspects et problèmes liés au </a:t>
            </a:r>
            <a:r>
              <a:rPr lang="fr-FR" sz="2000" u="sng"/>
              <a:t>développement durable </a:t>
            </a:r>
            <a:r>
              <a:rPr lang="fr-FR" sz="2000"/>
              <a:t>à </a:t>
            </a:r>
            <a:r>
              <a:rPr lang="fr-FR" sz="2000" u="sng"/>
              <a:t>l’échelle du monde</a:t>
            </a:r>
            <a:r>
              <a:rPr lang="fr-FR" sz="2000"/>
              <a:t>. Elles occupent au moins la moitié du temps de chaque thème.</a:t>
            </a:r>
          </a:p>
          <a:p>
            <a:pPr lvl="1"/>
            <a:r>
              <a:rPr lang="fr-FR" sz="2000" u="sng"/>
              <a:t>En première</a:t>
            </a:r>
            <a:r>
              <a:rPr lang="fr-FR" sz="2000"/>
              <a:t>: elles n’abordent qu’une partie de la question dans laquelle elles s’inscrivent. Elles laissent la place à </a:t>
            </a:r>
            <a:r>
              <a:rPr lang="fr-FR" sz="2000" u="sng"/>
              <a:t>des analyses de portée plus générales</a:t>
            </a:r>
            <a:r>
              <a:rPr lang="fr-FR" sz="2000"/>
              <a:t>. Choisies sur </a:t>
            </a:r>
            <a:r>
              <a:rPr lang="fr-FR" sz="2000" u="sng"/>
              <a:t>le territoire français</a:t>
            </a:r>
            <a:r>
              <a:rPr lang="fr-FR" sz="2000"/>
              <a:t>, elles ont une </a:t>
            </a:r>
            <a:r>
              <a:rPr lang="fr-FR" sz="2000" u="sng"/>
              <a:t>forte dimension civique </a:t>
            </a:r>
            <a:r>
              <a:rPr lang="fr-FR" sz="2000"/>
              <a:t>(éviter de choisir des exemples français en seconde!). Tous les thèmes ne comportent pas forcément d’EC.</a:t>
            </a:r>
          </a:p>
          <a:p>
            <a:pPr lvl="1"/>
            <a:r>
              <a:rPr lang="fr-FR" sz="2000" u="sng"/>
              <a:t>En terminale</a:t>
            </a:r>
            <a:r>
              <a:rPr lang="fr-FR" sz="2000"/>
              <a:t>: on retrouve des caractères communs à la première. Le nombre des EC est réduit à quatre dans l’année. Une des EC ne porte pas sur un territoire, mais sur un « produit mondialisé ».</a:t>
            </a:r>
          </a:p>
        </p:txBody>
      </p:sp>
    </p:spTree>
    <p:extLst>
      <p:ext uri="{BB962C8B-B14F-4D97-AF65-F5344CB8AC3E}">
        <p14:creationId xmlns:p14="http://schemas.microsoft.com/office/powerpoint/2010/main" val="3757164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u="sng">
                <a:solidFill>
                  <a:srgbClr val="FFFFFF"/>
                </a:solidFill>
              </a:rPr>
              <a:t>3) L’EC est soit imposée, soit au choix: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040B7D0-0919-49AB-A827-E66BECFA4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3530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953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fr-FR" sz="1900" u="sng">
                <a:solidFill>
                  <a:schemeClr val="tx1">
                    <a:lumMod val="85000"/>
                    <a:lumOff val="15000"/>
                  </a:schemeClr>
                </a:solidFill>
              </a:rPr>
              <a:t>Quels sont les critères de choix?</a:t>
            </a:r>
          </a:p>
          <a:p>
            <a:pPr lvl="1"/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L’EC n’est jamais choisie au hasard. Elle est </a:t>
            </a:r>
            <a:r>
              <a:rPr lang="fr-FR" sz="1900" u="sng">
                <a:solidFill>
                  <a:schemeClr val="tx1">
                    <a:lumMod val="85000"/>
                    <a:lumOff val="15000"/>
                  </a:schemeClr>
                </a:solidFill>
              </a:rPr>
              <a:t>fortement représentative</a:t>
            </a:r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 du thème étudié.</a:t>
            </a:r>
          </a:p>
          <a:p>
            <a:pPr lvl="1"/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Elle peut porter sur </a:t>
            </a:r>
            <a:r>
              <a:rPr lang="fr-FR" sz="1900" u="sng">
                <a:solidFill>
                  <a:schemeClr val="tx1">
                    <a:lumMod val="85000"/>
                    <a:lumOff val="15000"/>
                  </a:schemeClr>
                </a:solidFill>
              </a:rPr>
              <a:t>des espaces de taille variable </a:t>
            </a:r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(de l’échelle locale à l’échelle sous-continentale).</a:t>
            </a:r>
          </a:p>
          <a:p>
            <a:pPr lvl="1"/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On cherchera à </a:t>
            </a:r>
            <a:r>
              <a:rPr lang="fr-FR" sz="1900" u="sng">
                <a:solidFill>
                  <a:schemeClr val="tx1">
                    <a:lumMod val="85000"/>
                    <a:lumOff val="15000"/>
                  </a:schemeClr>
                </a:solidFill>
              </a:rPr>
              <a:t>varier les espaces géographiques </a:t>
            </a:r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(surtout en seconde).</a:t>
            </a:r>
          </a:p>
          <a:p>
            <a:pPr lvl="1"/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Le dossier documentaire doit être constitué de manière à poser des </a:t>
            </a:r>
            <a:r>
              <a:rPr lang="fr-FR" sz="1900" u="sng">
                <a:solidFill>
                  <a:schemeClr val="tx1">
                    <a:lumMod val="85000"/>
                    <a:lumOff val="15000"/>
                  </a:schemeClr>
                </a:solidFill>
              </a:rPr>
              <a:t>situations-problèmes</a:t>
            </a:r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1"/>
            <a:r>
              <a:rPr lang="fr-FR" sz="1900" u="sng">
                <a:solidFill>
                  <a:schemeClr val="tx1">
                    <a:lumMod val="85000"/>
                    <a:lumOff val="15000"/>
                  </a:schemeClr>
                </a:solidFill>
              </a:rPr>
              <a:t>Le manuel </a:t>
            </a:r>
            <a:r>
              <a:rPr lang="fr-FR" sz="1900">
                <a:solidFill>
                  <a:schemeClr val="tx1">
                    <a:lumMod val="85000"/>
                    <a:lumOff val="15000"/>
                  </a:schemeClr>
                </a:solidFill>
              </a:rPr>
              <a:t>ne guide pas forcément ce choix. Si c’est le cas, d’autres documents peuvent le compléter ou se substituer à lui.</a:t>
            </a:r>
          </a:p>
        </p:txBody>
      </p:sp>
    </p:spTree>
    <p:extLst>
      <p:ext uri="{BB962C8B-B14F-4D97-AF65-F5344CB8AC3E}">
        <p14:creationId xmlns:p14="http://schemas.microsoft.com/office/powerpoint/2010/main" val="1178730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u="sng">
                <a:solidFill>
                  <a:srgbClr val="FFFFFF"/>
                </a:solidFill>
              </a:rPr>
              <a:t>4) Deux étapes d’une démarche:</a:t>
            </a:r>
          </a:p>
        </p:txBody>
      </p:sp>
      <p:graphicFrame>
        <p:nvGraphicFramePr>
          <p:cNvPr id="16" name="Espace réservé du contenu 2">
            <a:extLst>
              <a:ext uri="{FF2B5EF4-FFF2-40B4-BE49-F238E27FC236}">
                <a16:creationId xmlns:a16="http://schemas.microsoft.com/office/drawing/2014/main" id="{9BD5F372-D529-4DDB-8BD9-D108D21B4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342362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261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fr-FR" sz="2000" b="1"/>
              <a:t>Des pièges à éviter:</a:t>
            </a:r>
          </a:p>
          <a:p>
            <a:endParaRPr lang="fr-FR" sz="2000" b="1"/>
          </a:p>
          <a:p>
            <a:pPr lvl="1"/>
            <a:r>
              <a:rPr lang="fr-FR" sz="2000"/>
              <a:t>Ne pas tomber dans les dangers d’une </a:t>
            </a:r>
            <a:r>
              <a:rPr lang="fr-FR" sz="2000" u="sng"/>
              <a:t>typologie</a:t>
            </a:r>
            <a:r>
              <a:rPr lang="fr-FR" sz="2000"/>
              <a:t> tentant d’aborder toutes les situations et toutes les solutions existant dans le monde.</a:t>
            </a:r>
          </a:p>
          <a:p>
            <a:pPr lvl="1"/>
            <a:endParaRPr lang="fr-FR" sz="2000"/>
          </a:p>
          <a:p>
            <a:pPr lvl="1"/>
            <a:r>
              <a:rPr lang="fr-FR" sz="2000"/>
              <a:t>Eviter le </a:t>
            </a:r>
            <a:r>
              <a:rPr lang="fr-FR" sz="2000" u="sng"/>
              <a:t>catalogue descriptif </a:t>
            </a:r>
            <a:r>
              <a:rPr lang="fr-FR" sz="2000"/>
              <a:t>ennuyeux et dévoreur de temps.</a:t>
            </a:r>
          </a:p>
        </p:txBody>
      </p:sp>
    </p:spTree>
    <p:extLst>
      <p:ext uri="{BB962C8B-B14F-4D97-AF65-F5344CB8AC3E}">
        <p14:creationId xmlns:p14="http://schemas.microsoft.com/office/powerpoint/2010/main" val="3952196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L’étude de cas et la mise perspective peuvent être conduites de deux manières: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2A9F687-9C05-43D0-8C5F-6F134FF32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647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33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sz="3400" u="sng">
                <a:solidFill>
                  <a:srgbClr val="FFFFFF"/>
                </a:solidFill>
              </a:rPr>
              <a:t>5) L’utilisation des « outils géographiques »: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F93C5BB-A5CB-4C6E-A5B9-37212FF24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97245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739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 u="sng">
                <a:solidFill>
                  <a:srgbClr val="FFFFFF"/>
                </a:solidFill>
              </a:rPr>
              <a:t>2) « L’eau ressource essentielle » en classe de seconde (thème: gérer les ressources terrestres).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DB16F54-2B7D-4A5D-9A0B-575014B7F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35885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845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Que disent les ressources?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31E8983-5327-4E7E-805D-ECA6A2FCE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9397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841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A1AFFAF-F1F8-492C-8D49-8387C4B74C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39482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90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7CA6BEA-F04B-4540-8AC3-BA99D8A8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I – LA GEOGRAPHIE, UNE SCIENCE DES RELATIONS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2C2DFB-B51F-8D47-A15D-B002D3477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0824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4C3103B-AE2E-41DA-8805-65F1A948F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3BC0C31-69A7-4200-9AFE-927230E1E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B5AFC7-2F07-4F7B-9151-E45D7548D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CB1340FC-C4E2-4CD5-9BCA-7A022E8B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7BE11C-A578-A44B-B5CE-D602DFE72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fr-FR" sz="2000"/>
              <a:t>La géographe Magali REGHEZZA distingue trois « moments » de la géographie :</a:t>
            </a:r>
          </a:p>
          <a:p>
            <a:pPr>
              <a:buFontTx/>
              <a:buChar char="-"/>
            </a:pPr>
            <a:r>
              <a:rPr lang="fr-FR" sz="2000"/>
              <a:t>Le temps du </a:t>
            </a:r>
            <a:r>
              <a:rPr lang="fr-FR" sz="2000" b="1"/>
              <a:t>milieu : </a:t>
            </a:r>
            <a:r>
              <a:rPr lang="fr-FR" sz="2000"/>
              <a:t>la géographie comme étude de rapport homme / nature.</a:t>
            </a:r>
          </a:p>
          <a:p>
            <a:pPr>
              <a:buFontTx/>
              <a:buChar char="-"/>
            </a:pPr>
            <a:r>
              <a:rPr lang="fr-FR" sz="2000"/>
              <a:t>Le temps de </a:t>
            </a:r>
            <a:r>
              <a:rPr lang="fr-FR" sz="2000" b="1"/>
              <a:t>l’espace géographique : </a:t>
            </a:r>
            <a:r>
              <a:rPr lang="fr-FR" sz="2000"/>
              <a:t>la géographie comme étude du rapport de la dimension spatiale des faits sociaux</a:t>
            </a:r>
          </a:p>
          <a:p>
            <a:pPr>
              <a:buFontTx/>
              <a:buChar char="-"/>
            </a:pPr>
            <a:r>
              <a:rPr lang="fr-FR" sz="2000"/>
              <a:t>Le temps du </a:t>
            </a:r>
            <a:r>
              <a:rPr lang="fr-FR" sz="2000" b="1"/>
              <a:t>territoire : </a:t>
            </a:r>
            <a:r>
              <a:rPr lang="fr-FR" sz="2000"/>
              <a:t>la géographie comme étude du rapport des sociétés et des individus à l’espace</a:t>
            </a:r>
          </a:p>
        </p:txBody>
      </p:sp>
    </p:spTree>
    <p:extLst>
      <p:ext uri="{BB962C8B-B14F-4D97-AF65-F5344CB8AC3E}">
        <p14:creationId xmlns:p14="http://schemas.microsoft.com/office/powerpoint/2010/main" val="290702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E4D7D826-B40C-E841-83F7-32707768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UNE GEOGRAPHIE RENOUVELEE</a:t>
            </a:r>
            <a:br>
              <a:rPr lang="fr-FR" b="1">
                <a:solidFill>
                  <a:srgbClr val="FFFFFF"/>
                </a:solidFill>
              </a:rPr>
            </a:br>
            <a:endParaRPr lang="fr-FR" b="1">
              <a:solidFill>
                <a:srgbClr val="FFFFFF"/>
              </a:solidFill>
            </a:endParaRPr>
          </a:p>
        </p:txBody>
      </p:sp>
      <p:graphicFrame>
        <p:nvGraphicFramePr>
          <p:cNvPr id="14" name="Espace réservé du contenu 4">
            <a:extLst>
              <a:ext uri="{FF2B5EF4-FFF2-40B4-BE49-F238E27FC236}">
                <a16:creationId xmlns:a16="http://schemas.microsoft.com/office/drawing/2014/main" id="{64261A12-2C23-44BD-A6D0-655B3A323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60652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042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AD696BB6-030F-D74B-8916-EB55B2BA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COMMENT PENSER L’ESPACE ET LE TEMPS </a:t>
            </a:r>
          </a:p>
        </p:txBody>
      </p:sp>
      <p:graphicFrame>
        <p:nvGraphicFramePr>
          <p:cNvPr id="12" name="Espace réservé du contenu 2">
            <a:extLst>
              <a:ext uri="{FF2B5EF4-FFF2-40B4-BE49-F238E27FC236}">
                <a16:creationId xmlns:a16="http://schemas.microsoft.com/office/drawing/2014/main" id="{1AA78E13-98E2-44A3-8D53-42D3B56F3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16414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500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8A3023D1-930A-664D-B3F7-81881A0C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b="1">
                <a:solidFill>
                  <a:srgbClr val="FFFFFF"/>
                </a:solidFill>
              </a:rPr>
              <a:t>AU TOTAL, LA GEOGRAPHIE, UNE SCIENCE SOCIALE</a:t>
            </a:r>
          </a:p>
        </p:txBody>
      </p:sp>
      <p:graphicFrame>
        <p:nvGraphicFramePr>
          <p:cNvPr id="12" name="Espace réservé du contenu 2">
            <a:extLst>
              <a:ext uri="{FF2B5EF4-FFF2-40B4-BE49-F238E27FC236}">
                <a16:creationId xmlns:a16="http://schemas.microsoft.com/office/drawing/2014/main" id="{ACFCC622-759C-4E43-A1E4-FAC9F296D3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66767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34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9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A0AC19-AADB-564E-83DA-52D465F9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II – LE RAISONNEMENT GEOGRAPHIQUE</a:t>
            </a:r>
            <a:endParaRPr lang="en-US" sz="4800" b="1" kern="12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612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D0D7F383-0E2A-834B-B5C3-ED3994F8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fr-FR" sz="3700">
                <a:solidFill>
                  <a:srgbClr val="FFFFFF"/>
                </a:solidFill>
              </a:rPr>
              <a:t>A – LE RAISONNEMENT GEOGRAPHIQUE AU LYCEE</a:t>
            </a:r>
          </a:p>
        </p:txBody>
      </p:sp>
      <p:graphicFrame>
        <p:nvGraphicFramePr>
          <p:cNvPr id="23" name="Espace réservé du contenu 2">
            <a:extLst>
              <a:ext uri="{FF2B5EF4-FFF2-40B4-BE49-F238E27FC236}">
                <a16:creationId xmlns:a16="http://schemas.microsoft.com/office/drawing/2014/main" id="{32389E16-5FC4-44EC-A812-3F0F0DC6D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66776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373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1657</Words>
  <Application>Microsoft Macintosh PowerPoint</Application>
  <PresentationFormat>Grand écran</PresentationFormat>
  <Paragraphs>144</Paragraphs>
  <Slides>29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Thème Office</vt:lpstr>
      <vt:lpstr>FORMATION DU 1/6/18  HISTOIRE-GEOGRAPHIE</vt:lpstr>
      <vt:lpstr>ORGANISATION DE LA JOURNEE</vt:lpstr>
      <vt:lpstr>I – LA GEOGRAPHIE, UNE SCIENCE DES RELATIONS</vt:lpstr>
      <vt:lpstr>Présentation PowerPoint</vt:lpstr>
      <vt:lpstr>UNE GEOGRAPHIE RENOUVELEE </vt:lpstr>
      <vt:lpstr>COMMENT PENSER L’ESPACE ET LE TEMPS </vt:lpstr>
      <vt:lpstr>AU TOTAL, LA GEOGRAPHIE, UNE SCIENCE SOCIALE</vt:lpstr>
      <vt:lpstr>II – LE RAISONNEMENT GEOGRAPHIQUE</vt:lpstr>
      <vt:lpstr>A – LE RAISONNEMENT GEOGRAPHIQUE AU LYCEE</vt:lpstr>
      <vt:lpstr>Présentation PowerPoint</vt:lpstr>
      <vt:lpstr>Présentation PowerPoint</vt:lpstr>
      <vt:lpstr>Présentation PowerPoint</vt:lpstr>
      <vt:lpstr>B – LE RAISONNEMENT GEOGRAPHIQUE AU COLLEGE </vt:lpstr>
      <vt:lpstr>POURQUOI ACCORDER UNE PLACE DE CHOIX AU RAISONNEMENT GEOGRAPHIQUE ?</vt:lpstr>
      <vt:lpstr>III- L’ETUDE DE CAS AU COLLEGE ET AU LYCEE</vt:lpstr>
      <vt:lpstr>I. Principes généraux.  1) Les objectifs de l’étude cas en géographie:</vt:lpstr>
      <vt:lpstr>Présentation PowerPoint</vt:lpstr>
      <vt:lpstr>2) Place et volume horaire de l’EC dans le traitement d’un thème.</vt:lpstr>
      <vt:lpstr>Présentation PowerPoint</vt:lpstr>
      <vt:lpstr>Présentation PowerPoint</vt:lpstr>
      <vt:lpstr>3) L’EC est soit imposée, soit au choix:</vt:lpstr>
      <vt:lpstr>Présentation PowerPoint</vt:lpstr>
      <vt:lpstr>4) Deux étapes d’une démarche:</vt:lpstr>
      <vt:lpstr>Présentation PowerPoint</vt:lpstr>
      <vt:lpstr>L’étude de cas et la mise perspective peuvent être conduites de deux manières:</vt:lpstr>
      <vt:lpstr>5) L’utilisation des « outils géographiques »:</vt:lpstr>
      <vt:lpstr>2) « L’eau ressource essentielle » en classe de seconde (thème: gérer les ressources terrestres).</vt:lpstr>
      <vt:lpstr>Que disent les ressources?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ESPE: Formation professionnelle M2 histoire-géographie. (Jean-Marc PRIEUR)</dc:title>
  <dc:creator>Jean-Marc Prieur</dc:creator>
  <cp:lastModifiedBy>LUCILE MIRZICA</cp:lastModifiedBy>
  <cp:revision>62</cp:revision>
  <dcterms:created xsi:type="dcterms:W3CDTF">2014-09-06T08:35:39Z</dcterms:created>
  <dcterms:modified xsi:type="dcterms:W3CDTF">2018-08-29T23:15:46Z</dcterms:modified>
</cp:coreProperties>
</file>