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3" r:id="rId2"/>
    <p:sldId id="334" r:id="rId3"/>
    <p:sldId id="329" r:id="rId4"/>
    <p:sldId id="330" r:id="rId5"/>
    <p:sldId id="331" r:id="rId6"/>
  </p:sldIdLst>
  <p:sldSz cx="9144000" cy="6858000" type="screen4x3"/>
  <p:notesSz cx="6884988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FFFF99"/>
    <a:srgbClr val="663300"/>
    <a:srgbClr val="909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6914" autoAdjust="0"/>
  </p:normalViewPr>
  <p:slideViewPr>
    <p:cSldViewPr>
      <p:cViewPr varScale="1">
        <p:scale>
          <a:sx n="110" d="100"/>
          <a:sy n="110" d="100"/>
        </p:scale>
        <p:origin x="-4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21253" cy="42125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990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9186AF78-1C64-45D2-8C81-ADCCA37F5EB8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 vert="horz" lIns="96588" tIns="48294" rIns="96588" bIns="4829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14FF17ED-1B56-4115-82F1-630161E058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07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CBD </a:t>
            </a:r>
            <a:r>
              <a:rPr lang="fr-FR" dirty="0" err="1" smtClean="0"/>
              <a:t>singapour</a:t>
            </a:r>
            <a:endParaRPr lang="fr-FR" dirty="0" smtClean="0"/>
          </a:p>
          <a:p>
            <a:r>
              <a:rPr lang="fr-FR" dirty="0" err="1" smtClean="0"/>
              <a:t>Slum</a:t>
            </a:r>
            <a:r>
              <a:rPr lang="fr-FR" dirty="0" smtClean="0"/>
              <a:t> </a:t>
            </a:r>
            <a:r>
              <a:rPr lang="fr-FR" dirty="0" err="1" smtClean="0"/>
              <a:t>dharavi</a:t>
            </a:r>
            <a:r>
              <a:rPr lang="fr-FR" dirty="0" smtClean="0"/>
              <a:t> </a:t>
            </a:r>
            <a:r>
              <a:rPr lang="fr-FR" dirty="0" err="1" smtClean="0"/>
              <a:t>Mumbai</a:t>
            </a:r>
            <a:endParaRPr lang="fr-FR" dirty="0" smtClean="0"/>
          </a:p>
          <a:p>
            <a:r>
              <a:rPr lang="fr-FR" dirty="0" err="1" smtClean="0"/>
              <a:t>Rodeo</a:t>
            </a:r>
            <a:r>
              <a:rPr lang="fr-FR" dirty="0" smtClean="0"/>
              <a:t> drive </a:t>
            </a:r>
            <a:r>
              <a:rPr lang="fr-FR" dirty="0" err="1" smtClean="0"/>
              <a:t>beverly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hill</a:t>
            </a:r>
            <a:r>
              <a:rPr lang="fr-FR" baseline="0" dirty="0" smtClean="0"/>
              <a:t> Los Angeles</a:t>
            </a:r>
            <a:endParaRPr lang="fr-FR" dirty="0" smtClean="0"/>
          </a:p>
          <a:p>
            <a:r>
              <a:rPr lang="fr-FR" dirty="0" smtClean="0"/>
              <a:t>Maquette </a:t>
            </a:r>
            <a:r>
              <a:rPr lang="fr-FR" dirty="0" err="1" smtClean="0"/>
              <a:t>Nine</a:t>
            </a:r>
            <a:r>
              <a:rPr lang="fr-FR" dirty="0" smtClean="0"/>
              <a:t> </a:t>
            </a:r>
            <a:r>
              <a:rPr lang="fr-FR" dirty="0" err="1" smtClean="0"/>
              <a:t>Elms</a:t>
            </a:r>
            <a:endParaRPr lang="fr-FR" dirty="0" smtClean="0"/>
          </a:p>
          <a:p>
            <a:r>
              <a:rPr lang="fr-FR" dirty="0" smtClean="0"/>
              <a:t>Paris </a:t>
            </a:r>
            <a:r>
              <a:rPr lang="fr-FR" dirty="0" err="1" smtClean="0"/>
              <a:t>orly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F17ED-1B56-4115-82F1-630161E058D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826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CBD </a:t>
            </a:r>
            <a:r>
              <a:rPr lang="fr-FR" dirty="0" err="1" smtClean="0"/>
              <a:t>singapour</a:t>
            </a:r>
            <a:endParaRPr lang="fr-FR" dirty="0" smtClean="0"/>
          </a:p>
          <a:p>
            <a:r>
              <a:rPr lang="fr-FR" dirty="0" err="1" smtClean="0"/>
              <a:t>Slum</a:t>
            </a:r>
            <a:r>
              <a:rPr lang="fr-FR" dirty="0" smtClean="0"/>
              <a:t> </a:t>
            </a:r>
            <a:r>
              <a:rPr lang="fr-FR" dirty="0" err="1" smtClean="0"/>
              <a:t>dharavi</a:t>
            </a:r>
            <a:r>
              <a:rPr lang="fr-FR" dirty="0" smtClean="0"/>
              <a:t> </a:t>
            </a:r>
            <a:r>
              <a:rPr lang="fr-FR" dirty="0" err="1" smtClean="0"/>
              <a:t>Mumbai</a:t>
            </a:r>
            <a:endParaRPr lang="fr-FR" dirty="0" smtClean="0"/>
          </a:p>
          <a:p>
            <a:r>
              <a:rPr lang="fr-FR" dirty="0" err="1" smtClean="0"/>
              <a:t>Rodeo</a:t>
            </a:r>
            <a:r>
              <a:rPr lang="fr-FR" dirty="0" smtClean="0"/>
              <a:t> drive </a:t>
            </a:r>
            <a:r>
              <a:rPr lang="fr-FR" dirty="0" err="1" smtClean="0"/>
              <a:t>beverly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hill</a:t>
            </a:r>
            <a:r>
              <a:rPr lang="fr-FR" baseline="0" dirty="0" smtClean="0"/>
              <a:t> Los Angeles</a:t>
            </a:r>
            <a:endParaRPr lang="fr-FR" dirty="0" smtClean="0"/>
          </a:p>
          <a:p>
            <a:r>
              <a:rPr lang="fr-FR" dirty="0" smtClean="0"/>
              <a:t>Maquette </a:t>
            </a:r>
            <a:r>
              <a:rPr lang="fr-FR" dirty="0" err="1" smtClean="0"/>
              <a:t>Nine</a:t>
            </a:r>
            <a:r>
              <a:rPr lang="fr-FR" dirty="0" smtClean="0"/>
              <a:t> </a:t>
            </a:r>
            <a:r>
              <a:rPr lang="fr-FR" dirty="0" err="1" smtClean="0"/>
              <a:t>Elms</a:t>
            </a:r>
            <a:endParaRPr lang="fr-FR" dirty="0" smtClean="0"/>
          </a:p>
          <a:p>
            <a:r>
              <a:rPr lang="fr-FR" dirty="0" smtClean="0"/>
              <a:t>Paris </a:t>
            </a:r>
            <a:r>
              <a:rPr lang="fr-FR" dirty="0" err="1" smtClean="0"/>
              <a:t>orly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F17ED-1B56-4115-82F1-630161E058D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826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262-6776-4F62-B2C5-3E5755F11AE7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17D-5FF1-4CAF-BBA3-DE6C2248B7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46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262-6776-4F62-B2C5-3E5755F11AE7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17D-5FF1-4CAF-BBA3-DE6C2248B7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30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262-6776-4F62-B2C5-3E5755F11AE7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17D-5FF1-4CAF-BBA3-DE6C2248B7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5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262-6776-4F62-B2C5-3E5755F11AE7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17D-5FF1-4CAF-BBA3-DE6C2248B7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68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262-6776-4F62-B2C5-3E5755F11AE7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17D-5FF1-4CAF-BBA3-DE6C2248B7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99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262-6776-4F62-B2C5-3E5755F11AE7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17D-5FF1-4CAF-BBA3-DE6C2248B7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33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262-6776-4F62-B2C5-3E5755F11AE7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17D-5FF1-4CAF-BBA3-DE6C2248B7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49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262-6776-4F62-B2C5-3E5755F11AE7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17D-5FF1-4CAF-BBA3-DE6C2248B7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39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262-6776-4F62-B2C5-3E5755F11AE7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17D-5FF1-4CAF-BBA3-DE6C2248B7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89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262-6776-4F62-B2C5-3E5755F11AE7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17D-5FF1-4CAF-BBA3-DE6C2248B7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86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262-6776-4F62-B2C5-3E5755F11AE7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FC17D-5FF1-4CAF-BBA3-DE6C2248B7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41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15262-6776-4F62-B2C5-3E5755F11AE7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FC17D-5FF1-4CAF-BBA3-DE6C2248B7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28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4482" y="1743988"/>
            <a:ext cx="7582554" cy="1477328"/>
          </a:xfrm>
          <a:prstGeom prst="rect">
            <a:avLst/>
          </a:prstGeom>
          <a:solidFill>
            <a:schemeClr val="bg2">
              <a:lumMod val="1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044481" y="2252822"/>
            <a:ext cx="71613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000" b="1" cap="small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writing-draft_free-version" pitchFamily="2" charset="0"/>
              </a:rPr>
              <a:t>fil rouge</a:t>
            </a:r>
          </a:p>
          <a:p>
            <a:pPr algn="ctr"/>
            <a:r>
              <a:rPr lang="fr-FR" sz="3000" b="1" cap="small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writing-draft_free-version" pitchFamily="2" charset="0"/>
              </a:rPr>
              <a:t>(Exercices de mémorisation)</a:t>
            </a:r>
            <a:endParaRPr lang="fr-FR" sz="3000" b="1" cap="small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dwriting-draft_free-version" pitchFamily="2" charset="0"/>
            </a:endParaRPr>
          </a:p>
        </p:txBody>
      </p:sp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803433" y="2867024"/>
            <a:ext cx="4857750" cy="3124201"/>
          </a:xfrm>
          <a:prstGeom prst="rect">
            <a:avLst/>
          </a:prstGeom>
          <a:noFill/>
          <a:effectLst>
            <a:glow rad="241300">
              <a:schemeClr val="bg2">
                <a:alpha val="82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39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15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writing-draft_free-version" pitchFamily="2" charset="0"/>
              </a:rPr>
              <a:t>Fil rouge </a:t>
            </a:r>
            <a:r>
              <a:rPr lang="fr-FR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writing-draft_free-version" pitchFamily="2" charset="0"/>
              </a:rPr>
              <a:t>1 (version 1) </a:t>
            </a:r>
            <a:endParaRPr lang="fr-FR" sz="32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dwriting-draft_free-version" pitchFamily="2" charset="0"/>
            </a:endParaRPr>
          </a:p>
        </p:txBody>
      </p:sp>
      <p:pic>
        <p:nvPicPr>
          <p:cNvPr id="1028" name="Picture 4" descr="http://3.bp.blogspot.com/-kl6PHcC_YyA/Tsy7aSa35-I/AAAAAAAAAR0/5TgugOnZG78/s1600/Poverty-in-Ind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554" y="903838"/>
            <a:ext cx="3791277" cy="252516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017241"/>
            <a:ext cx="3507776" cy="263083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fficher l'image d'orig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00" y="973436"/>
            <a:ext cx="3437788" cy="245556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75199" y="326541"/>
            <a:ext cx="3437789" cy="468000"/>
          </a:xfrm>
          <a:prstGeom prst="rect">
            <a:avLst/>
          </a:prstGeom>
          <a:solidFill>
            <a:srgbClr val="FFFF99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u="sng" cap="small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Exercice</a:t>
            </a: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 : </a:t>
            </a:r>
            <a:r>
              <a:rPr lang="fr-FR" sz="1400" dirty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quels lieux et fonctions de la ville représentent ces photographies ?</a:t>
            </a:r>
          </a:p>
        </p:txBody>
      </p:sp>
      <p:pic>
        <p:nvPicPr>
          <p:cNvPr id="1034" name="Picture 10" descr="Afficher l'image d'origin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554" y="4017241"/>
            <a:ext cx="3791277" cy="263083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21"/>
          <a:stretch/>
        </p:blipFill>
        <p:spPr bwMode="auto">
          <a:xfrm>
            <a:off x="2667000" y="2485084"/>
            <a:ext cx="3810000" cy="188783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192000" y="2484000"/>
            <a:ext cx="288000" cy="28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w Cen MT" pitchFamily="34" charset="0"/>
              </a:rPr>
              <a:t>1</a:t>
            </a:r>
            <a:endParaRPr lang="fr-FR" b="1" dirty="0">
              <a:latin typeface="Tw Cen M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00" y="973436"/>
            <a:ext cx="288000" cy="28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w Cen MT" pitchFamily="34" charset="0"/>
              </a:rPr>
              <a:t>2</a:t>
            </a:r>
            <a:endParaRPr lang="fr-FR" b="1" dirty="0">
              <a:latin typeface="Tw Cen M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21831" y="894200"/>
            <a:ext cx="288000" cy="28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w Cen MT" pitchFamily="34" charset="0"/>
              </a:rPr>
              <a:t>3</a:t>
            </a:r>
            <a:endParaRPr lang="fr-FR" b="1" dirty="0">
              <a:latin typeface="Tw Cen MT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6971" y="4017241"/>
            <a:ext cx="288000" cy="28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w Cen MT" pitchFamily="34" charset="0"/>
              </a:rPr>
              <a:t>4</a:t>
            </a:r>
            <a:endParaRPr lang="fr-FR" b="1" dirty="0">
              <a:latin typeface="Tw Cen MT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721831" y="4017241"/>
            <a:ext cx="288000" cy="28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w Cen MT" pitchFamily="34" charset="0"/>
              </a:rPr>
              <a:t>5</a:t>
            </a:r>
            <a:endParaRPr lang="fr-FR" b="1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7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writing-draft_free-version" pitchFamily="2" charset="0"/>
              </a:rPr>
              <a:t>Fil rouge </a:t>
            </a:r>
            <a:r>
              <a:rPr lang="fr-FR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writing-draft_free-version" pitchFamily="2" charset="0"/>
              </a:rPr>
              <a:t>1 (version 2) </a:t>
            </a:r>
            <a:endParaRPr lang="fr-FR" sz="32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dwriting-draft_free-version" pitchFamily="2" charset="0"/>
            </a:endParaRPr>
          </a:p>
        </p:txBody>
      </p:sp>
      <p:pic>
        <p:nvPicPr>
          <p:cNvPr id="1028" name="Picture 4" descr="http://3.bp.blogspot.com/-kl6PHcC_YyA/Tsy7aSa35-I/AAAAAAAAAR0/5TgugOnZG78/s1600/Poverty-in-Ind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554" y="903838"/>
            <a:ext cx="3791277" cy="252516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017241"/>
            <a:ext cx="3507776" cy="263083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fficher l'image d'orig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00" y="973436"/>
            <a:ext cx="3437788" cy="245556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75199" y="326541"/>
            <a:ext cx="3437789" cy="468000"/>
          </a:xfrm>
          <a:prstGeom prst="rect">
            <a:avLst/>
          </a:prstGeom>
          <a:solidFill>
            <a:srgbClr val="FFFF99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u="sng" cap="small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Exercice</a:t>
            </a: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 : que représentent ces photographies ?</a:t>
            </a:r>
          </a:p>
        </p:txBody>
      </p:sp>
      <p:pic>
        <p:nvPicPr>
          <p:cNvPr id="1034" name="Picture 10" descr="Afficher l'image d'origin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554" y="4017241"/>
            <a:ext cx="3791277" cy="263083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21"/>
          <a:stretch/>
        </p:blipFill>
        <p:spPr bwMode="auto">
          <a:xfrm>
            <a:off x="2667000" y="2485084"/>
            <a:ext cx="3810000" cy="188783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192000" y="2484000"/>
            <a:ext cx="288000" cy="28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w Cen MT" pitchFamily="34" charset="0"/>
              </a:rPr>
              <a:t>1</a:t>
            </a:r>
            <a:endParaRPr lang="fr-FR" b="1" dirty="0">
              <a:latin typeface="Tw Cen M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200" y="973436"/>
            <a:ext cx="288000" cy="28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w Cen MT" pitchFamily="34" charset="0"/>
              </a:rPr>
              <a:t>2</a:t>
            </a:r>
            <a:endParaRPr lang="fr-FR" b="1" dirty="0">
              <a:latin typeface="Tw Cen M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21831" y="894200"/>
            <a:ext cx="288000" cy="28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w Cen MT" pitchFamily="34" charset="0"/>
              </a:rPr>
              <a:t>3</a:t>
            </a:r>
            <a:endParaRPr lang="fr-FR" b="1" dirty="0">
              <a:latin typeface="Tw Cen MT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6971" y="4017241"/>
            <a:ext cx="288000" cy="28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w Cen MT" pitchFamily="34" charset="0"/>
              </a:rPr>
              <a:t>4</a:t>
            </a:r>
            <a:endParaRPr lang="fr-FR" b="1" dirty="0">
              <a:latin typeface="Tw Cen MT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721831" y="4017241"/>
            <a:ext cx="288000" cy="28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latin typeface="Tw Cen MT" pitchFamily="34" charset="0"/>
              </a:rPr>
              <a:t>5</a:t>
            </a:r>
            <a:endParaRPr lang="fr-FR" b="1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70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writing-draft_free-version" pitchFamily="2" charset="0"/>
              </a:rPr>
              <a:t>Fil rouge 2 </a:t>
            </a:r>
            <a:r>
              <a:rPr lang="fr-FR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writing-draft_free-version" pitchFamily="2" charset="0"/>
              </a:rPr>
              <a:t>(version 1)</a:t>
            </a:r>
            <a:endParaRPr lang="fr-FR" sz="32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dwriting-draft_free-versio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00" y="644038"/>
            <a:ext cx="5544000" cy="468000"/>
          </a:xfrm>
          <a:prstGeom prst="rect">
            <a:avLst/>
          </a:prstGeom>
          <a:solidFill>
            <a:srgbClr val="FFFF99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400" b="1" u="sng" cap="small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Exercice</a:t>
            </a: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 : Localise sur le fond de carte Londres et Lagos puis Tokyo,</a:t>
            </a:r>
          </a:p>
          <a:p>
            <a:pPr algn="just"/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Shanghai, Mexico, New York et </a:t>
            </a:r>
            <a:r>
              <a:rPr lang="fr-FR" sz="1400" dirty="0" err="1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Mumbai</a:t>
            </a:r>
            <a:endParaRPr lang="fr-FR" sz="1400" dirty="0" smtClean="0">
              <a:solidFill>
                <a:schemeClr val="bg2">
                  <a:lumMod val="25000"/>
                </a:schemeClr>
              </a:solidFill>
              <a:latin typeface="Tw Cen MT" pitchFamily="34" charset="0"/>
            </a:endParaRPr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" t="918"/>
          <a:stretch/>
        </p:blipFill>
        <p:spPr bwMode="auto">
          <a:xfrm>
            <a:off x="1252425" y="1360765"/>
            <a:ext cx="6677137" cy="410534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42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3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writing-draft_free-version" pitchFamily="2" charset="0"/>
              </a:rPr>
              <a:t>Fil rouge 2 </a:t>
            </a:r>
            <a:r>
              <a:rPr lang="fr-FR" sz="3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writing-draft_free-version" pitchFamily="2" charset="0"/>
              </a:rPr>
              <a:t>(version 2)</a:t>
            </a:r>
            <a:endParaRPr lang="fr-FR" sz="36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dwriting-draft_free-versio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00" y="644038"/>
            <a:ext cx="5544000" cy="468000"/>
          </a:xfrm>
          <a:prstGeom prst="rect">
            <a:avLst/>
          </a:prstGeom>
          <a:solidFill>
            <a:srgbClr val="FFFF99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400" b="1" u="sng" cap="small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Exercice</a:t>
            </a: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 : Localise sur le fond de carte Londres et Lagos puis Tokyo,</a:t>
            </a:r>
          </a:p>
          <a:p>
            <a:pPr algn="just"/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Shanghai, Mexico, New York et </a:t>
            </a:r>
            <a:r>
              <a:rPr lang="fr-FR" sz="1400" dirty="0" err="1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Mumbai</a:t>
            </a:r>
            <a:endParaRPr lang="fr-FR" sz="1400" dirty="0" smtClean="0">
              <a:solidFill>
                <a:schemeClr val="bg2">
                  <a:lumMod val="25000"/>
                </a:schemeClr>
              </a:solidFill>
              <a:latin typeface="Tw Cen MT" pitchFamily="34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1225446" y="1358590"/>
            <a:ext cx="6693108" cy="4140820"/>
            <a:chOff x="1225446" y="1358590"/>
            <a:chExt cx="6693108" cy="4140820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446" y="1358590"/>
              <a:ext cx="6693108" cy="4140820"/>
            </a:xfrm>
            <a:prstGeom prst="rect">
              <a:avLst/>
            </a:prstGeom>
          </p:spPr>
        </p:pic>
        <p:sp>
          <p:nvSpPr>
            <p:cNvPr id="5" name="Ellipse 4"/>
            <p:cNvSpPr/>
            <p:nvPr/>
          </p:nvSpPr>
          <p:spPr>
            <a:xfrm>
              <a:off x="4102473" y="2116671"/>
              <a:ext cx="108000" cy="108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4116072" y="3313955"/>
              <a:ext cx="108000" cy="108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2556000" y="2358000"/>
              <a:ext cx="108000" cy="108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5666400" y="2980800"/>
              <a:ext cx="108000" cy="108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6624265" y="2700000"/>
              <a:ext cx="108000" cy="108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6966000" y="2358000"/>
              <a:ext cx="108000" cy="108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1886400" y="2980064"/>
              <a:ext cx="108000" cy="108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93276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Personnalisé 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2263F"/>
      </a:hlink>
      <a:folHlink>
        <a:srgbClr val="63242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7934</TotalTime>
  <Words>143</Words>
  <Application>Microsoft Office PowerPoint</Application>
  <PresentationFormat>Affichage à l'écran (4:3)</PresentationFormat>
  <Paragraphs>34</Paragraphs>
  <Slides>5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686</cp:revision>
  <cp:lastPrinted>2016-05-11T09:20:41Z</cp:lastPrinted>
  <dcterms:created xsi:type="dcterms:W3CDTF">2016-04-17T09:59:46Z</dcterms:created>
  <dcterms:modified xsi:type="dcterms:W3CDTF">2016-05-24T19:24:22Z</dcterms:modified>
</cp:coreProperties>
</file>