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9" r:id="rId3"/>
    <p:sldId id="261" r:id="rId4"/>
    <p:sldId id="260" r:id="rId5"/>
    <p:sldId id="258" r:id="rId6"/>
    <p:sldId id="267" r:id="rId7"/>
    <p:sldId id="268" r:id="rId8"/>
    <p:sldId id="269" r:id="rId9"/>
    <p:sldId id="263" r:id="rId10"/>
    <p:sldId id="270" r:id="rId11"/>
    <p:sldId id="262" r:id="rId12"/>
    <p:sldId id="266" r:id="rId13"/>
    <p:sldId id="264" r:id="rId14"/>
    <p:sldId id="271" r:id="rId15"/>
    <p:sldId id="265" r:id="rId16"/>
    <p:sldId id="272" r:id="rId17"/>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657" autoAdjust="0"/>
  </p:normalViewPr>
  <p:slideViewPr>
    <p:cSldViewPr>
      <p:cViewPr>
        <p:scale>
          <a:sx n="95" d="100"/>
          <a:sy n="95" d="100"/>
        </p:scale>
        <p:origin x="-2010" y="-378"/>
      </p:cViewPr>
      <p:guideLst>
        <p:guide orient="horz" pos="2160"/>
        <p:guide pos="2880"/>
      </p:guideLst>
    </p:cSldViewPr>
  </p:slideViewPr>
  <p:notesTextViewPr>
    <p:cViewPr>
      <p:scale>
        <a:sx n="1" d="1"/>
        <a:sy n="1" d="1"/>
      </p:scale>
      <p:origin x="0" y="0"/>
    </p:cViewPr>
  </p:notesTextViewPr>
  <p:gridSpacing cx="421253" cy="421253"/>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png"/><Relationship Id="rId4" Type="http://schemas.openxmlformats.org/officeDocument/2006/relationships/image" Target="../media/image20.png"/></Relationships>
</file>

<file path=ppt/diagrams/_rels/data2.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slide" Target="../slides/slide7.xml"/><Relationship Id="rId1" Type="http://schemas.openxmlformats.org/officeDocument/2006/relationships/slide" Target="../slides/slide6.xml"/></Relationships>
</file>

<file path=ppt/diagrams/_rels/data3.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image" Target="../media/image23.png"/><Relationship Id="rId6" Type="http://schemas.openxmlformats.org/officeDocument/2006/relationships/image" Target="../media/image28.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png"/><Relationship Id="rId4" Type="http://schemas.openxmlformats.org/officeDocument/2006/relationships/image" Target="../media/image20.png"/></Relationships>
</file>

<file path=ppt/diagrams/_rels/drawing3.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image" Target="../media/image23.png"/><Relationship Id="rId6" Type="http://schemas.openxmlformats.org/officeDocument/2006/relationships/image" Target="../media/image28.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s>
</file>

<file path=ppt/diagrams/colors1.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690160-D328-4B69-A035-90D3C82FA0A6}" type="doc">
      <dgm:prSet loTypeId="urn:microsoft.com/office/officeart/2005/8/layout/pList2#1" loCatId="list" qsTypeId="urn:microsoft.com/office/officeart/2005/8/quickstyle/simple4" qsCatId="simple" csTypeId="urn:microsoft.com/office/officeart/2005/8/colors/accent6_4" csCatId="accent6" phldr="1"/>
      <dgm:spPr/>
    </dgm:pt>
    <dgm:pt modelId="{476E4177-EF8D-419E-AB8A-93E66CC82482}">
      <dgm:prSet phldrT="[Text]" custT="1"/>
      <dgm:spPr/>
      <dgm:t>
        <a:bodyPr lIns="73152" tIns="274320" rIns="73152"/>
        <a:lstStyle/>
        <a:p>
          <a:pPr algn="ctr" defTabSz="914400">
            <a:buNone/>
          </a:pPr>
          <a:r>
            <a:rPr lang="fr-FR" sz="1600" b="1" u="sng" cap="small" baseline="0" noProof="0" dirty="0" smtClean="0">
              <a:solidFill>
                <a:schemeClr val="accent2">
                  <a:lumMod val="50000"/>
                </a:schemeClr>
              </a:solidFill>
              <a:effectLst>
                <a:outerShdw blurRad="38100" dist="38100" dir="2700000" algn="tl">
                  <a:srgbClr val="000000">
                    <a:alpha val="43137"/>
                  </a:srgbClr>
                </a:outerShdw>
              </a:effectLst>
              <a:latin typeface="Tw Cen MT" pitchFamily="34" charset="0"/>
            </a:rPr>
            <a:t>Objectifs notionnels</a:t>
          </a:r>
        </a:p>
        <a:p>
          <a:pPr algn="ctr" defTabSz="914400">
            <a:buNone/>
          </a:pPr>
          <a:r>
            <a:rPr lang="fr-FR" sz="1600" i="1" noProof="0" dirty="0" smtClean="0">
              <a:latin typeface="Tw Cen MT" pitchFamily="34" charset="0"/>
            </a:rPr>
            <a:t>Indissociables du fil directeur et de la problématique retenus pour la séance</a:t>
          </a:r>
        </a:p>
        <a:p>
          <a:pPr algn="ctr" defTabSz="914400">
            <a:buNone/>
          </a:pPr>
          <a:endParaRPr lang="fr-FR" sz="1600" i="1" noProof="0" dirty="0" smtClean="0">
            <a:latin typeface="Tw Cen MT" pitchFamily="34" charset="0"/>
          </a:endParaRPr>
        </a:p>
        <a:p>
          <a:pPr algn="ctr" defTabSz="914400">
            <a:buNone/>
          </a:pPr>
          <a:r>
            <a:rPr lang="fr-FR" sz="1600" i="1" noProof="0" dirty="0" smtClean="0">
              <a:latin typeface="Tw Cen MT" pitchFamily="34" charset="0"/>
            </a:rPr>
            <a:t>Ex : « guerre totale », « frontière »</a:t>
          </a:r>
          <a:endParaRPr lang="fr-FR" sz="1600" i="1" noProof="0" dirty="0">
            <a:latin typeface="Tw Cen MT" pitchFamily="34" charset="0"/>
          </a:endParaRPr>
        </a:p>
      </dgm:t>
    </dgm:pt>
    <dgm:pt modelId="{50A25A56-CEA1-40EB-822C-18475EA4B47A}" type="parTrans" cxnId="{9A40B199-C1E6-4AA6-9486-07915ED7CAE7}">
      <dgm:prSet/>
      <dgm:spPr/>
      <dgm:t>
        <a:bodyPr/>
        <a:lstStyle/>
        <a:p>
          <a:endParaRPr lang="fr-FR" noProof="0"/>
        </a:p>
      </dgm:t>
    </dgm:pt>
    <dgm:pt modelId="{A91F7A1B-DD1E-4B26-839C-2A5EF0A403AD}" type="sibTrans" cxnId="{9A40B199-C1E6-4AA6-9486-07915ED7CAE7}">
      <dgm:prSet/>
      <dgm:spPr/>
      <dgm:t>
        <a:bodyPr/>
        <a:lstStyle/>
        <a:p>
          <a:endParaRPr lang="fr-FR" noProof="0"/>
        </a:p>
      </dgm:t>
    </dgm:pt>
    <dgm:pt modelId="{5DD0A7D4-5781-4819-AF33-C5CE25A2D297}">
      <dgm:prSet phldrT="[Text]" custT="1"/>
      <dgm:spPr/>
      <dgm:t>
        <a:bodyPr lIns="73152" tIns="274320" rIns="73152"/>
        <a:lstStyle/>
        <a:p>
          <a:pPr algn="ctr" defTabSz="914400">
            <a:buNone/>
          </a:pPr>
          <a:r>
            <a:rPr lang="fr-FR" sz="1600" b="1" u="sng" cap="small" baseline="0" noProof="0" dirty="0" smtClean="0">
              <a:solidFill>
                <a:schemeClr val="accent2">
                  <a:lumMod val="50000"/>
                </a:schemeClr>
              </a:solidFill>
              <a:effectLst>
                <a:outerShdw blurRad="38100" dist="38100" dir="2700000" algn="tl">
                  <a:srgbClr val="000000">
                    <a:alpha val="43137"/>
                  </a:srgbClr>
                </a:outerShdw>
              </a:effectLst>
              <a:latin typeface="Tw Cen MT" pitchFamily="34" charset="0"/>
            </a:rPr>
            <a:t>Objectifs Factuels</a:t>
          </a:r>
        </a:p>
        <a:p>
          <a:pPr algn="ctr" defTabSz="914400">
            <a:buNone/>
          </a:pPr>
          <a:r>
            <a:rPr lang="fr-FR" sz="1600" i="1" noProof="0" dirty="0" smtClean="0">
              <a:latin typeface="Tw Cen MT" pitchFamily="34" charset="0"/>
            </a:rPr>
            <a:t>Permet de nourrir la réflexion sur les notions en utilisant des connaissances</a:t>
          </a:r>
        </a:p>
        <a:p>
          <a:pPr algn="ctr" defTabSz="914400">
            <a:buNone/>
          </a:pPr>
          <a:endParaRPr lang="fr-FR" sz="1600" i="1" noProof="0" dirty="0" smtClean="0">
            <a:latin typeface="Tw Cen MT" pitchFamily="34" charset="0"/>
          </a:endParaRPr>
        </a:p>
        <a:p>
          <a:pPr algn="ctr" defTabSz="914400">
            <a:buNone/>
          </a:pPr>
          <a:r>
            <a:rPr lang="fr-FR" sz="1600" i="1" noProof="0" dirty="0" smtClean="0">
              <a:latin typeface="Tw Cen MT" pitchFamily="34" charset="0"/>
            </a:rPr>
            <a:t>Ex : tel évènement de la bataille de Verdun </a:t>
          </a:r>
          <a:endParaRPr lang="fr-FR" sz="1600" noProof="0" dirty="0">
            <a:latin typeface="Corbel" pitchFamily="34" charset="0"/>
          </a:endParaRPr>
        </a:p>
      </dgm:t>
    </dgm:pt>
    <dgm:pt modelId="{05B7C26E-C389-4346-849B-05526EF2C457}" type="parTrans" cxnId="{7417CC53-98FE-43F4-BF56-8508FB7DA803}">
      <dgm:prSet/>
      <dgm:spPr/>
      <dgm:t>
        <a:bodyPr/>
        <a:lstStyle/>
        <a:p>
          <a:endParaRPr lang="fr-FR" noProof="0"/>
        </a:p>
      </dgm:t>
    </dgm:pt>
    <dgm:pt modelId="{FD53903F-8A86-4D24-917A-36748269F973}" type="sibTrans" cxnId="{7417CC53-98FE-43F4-BF56-8508FB7DA803}">
      <dgm:prSet/>
      <dgm:spPr/>
      <dgm:t>
        <a:bodyPr/>
        <a:lstStyle/>
        <a:p>
          <a:endParaRPr lang="fr-FR" noProof="0"/>
        </a:p>
      </dgm:t>
    </dgm:pt>
    <dgm:pt modelId="{77AF15ED-F058-4A0B-B979-9880C6062DF0}">
      <dgm:prSet phldrT="[Text]" custT="1"/>
      <dgm:spPr/>
      <dgm:t>
        <a:bodyPr lIns="73152" tIns="274320" rIns="73152"/>
        <a:lstStyle/>
        <a:p>
          <a:pPr algn="ctr" defTabSz="914400">
            <a:buNone/>
          </a:pPr>
          <a:r>
            <a:rPr lang="fr-FR" sz="1600" b="1" u="sng" cap="small" baseline="0" noProof="0" dirty="0" smtClean="0">
              <a:solidFill>
                <a:schemeClr val="accent2">
                  <a:lumMod val="50000"/>
                </a:schemeClr>
              </a:solidFill>
              <a:effectLst>
                <a:outerShdw blurRad="38100" dist="38100" dir="2700000" algn="tl">
                  <a:srgbClr val="000000">
                    <a:alpha val="43137"/>
                  </a:srgbClr>
                </a:outerShdw>
              </a:effectLst>
              <a:latin typeface="Tw Cen MT" pitchFamily="34" charset="0"/>
            </a:rPr>
            <a:t>Objectifs méthodologiques</a:t>
          </a:r>
        </a:p>
        <a:p>
          <a:pPr algn="ctr" defTabSz="914400">
            <a:buNone/>
          </a:pPr>
          <a:r>
            <a:rPr lang="fr-FR" sz="1600" i="1" noProof="0" dirty="0" smtClean="0">
              <a:latin typeface="Tw Cen MT" pitchFamily="34" charset="0"/>
            </a:rPr>
            <a:t>Compétences à faire acquérir aux élèves : comparer, classer, synthétiser, hiérarchiser</a:t>
          </a:r>
        </a:p>
        <a:p>
          <a:pPr algn="ctr" defTabSz="914400">
            <a:buNone/>
          </a:pPr>
          <a:endParaRPr lang="fr-FR" sz="1600" i="1" noProof="0" dirty="0" smtClean="0">
            <a:latin typeface="Tw Cen MT" pitchFamily="34" charset="0"/>
          </a:endParaRPr>
        </a:p>
        <a:p>
          <a:pPr algn="ctr" defTabSz="914400">
            <a:buNone/>
          </a:pPr>
          <a:r>
            <a:rPr lang="fr-FR" sz="1600" i="1" noProof="0" dirty="0" smtClean="0">
              <a:latin typeface="Tw Cen MT" pitchFamily="34" charset="0"/>
            </a:rPr>
            <a:t>Ex : prélever des informations dans un document</a:t>
          </a:r>
          <a:endParaRPr lang="fr-FR" sz="1600" noProof="0" dirty="0">
            <a:latin typeface="Corbel" pitchFamily="34" charset="0"/>
          </a:endParaRPr>
        </a:p>
      </dgm:t>
    </dgm:pt>
    <dgm:pt modelId="{0DF2CDB2-0880-4047-8447-A17EAE7580E4}" type="parTrans" cxnId="{CD3B69F4-72CF-49E2-8926-8FD63E771977}">
      <dgm:prSet/>
      <dgm:spPr/>
      <dgm:t>
        <a:bodyPr/>
        <a:lstStyle/>
        <a:p>
          <a:endParaRPr lang="fr-FR" noProof="0"/>
        </a:p>
      </dgm:t>
    </dgm:pt>
    <dgm:pt modelId="{E3B236AA-E864-46E4-BC91-F2D73633FEA4}" type="sibTrans" cxnId="{CD3B69F4-72CF-49E2-8926-8FD63E771977}">
      <dgm:prSet/>
      <dgm:spPr/>
      <dgm:t>
        <a:bodyPr/>
        <a:lstStyle/>
        <a:p>
          <a:endParaRPr lang="fr-FR" noProof="0"/>
        </a:p>
      </dgm:t>
    </dgm:pt>
    <dgm:pt modelId="{5DF8D196-4D3D-4940-9F32-682169997D7A}">
      <dgm:prSet phldrT="[Text]" custT="1"/>
      <dgm:spPr/>
      <dgm:t>
        <a:bodyPr lIns="73152" tIns="274320" rIns="73152"/>
        <a:lstStyle/>
        <a:p>
          <a:pPr algn="ctr" defTabSz="914400">
            <a:buNone/>
          </a:pPr>
          <a:r>
            <a:rPr lang="fr-FR" sz="1600" b="1" u="sng" cap="small" baseline="0" noProof="0" dirty="0" smtClean="0">
              <a:solidFill>
                <a:schemeClr val="accent2">
                  <a:lumMod val="50000"/>
                </a:schemeClr>
              </a:solidFill>
              <a:effectLst>
                <a:outerShdw blurRad="38100" dist="38100" dir="2700000" algn="tl">
                  <a:srgbClr val="000000">
                    <a:alpha val="43137"/>
                  </a:srgbClr>
                </a:outerShdw>
              </a:effectLst>
              <a:latin typeface="Tw Cen MT" pitchFamily="34" charset="0"/>
            </a:rPr>
            <a:t>Objectifs de savoir-être</a:t>
          </a:r>
        </a:p>
        <a:p>
          <a:pPr algn="ctr" defTabSz="914400">
            <a:buNone/>
          </a:pPr>
          <a:r>
            <a:rPr lang="fr-FR" sz="1600" i="1" noProof="0" dirty="0" smtClean="0">
              <a:latin typeface="Tw Cen MT" pitchFamily="34" charset="0"/>
            </a:rPr>
            <a:t>Compétences organisationnelles à mettre à la portée des élèves</a:t>
          </a:r>
        </a:p>
        <a:p>
          <a:pPr algn="ctr" defTabSz="914400">
            <a:buNone/>
          </a:pPr>
          <a:endParaRPr lang="fr-FR" sz="1600" i="1" noProof="0" dirty="0" smtClean="0">
            <a:latin typeface="Tw Cen MT" pitchFamily="34" charset="0"/>
          </a:endParaRPr>
        </a:p>
        <a:p>
          <a:pPr algn="ctr" defTabSz="914400">
            <a:buNone/>
          </a:pPr>
          <a:r>
            <a:rPr lang="fr-FR" sz="1600" i="1" noProof="0" dirty="0" smtClean="0">
              <a:latin typeface="Tw Cen MT" pitchFamily="34" charset="0"/>
            </a:rPr>
            <a:t>Ex : travail en groupes, travail collaboratif</a:t>
          </a:r>
          <a:endParaRPr lang="fr-FR" sz="1600" noProof="0" dirty="0">
            <a:latin typeface="Corbel" pitchFamily="34" charset="0"/>
          </a:endParaRPr>
        </a:p>
      </dgm:t>
    </dgm:pt>
    <dgm:pt modelId="{51CE1848-AB2A-4E28-8CF5-8442E546E0C5}" type="parTrans" cxnId="{B9B85342-AC50-4E97-8E9E-2FD870B1E881}">
      <dgm:prSet/>
      <dgm:spPr/>
      <dgm:t>
        <a:bodyPr/>
        <a:lstStyle/>
        <a:p>
          <a:endParaRPr lang="fr-FR" noProof="0"/>
        </a:p>
      </dgm:t>
    </dgm:pt>
    <dgm:pt modelId="{90C1E242-23BD-452C-B222-DCFA2D4DAE3B}" type="sibTrans" cxnId="{B9B85342-AC50-4E97-8E9E-2FD870B1E881}">
      <dgm:prSet/>
      <dgm:spPr/>
      <dgm:t>
        <a:bodyPr/>
        <a:lstStyle/>
        <a:p>
          <a:endParaRPr lang="fr-FR" noProof="0"/>
        </a:p>
      </dgm:t>
    </dgm:pt>
    <dgm:pt modelId="{9E4DC8AD-1AC7-4E53-B32C-25202AFDB195}" type="pres">
      <dgm:prSet presAssocID="{AA690160-D328-4B69-A035-90D3C82FA0A6}" presName="Name0" presStyleCnt="0">
        <dgm:presLayoutVars>
          <dgm:dir/>
          <dgm:resizeHandles val="exact"/>
        </dgm:presLayoutVars>
      </dgm:prSet>
      <dgm:spPr/>
    </dgm:pt>
    <dgm:pt modelId="{ACBF4AF3-FAB8-444C-81AB-52C89640E279}" type="pres">
      <dgm:prSet presAssocID="{AA690160-D328-4B69-A035-90D3C82FA0A6}" presName="bkgdShp" presStyleLbl="alignAccFollowNode1" presStyleIdx="0" presStyleCnt="1"/>
      <dgm:spPr/>
    </dgm:pt>
    <dgm:pt modelId="{78248EF9-FFBB-4EB0-94C4-16A1D0A1A170}" type="pres">
      <dgm:prSet presAssocID="{AA690160-D328-4B69-A035-90D3C82FA0A6}" presName="linComp" presStyleCnt="0"/>
      <dgm:spPr/>
    </dgm:pt>
    <dgm:pt modelId="{CC8831C0-DF59-484B-83B2-A708366B3EB6}" type="pres">
      <dgm:prSet presAssocID="{476E4177-EF8D-419E-AB8A-93E66CC82482}" presName="compNode" presStyleCnt="0"/>
      <dgm:spPr/>
    </dgm:pt>
    <dgm:pt modelId="{2572025E-E8B8-4F94-94D0-DC22D7F762FB}" type="pres">
      <dgm:prSet presAssocID="{476E4177-EF8D-419E-AB8A-93E66CC82482}" presName="node" presStyleLbl="node1" presStyleIdx="0" presStyleCnt="4">
        <dgm:presLayoutVars>
          <dgm:bulletEnabled val="1"/>
        </dgm:presLayoutVars>
      </dgm:prSet>
      <dgm:spPr/>
      <dgm:t>
        <a:bodyPr/>
        <a:lstStyle/>
        <a:p>
          <a:endParaRPr lang="en-US"/>
        </a:p>
      </dgm:t>
    </dgm:pt>
    <dgm:pt modelId="{2E2B4276-DB06-4C66-80FF-919CDE10A5FE}" type="pres">
      <dgm:prSet presAssocID="{476E4177-EF8D-419E-AB8A-93E66CC82482}" presName="invisiNode" presStyleLbl="node1" presStyleIdx="0" presStyleCnt="4"/>
      <dgm:spPr/>
    </dgm:pt>
    <dgm:pt modelId="{C43EB61A-2E04-409F-8F87-79F190ED3CE0}" type="pres">
      <dgm:prSet presAssocID="{476E4177-EF8D-419E-AB8A-93E66CC82482}" presName="imagNode" presStyleLbl="fgImgPlace1" presStyleIdx="0" presStyleCnt="4"/>
      <dgm:spPr>
        <a:blipFill rotWithShape="1">
          <a:blip xmlns:r="http://schemas.openxmlformats.org/officeDocument/2006/relationships" r:embed="rId1"/>
          <a:stretch>
            <a:fillRect/>
          </a:stretch>
        </a:blipFill>
      </dgm:spPr>
    </dgm:pt>
    <dgm:pt modelId="{3DB5F289-A8C3-40D5-8393-8636D9BFFD29}" type="pres">
      <dgm:prSet presAssocID="{A91F7A1B-DD1E-4B26-839C-2A5EF0A403AD}" presName="sibTrans" presStyleLbl="sibTrans2D1" presStyleIdx="0" presStyleCnt="0"/>
      <dgm:spPr/>
      <dgm:t>
        <a:bodyPr/>
        <a:lstStyle/>
        <a:p>
          <a:endParaRPr lang="en-US"/>
        </a:p>
      </dgm:t>
    </dgm:pt>
    <dgm:pt modelId="{0C509E44-86D3-42D8-94FF-9B9788BAB857}" type="pres">
      <dgm:prSet presAssocID="{5DD0A7D4-5781-4819-AF33-C5CE25A2D297}" presName="compNode" presStyleCnt="0"/>
      <dgm:spPr/>
    </dgm:pt>
    <dgm:pt modelId="{E4B0666F-2CF1-4C21-A251-46E6EBFF7C1D}" type="pres">
      <dgm:prSet presAssocID="{5DD0A7D4-5781-4819-AF33-C5CE25A2D297}" presName="node" presStyleLbl="node1" presStyleIdx="1" presStyleCnt="4">
        <dgm:presLayoutVars>
          <dgm:bulletEnabled val="1"/>
        </dgm:presLayoutVars>
      </dgm:prSet>
      <dgm:spPr/>
      <dgm:t>
        <a:bodyPr/>
        <a:lstStyle/>
        <a:p>
          <a:endParaRPr lang="en-US"/>
        </a:p>
      </dgm:t>
    </dgm:pt>
    <dgm:pt modelId="{BBFA0B92-8C45-4EAA-A200-A78384D846A7}" type="pres">
      <dgm:prSet presAssocID="{5DD0A7D4-5781-4819-AF33-C5CE25A2D297}" presName="invisiNode" presStyleLbl="node1" presStyleIdx="1" presStyleCnt="4"/>
      <dgm:spPr/>
    </dgm:pt>
    <dgm:pt modelId="{BF646D7A-C7D0-4489-A68F-61F32B7DB0C6}" type="pres">
      <dgm:prSet presAssocID="{5DD0A7D4-5781-4819-AF33-C5CE25A2D297}" presName="imagNode" presStyleLbl="fgImgPlace1" presStyleIdx="1" presStyleCnt="4"/>
      <dgm:spPr>
        <a:blipFill rotWithShape="1">
          <a:blip xmlns:r="http://schemas.openxmlformats.org/officeDocument/2006/relationships" r:embed="rId2"/>
          <a:stretch>
            <a:fillRect/>
          </a:stretch>
        </a:blipFill>
      </dgm:spPr>
    </dgm:pt>
    <dgm:pt modelId="{CAAEED2F-AC44-4514-84C2-160FDC42F579}" type="pres">
      <dgm:prSet presAssocID="{FD53903F-8A86-4D24-917A-36748269F973}" presName="sibTrans" presStyleLbl="sibTrans2D1" presStyleIdx="0" presStyleCnt="0"/>
      <dgm:spPr/>
      <dgm:t>
        <a:bodyPr/>
        <a:lstStyle/>
        <a:p>
          <a:endParaRPr lang="en-US"/>
        </a:p>
      </dgm:t>
    </dgm:pt>
    <dgm:pt modelId="{3617A269-0CD9-4948-9932-FA1AD12DE27E}" type="pres">
      <dgm:prSet presAssocID="{77AF15ED-F058-4A0B-B979-9880C6062DF0}" presName="compNode" presStyleCnt="0"/>
      <dgm:spPr/>
    </dgm:pt>
    <dgm:pt modelId="{5284ED54-4761-44DA-8086-D5FD397A1C95}" type="pres">
      <dgm:prSet presAssocID="{77AF15ED-F058-4A0B-B979-9880C6062DF0}" presName="node" presStyleLbl="node1" presStyleIdx="2" presStyleCnt="4">
        <dgm:presLayoutVars>
          <dgm:bulletEnabled val="1"/>
        </dgm:presLayoutVars>
      </dgm:prSet>
      <dgm:spPr/>
      <dgm:t>
        <a:bodyPr/>
        <a:lstStyle/>
        <a:p>
          <a:endParaRPr lang="en-US"/>
        </a:p>
      </dgm:t>
    </dgm:pt>
    <dgm:pt modelId="{9666B65F-B8AB-44AD-8F33-AF566667E781}" type="pres">
      <dgm:prSet presAssocID="{77AF15ED-F058-4A0B-B979-9880C6062DF0}" presName="invisiNode" presStyleLbl="node1" presStyleIdx="2" presStyleCnt="4"/>
      <dgm:spPr/>
    </dgm:pt>
    <dgm:pt modelId="{41BC1ABA-1F87-4B1E-94EC-41724CD12655}" type="pres">
      <dgm:prSet presAssocID="{77AF15ED-F058-4A0B-B979-9880C6062DF0}" presName="imagNode" presStyleLbl="fgImgPlace1" presStyleIdx="2" presStyleCnt="4"/>
      <dgm:spPr>
        <a:blipFill rotWithShape="1">
          <a:blip xmlns:r="http://schemas.openxmlformats.org/officeDocument/2006/relationships" r:embed="rId3"/>
          <a:stretch>
            <a:fillRect/>
          </a:stretch>
        </a:blipFill>
      </dgm:spPr>
      <dgm:t>
        <a:bodyPr/>
        <a:lstStyle/>
        <a:p>
          <a:endParaRPr lang="fr-FR"/>
        </a:p>
      </dgm:t>
    </dgm:pt>
    <dgm:pt modelId="{A9D6457D-CBBF-4A28-8C38-C3F75EA43CF1}" type="pres">
      <dgm:prSet presAssocID="{E3B236AA-E864-46E4-BC91-F2D73633FEA4}" presName="sibTrans" presStyleLbl="sibTrans2D1" presStyleIdx="0" presStyleCnt="0"/>
      <dgm:spPr/>
      <dgm:t>
        <a:bodyPr/>
        <a:lstStyle/>
        <a:p>
          <a:endParaRPr lang="en-US"/>
        </a:p>
      </dgm:t>
    </dgm:pt>
    <dgm:pt modelId="{CDFA4098-C274-4C84-9513-F0698696D98A}" type="pres">
      <dgm:prSet presAssocID="{5DF8D196-4D3D-4940-9F32-682169997D7A}" presName="compNode" presStyleCnt="0"/>
      <dgm:spPr/>
    </dgm:pt>
    <dgm:pt modelId="{87B5BDBA-3C7A-41F1-8C33-F13937A84B36}" type="pres">
      <dgm:prSet presAssocID="{5DF8D196-4D3D-4940-9F32-682169997D7A}" presName="node" presStyleLbl="node1" presStyleIdx="3" presStyleCnt="4">
        <dgm:presLayoutVars>
          <dgm:bulletEnabled val="1"/>
        </dgm:presLayoutVars>
      </dgm:prSet>
      <dgm:spPr/>
      <dgm:t>
        <a:bodyPr/>
        <a:lstStyle/>
        <a:p>
          <a:endParaRPr lang="en-US"/>
        </a:p>
      </dgm:t>
    </dgm:pt>
    <dgm:pt modelId="{928528D1-DD5F-4687-9BFE-878C43D23D5D}" type="pres">
      <dgm:prSet presAssocID="{5DF8D196-4D3D-4940-9F32-682169997D7A}" presName="invisiNode" presStyleLbl="node1" presStyleIdx="3" presStyleCnt="4"/>
      <dgm:spPr/>
    </dgm:pt>
    <dgm:pt modelId="{D88C7409-AB93-4FE3-A61D-F51EE8A4B008}" type="pres">
      <dgm:prSet presAssocID="{5DF8D196-4D3D-4940-9F32-682169997D7A}" presName="imagNode" presStyleLbl="fgImgPlace1" presStyleIdx="3" presStyleCnt="4"/>
      <dgm:spPr>
        <a:blipFill rotWithShape="1">
          <a:blip xmlns:r="http://schemas.openxmlformats.org/officeDocument/2006/relationships" r:embed="rId4"/>
          <a:stretch>
            <a:fillRect/>
          </a:stretch>
        </a:blipFill>
      </dgm:spPr>
    </dgm:pt>
  </dgm:ptLst>
  <dgm:cxnLst>
    <dgm:cxn modelId="{7417CC53-98FE-43F4-BF56-8508FB7DA803}" srcId="{AA690160-D328-4B69-A035-90D3C82FA0A6}" destId="{5DD0A7D4-5781-4819-AF33-C5CE25A2D297}" srcOrd="1" destOrd="0" parTransId="{05B7C26E-C389-4346-849B-05526EF2C457}" sibTransId="{FD53903F-8A86-4D24-917A-36748269F973}"/>
    <dgm:cxn modelId="{58CFB4C3-C1ED-404D-8417-798FEEFDC38E}" type="presOf" srcId="{A91F7A1B-DD1E-4B26-839C-2A5EF0A403AD}" destId="{3DB5F289-A8C3-40D5-8393-8636D9BFFD29}" srcOrd="0" destOrd="0" presId="urn:microsoft.com/office/officeart/2005/8/layout/pList2#1"/>
    <dgm:cxn modelId="{E12930E6-EE73-48E9-9EE5-7D72BB798366}" type="presOf" srcId="{5DF8D196-4D3D-4940-9F32-682169997D7A}" destId="{87B5BDBA-3C7A-41F1-8C33-F13937A84B36}" srcOrd="0" destOrd="0" presId="urn:microsoft.com/office/officeart/2005/8/layout/pList2#1"/>
    <dgm:cxn modelId="{CD3B69F4-72CF-49E2-8926-8FD63E771977}" srcId="{AA690160-D328-4B69-A035-90D3C82FA0A6}" destId="{77AF15ED-F058-4A0B-B979-9880C6062DF0}" srcOrd="2" destOrd="0" parTransId="{0DF2CDB2-0880-4047-8447-A17EAE7580E4}" sibTransId="{E3B236AA-E864-46E4-BC91-F2D73633FEA4}"/>
    <dgm:cxn modelId="{B9B85342-AC50-4E97-8E9E-2FD870B1E881}" srcId="{AA690160-D328-4B69-A035-90D3C82FA0A6}" destId="{5DF8D196-4D3D-4940-9F32-682169997D7A}" srcOrd="3" destOrd="0" parTransId="{51CE1848-AB2A-4E28-8CF5-8442E546E0C5}" sibTransId="{90C1E242-23BD-452C-B222-DCFA2D4DAE3B}"/>
    <dgm:cxn modelId="{88FA9F4E-BD62-4D45-8486-1E6ADF7D0A33}" type="presOf" srcId="{AA690160-D328-4B69-A035-90D3C82FA0A6}" destId="{9E4DC8AD-1AC7-4E53-B32C-25202AFDB195}" srcOrd="0" destOrd="0" presId="urn:microsoft.com/office/officeart/2005/8/layout/pList2#1"/>
    <dgm:cxn modelId="{CD0C602A-10BF-4424-9A09-76A57239844B}" type="presOf" srcId="{FD53903F-8A86-4D24-917A-36748269F973}" destId="{CAAEED2F-AC44-4514-84C2-160FDC42F579}" srcOrd="0" destOrd="0" presId="urn:microsoft.com/office/officeart/2005/8/layout/pList2#1"/>
    <dgm:cxn modelId="{9A40B199-C1E6-4AA6-9486-07915ED7CAE7}" srcId="{AA690160-D328-4B69-A035-90D3C82FA0A6}" destId="{476E4177-EF8D-419E-AB8A-93E66CC82482}" srcOrd="0" destOrd="0" parTransId="{50A25A56-CEA1-40EB-822C-18475EA4B47A}" sibTransId="{A91F7A1B-DD1E-4B26-839C-2A5EF0A403AD}"/>
    <dgm:cxn modelId="{8E2A96B1-B192-4C4C-B8AB-88200E017CFE}" type="presOf" srcId="{5DD0A7D4-5781-4819-AF33-C5CE25A2D297}" destId="{E4B0666F-2CF1-4C21-A251-46E6EBFF7C1D}" srcOrd="0" destOrd="0" presId="urn:microsoft.com/office/officeart/2005/8/layout/pList2#1"/>
    <dgm:cxn modelId="{1C0107E1-E7CC-4A0A-BECA-261BE9F48571}" type="presOf" srcId="{E3B236AA-E864-46E4-BC91-F2D73633FEA4}" destId="{A9D6457D-CBBF-4A28-8C38-C3F75EA43CF1}" srcOrd="0" destOrd="0" presId="urn:microsoft.com/office/officeart/2005/8/layout/pList2#1"/>
    <dgm:cxn modelId="{C33238DA-3B52-4342-8873-A6AFCEBA7DE5}" type="presOf" srcId="{77AF15ED-F058-4A0B-B979-9880C6062DF0}" destId="{5284ED54-4761-44DA-8086-D5FD397A1C95}" srcOrd="0" destOrd="0" presId="urn:microsoft.com/office/officeart/2005/8/layout/pList2#1"/>
    <dgm:cxn modelId="{1D8E8997-EF16-4342-9322-E8DB914529B6}" type="presOf" srcId="{476E4177-EF8D-419E-AB8A-93E66CC82482}" destId="{2572025E-E8B8-4F94-94D0-DC22D7F762FB}" srcOrd="0" destOrd="0" presId="urn:microsoft.com/office/officeart/2005/8/layout/pList2#1"/>
    <dgm:cxn modelId="{262B8234-E84A-4C94-ACF9-304F173D5A96}" type="presParOf" srcId="{9E4DC8AD-1AC7-4E53-B32C-25202AFDB195}" destId="{ACBF4AF3-FAB8-444C-81AB-52C89640E279}" srcOrd="0" destOrd="0" presId="urn:microsoft.com/office/officeart/2005/8/layout/pList2#1"/>
    <dgm:cxn modelId="{81FAA695-D7DE-49C6-BB42-990A0B644216}" type="presParOf" srcId="{9E4DC8AD-1AC7-4E53-B32C-25202AFDB195}" destId="{78248EF9-FFBB-4EB0-94C4-16A1D0A1A170}" srcOrd="1" destOrd="0" presId="urn:microsoft.com/office/officeart/2005/8/layout/pList2#1"/>
    <dgm:cxn modelId="{C310A3C3-4250-4FF9-89BC-414BCA16A56F}" type="presParOf" srcId="{78248EF9-FFBB-4EB0-94C4-16A1D0A1A170}" destId="{CC8831C0-DF59-484B-83B2-A708366B3EB6}" srcOrd="0" destOrd="0" presId="urn:microsoft.com/office/officeart/2005/8/layout/pList2#1"/>
    <dgm:cxn modelId="{80A764E7-9BB9-433A-8360-DDB1AF0478BE}" type="presParOf" srcId="{CC8831C0-DF59-484B-83B2-A708366B3EB6}" destId="{2572025E-E8B8-4F94-94D0-DC22D7F762FB}" srcOrd="0" destOrd="0" presId="urn:microsoft.com/office/officeart/2005/8/layout/pList2#1"/>
    <dgm:cxn modelId="{898CB7AB-A2C6-47BF-BF3F-B9C320387246}" type="presParOf" srcId="{CC8831C0-DF59-484B-83B2-A708366B3EB6}" destId="{2E2B4276-DB06-4C66-80FF-919CDE10A5FE}" srcOrd="1" destOrd="0" presId="urn:microsoft.com/office/officeart/2005/8/layout/pList2#1"/>
    <dgm:cxn modelId="{7D0B4DB0-705D-4596-A112-96540A8D795E}" type="presParOf" srcId="{CC8831C0-DF59-484B-83B2-A708366B3EB6}" destId="{C43EB61A-2E04-409F-8F87-79F190ED3CE0}" srcOrd="2" destOrd="0" presId="urn:microsoft.com/office/officeart/2005/8/layout/pList2#1"/>
    <dgm:cxn modelId="{A27264A3-A59E-4B4E-816B-7018DB460A50}" type="presParOf" srcId="{78248EF9-FFBB-4EB0-94C4-16A1D0A1A170}" destId="{3DB5F289-A8C3-40D5-8393-8636D9BFFD29}" srcOrd="1" destOrd="0" presId="urn:microsoft.com/office/officeart/2005/8/layout/pList2#1"/>
    <dgm:cxn modelId="{6539703B-1B7F-472A-B566-AD603193AF59}" type="presParOf" srcId="{78248EF9-FFBB-4EB0-94C4-16A1D0A1A170}" destId="{0C509E44-86D3-42D8-94FF-9B9788BAB857}" srcOrd="2" destOrd="0" presId="urn:microsoft.com/office/officeart/2005/8/layout/pList2#1"/>
    <dgm:cxn modelId="{8CE6F4D8-7207-47B7-A77D-D556A8424945}" type="presParOf" srcId="{0C509E44-86D3-42D8-94FF-9B9788BAB857}" destId="{E4B0666F-2CF1-4C21-A251-46E6EBFF7C1D}" srcOrd="0" destOrd="0" presId="urn:microsoft.com/office/officeart/2005/8/layout/pList2#1"/>
    <dgm:cxn modelId="{922BA888-89B2-4663-9F1E-463F379337BF}" type="presParOf" srcId="{0C509E44-86D3-42D8-94FF-9B9788BAB857}" destId="{BBFA0B92-8C45-4EAA-A200-A78384D846A7}" srcOrd="1" destOrd="0" presId="urn:microsoft.com/office/officeart/2005/8/layout/pList2#1"/>
    <dgm:cxn modelId="{2BC4C577-9B6D-4EBB-835F-8E236835A08E}" type="presParOf" srcId="{0C509E44-86D3-42D8-94FF-9B9788BAB857}" destId="{BF646D7A-C7D0-4489-A68F-61F32B7DB0C6}" srcOrd="2" destOrd="0" presId="urn:microsoft.com/office/officeart/2005/8/layout/pList2#1"/>
    <dgm:cxn modelId="{2F331AC3-58F7-48C9-8632-2D2C7307984E}" type="presParOf" srcId="{78248EF9-FFBB-4EB0-94C4-16A1D0A1A170}" destId="{CAAEED2F-AC44-4514-84C2-160FDC42F579}" srcOrd="3" destOrd="0" presId="urn:microsoft.com/office/officeart/2005/8/layout/pList2#1"/>
    <dgm:cxn modelId="{3A8EC9F8-A16C-45C6-A69B-D81D638CF5E1}" type="presParOf" srcId="{78248EF9-FFBB-4EB0-94C4-16A1D0A1A170}" destId="{3617A269-0CD9-4948-9932-FA1AD12DE27E}" srcOrd="4" destOrd="0" presId="urn:microsoft.com/office/officeart/2005/8/layout/pList2#1"/>
    <dgm:cxn modelId="{5AED0E34-B178-454D-A2F7-37C9C31F14B7}" type="presParOf" srcId="{3617A269-0CD9-4948-9932-FA1AD12DE27E}" destId="{5284ED54-4761-44DA-8086-D5FD397A1C95}" srcOrd="0" destOrd="0" presId="urn:microsoft.com/office/officeart/2005/8/layout/pList2#1"/>
    <dgm:cxn modelId="{879676C5-686E-4D3B-AF22-B0E0A389E99D}" type="presParOf" srcId="{3617A269-0CD9-4948-9932-FA1AD12DE27E}" destId="{9666B65F-B8AB-44AD-8F33-AF566667E781}" srcOrd="1" destOrd="0" presId="urn:microsoft.com/office/officeart/2005/8/layout/pList2#1"/>
    <dgm:cxn modelId="{E6AA18AD-54C1-436F-92EF-84468BE39F20}" type="presParOf" srcId="{3617A269-0CD9-4948-9932-FA1AD12DE27E}" destId="{41BC1ABA-1F87-4B1E-94EC-41724CD12655}" srcOrd="2" destOrd="0" presId="urn:microsoft.com/office/officeart/2005/8/layout/pList2#1"/>
    <dgm:cxn modelId="{A1A3294E-E9AF-43A5-9B3A-48517B934A0E}" type="presParOf" srcId="{78248EF9-FFBB-4EB0-94C4-16A1D0A1A170}" destId="{A9D6457D-CBBF-4A28-8C38-C3F75EA43CF1}" srcOrd="5" destOrd="0" presId="urn:microsoft.com/office/officeart/2005/8/layout/pList2#1"/>
    <dgm:cxn modelId="{969D52D2-28D8-43EA-BE2A-F37868B2F92C}" type="presParOf" srcId="{78248EF9-FFBB-4EB0-94C4-16A1D0A1A170}" destId="{CDFA4098-C274-4C84-9513-F0698696D98A}" srcOrd="6" destOrd="0" presId="urn:microsoft.com/office/officeart/2005/8/layout/pList2#1"/>
    <dgm:cxn modelId="{676EDBFA-7918-42F8-9286-CC63E8F8D508}" type="presParOf" srcId="{CDFA4098-C274-4C84-9513-F0698696D98A}" destId="{87B5BDBA-3C7A-41F1-8C33-F13937A84B36}" srcOrd="0" destOrd="0" presId="urn:microsoft.com/office/officeart/2005/8/layout/pList2#1"/>
    <dgm:cxn modelId="{CA2C74DE-0223-4B3A-8379-247729993E9F}" type="presParOf" srcId="{CDFA4098-C274-4C84-9513-F0698696D98A}" destId="{928528D1-DD5F-4687-9BFE-878C43D23D5D}" srcOrd="1" destOrd="0" presId="urn:microsoft.com/office/officeart/2005/8/layout/pList2#1"/>
    <dgm:cxn modelId="{6DD00634-1BF0-45C5-ACA2-2577D7381A03}" type="presParOf" srcId="{CDFA4098-C274-4C84-9513-F0698696D98A}" destId="{D88C7409-AB93-4FE3-A61D-F51EE8A4B008}" srcOrd="2" destOrd="0" presId="urn:microsoft.com/office/officeart/2005/8/layout/pList2#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570B348-A65C-47D7-9418-9A8F60E4A449}" type="doc">
      <dgm:prSet loTypeId="urn:microsoft.com/office/officeart/2005/8/layout/radial5" loCatId="cycle" qsTypeId="urn:microsoft.com/office/officeart/2005/8/quickstyle/simple5" qsCatId="simple" csTypeId="urn:microsoft.com/office/officeart/2005/8/colors/colorful2" csCatId="colorful" phldr="1"/>
      <dgm:spPr/>
      <dgm:t>
        <a:bodyPr/>
        <a:lstStyle/>
        <a:p>
          <a:endParaRPr lang="fr-FR"/>
        </a:p>
      </dgm:t>
    </dgm:pt>
    <dgm:pt modelId="{C05974D5-4DAA-45D9-A526-0FDC7725C0EF}">
      <dgm:prSet phldrT="[Texte]" custT="1"/>
      <dgm:spPr/>
      <dgm:t>
        <a:bodyPr/>
        <a:lstStyle/>
        <a:p>
          <a:r>
            <a:rPr lang="fr-FR" sz="1500" b="1" dirty="0" smtClean="0">
              <a:latin typeface="Tw Cen MT" pitchFamily="34" charset="0"/>
            </a:rPr>
            <a:t>Trois documents indispensables</a:t>
          </a:r>
          <a:endParaRPr lang="fr-FR" sz="1500" b="1" dirty="0">
            <a:latin typeface="Tw Cen MT" pitchFamily="34" charset="0"/>
          </a:endParaRPr>
        </a:p>
      </dgm:t>
    </dgm:pt>
    <dgm:pt modelId="{F583923E-EA98-4A23-B9E5-7F85FBDF5332}" type="parTrans" cxnId="{5870A7E7-5EA0-4924-9F59-47C2FF74AD35}">
      <dgm:prSet/>
      <dgm:spPr/>
      <dgm:t>
        <a:bodyPr/>
        <a:lstStyle/>
        <a:p>
          <a:endParaRPr lang="fr-FR" sz="1600" b="1">
            <a:latin typeface="Tw Cen MT" pitchFamily="34" charset="0"/>
          </a:endParaRPr>
        </a:p>
      </dgm:t>
    </dgm:pt>
    <dgm:pt modelId="{C2DB4430-9C05-4DDE-B963-7F64666E6712}" type="sibTrans" cxnId="{5870A7E7-5EA0-4924-9F59-47C2FF74AD35}">
      <dgm:prSet/>
      <dgm:spPr/>
      <dgm:t>
        <a:bodyPr/>
        <a:lstStyle/>
        <a:p>
          <a:endParaRPr lang="fr-FR" sz="1600" b="1">
            <a:latin typeface="Tw Cen MT" pitchFamily="34" charset="0"/>
          </a:endParaRPr>
        </a:p>
      </dgm:t>
    </dgm:pt>
    <dgm:pt modelId="{1EE54CD6-1484-4166-89B1-E4376106C21F}">
      <dgm:prSet phldrT="[Texte]" custT="1"/>
      <dgm:spPr/>
      <dgm:t>
        <a:bodyPr/>
        <a:lstStyle/>
        <a:p>
          <a:r>
            <a:rPr lang="fr-FR" sz="1600" b="1" dirty="0" smtClean="0">
              <a:latin typeface="Tw Cen MT" pitchFamily="34" charset="0"/>
            </a:rPr>
            <a:t>Le programme </a:t>
          </a:r>
          <a:endParaRPr lang="fr-FR" sz="1600" b="1" dirty="0">
            <a:latin typeface="Tw Cen MT" pitchFamily="34" charset="0"/>
          </a:endParaRP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580D21C3-0810-4C3C-ACCB-C25CD3CC3491}" type="parTrans" cxnId="{9006B001-FAC4-4717-8F3F-EABF7B5157B6}">
      <dgm:prSet custT="1"/>
      <dgm:spPr/>
      <dgm:t>
        <a:bodyPr/>
        <a:lstStyle/>
        <a:p>
          <a:endParaRPr lang="fr-FR" sz="1600" b="1">
            <a:latin typeface="Tw Cen MT" pitchFamily="34" charset="0"/>
          </a:endParaRPr>
        </a:p>
      </dgm:t>
    </dgm:pt>
    <dgm:pt modelId="{20D922E5-9CCD-4C06-8154-AD430CE3A0CA}" type="sibTrans" cxnId="{9006B001-FAC4-4717-8F3F-EABF7B5157B6}">
      <dgm:prSet/>
      <dgm:spPr/>
      <dgm:t>
        <a:bodyPr/>
        <a:lstStyle/>
        <a:p>
          <a:endParaRPr lang="fr-FR" sz="1600" b="1">
            <a:latin typeface="Tw Cen MT" pitchFamily="34" charset="0"/>
          </a:endParaRPr>
        </a:p>
      </dgm:t>
    </dgm:pt>
    <dgm:pt modelId="{491AA1BD-BE13-4DDF-8EA8-B7B5AB58BD54}">
      <dgm:prSet phldrT="[Texte]" custT="1"/>
      <dgm:spPr/>
      <dgm:t>
        <a:bodyPr/>
        <a:lstStyle/>
        <a:p>
          <a:r>
            <a:rPr lang="fr-FR" sz="1600" b="1" dirty="0" smtClean="0">
              <a:latin typeface="Tw Cen MT" pitchFamily="34" charset="0"/>
            </a:rPr>
            <a:t>Le tableau des compétences (socle mis en place en 2016)</a:t>
          </a: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045E7163-AD6D-4FE2-916C-F5F2AE1EAB0B}" type="parTrans" cxnId="{72A4AE35-A52C-4A77-94E0-9B95907D1968}">
      <dgm:prSet custT="1"/>
      <dgm:spPr/>
      <dgm:t>
        <a:bodyPr/>
        <a:lstStyle/>
        <a:p>
          <a:endParaRPr lang="fr-FR" sz="1600" b="1">
            <a:latin typeface="Tw Cen MT" pitchFamily="34" charset="0"/>
          </a:endParaRPr>
        </a:p>
      </dgm:t>
    </dgm:pt>
    <dgm:pt modelId="{95F5C075-84D5-416C-A728-352082986320}" type="sibTrans" cxnId="{72A4AE35-A52C-4A77-94E0-9B95907D1968}">
      <dgm:prSet/>
      <dgm:spPr/>
      <dgm:t>
        <a:bodyPr/>
        <a:lstStyle/>
        <a:p>
          <a:endParaRPr lang="fr-FR" sz="1600" b="1">
            <a:latin typeface="Tw Cen MT" pitchFamily="34" charset="0"/>
          </a:endParaRPr>
        </a:p>
      </dgm:t>
    </dgm:pt>
    <dgm:pt modelId="{63A4EE92-6BDB-4346-B0F2-D9611674F6CA}">
      <dgm:prSet phldrT="[Texte]" custT="1"/>
      <dgm:spPr/>
      <dgm:t>
        <a:bodyPr/>
        <a:lstStyle/>
        <a:p>
          <a:r>
            <a:rPr lang="fr-FR" sz="1600" b="1" dirty="0" smtClean="0">
              <a:latin typeface="Tw Cen MT" pitchFamily="34" charset="0"/>
            </a:rPr>
            <a:t>La fiche </a:t>
          </a:r>
          <a:r>
            <a:rPr lang="fr-FR" sz="1600" b="1" dirty="0" err="1" smtClean="0">
              <a:latin typeface="Tw Cen MT" pitchFamily="34" charset="0"/>
            </a:rPr>
            <a:t>Eduscol</a:t>
          </a:r>
          <a:r>
            <a:rPr lang="fr-FR" sz="1600" b="1" dirty="0" smtClean="0">
              <a:latin typeface="Tw Cen MT" pitchFamily="34" charset="0"/>
            </a:rPr>
            <a:t> </a:t>
          </a: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E6B05B26-A1F9-46DA-9B35-649443DCBE5F}" type="parTrans" cxnId="{B01A64EC-DA75-4FA8-853A-07BC9F91E8C1}">
      <dgm:prSet custT="1"/>
      <dgm:spPr/>
      <dgm:t>
        <a:bodyPr/>
        <a:lstStyle/>
        <a:p>
          <a:endParaRPr lang="fr-FR" sz="1600" b="1">
            <a:latin typeface="Tw Cen MT" pitchFamily="34" charset="0"/>
          </a:endParaRPr>
        </a:p>
      </dgm:t>
    </dgm:pt>
    <dgm:pt modelId="{BFBC0571-6090-4FFC-AF8A-BD4A6A974D7E}" type="sibTrans" cxnId="{B01A64EC-DA75-4FA8-853A-07BC9F91E8C1}">
      <dgm:prSet/>
      <dgm:spPr/>
      <dgm:t>
        <a:bodyPr/>
        <a:lstStyle/>
        <a:p>
          <a:endParaRPr lang="fr-FR" sz="1600" b="1">
            <a:latin typeface="Tw Cen MT" pitchFamily="34" charset="0"/>
          </a:endParaRPr>
        </a:p>
      </dgm:t>
    </dgm:pt>
    <dgm:pt modelId="{198DB4CA-7B1C-4CD4-9A82-57586D1ABEA9}" type="pres">
      <dgm:prSet presAssocID="{A570B348-A65C-47D7-9418-9A8F60E4A449}" presName="Name0" presStyleCnt="0">
        <dgm:presLayoutVars>
          <dgm:chMax val="1"/>
          <dgm:dir/>
          <dgm:animLvl val="ctr"/>
          <dgm:resizeHandles val="exact"/>
        </dgm:presLayoutVars>
      </dgm:prSet>
      <dgm:spPr/>
      <dgm:t>
        <a:bodyPr/>
        <a:lstStyle/>
        <a:p>
          <a:endParaRPr lang="fr-FR"/>
        </a:p>
      </dgm:t>
    </dgm:pt>
    <dgm:pt modelId="{563EFDE7-3D88-4532-85B3-D481DB95A3FD}" type="pres">
      <dgm:prSet presAssocID="{C05974D5-4DAA-45D9-A526-0FDC7725C0EF}" presName="centerShape" presStyleLbl="node0" presStyleIdx="0" presStyleCnt="1"/>
      <dgm:spPr/>
      <dgm:t>
        <a:bodyPr/>
        <a:lstStyle/>
        <a:p>
          <a:endParaRPr lang="fr-FR"/>
        </a:p>
      </dgm:t>
    </dgm:pt>
    <dgm:pt modelId="{FD3BD67F-9FC3-482D-9066-E70D0EEC8163}" type="pres">
      <dgm:prSet presAssocID="{580D21C3-0810-4C3C-ACCB-C25CD3CC3491}" presName="parTrans" presStyleLbl="sibTrans2D1" presStyleIdx="0" presStyleCnt="3"/>
      <dgm:spPr/>
      <dgm:t>
        <a:bodyPr/>
        <a:lstStyle/>
        <a:p>
          <a:endParaRPr lang="fr-FR"/>
        </a:p>
      </dgm:t>
    </dgm:pt>
    <dgm:pt modelId="{BF857D3D-CA0E-4A60-80E1-96696AFBB66E}" type="pres">
      <dgm:prSet presAssocID="{580D21C3-0810-4C3C-ACCB-C25CD3CC3491}" presName="connectorText" presStyleLbl="sibTrans2D1" presStyleIdx="0" presStyleCnt="3"/>
      <dgm:spPr/>
      <dgm:t>
        <a:bodyPr/>
        <a:lstStyle/>
        <a:p>
          <a:endParaRPr lang="fr-FR"/>
        </a:p>
      </dgm:t>
    </dgm:pt>
    <dgm:pt modelId="{FF72DC85-E2E6-47F6-9EF9-984F4157BAB2}" type="pres">
      <dgm:prSet presAssocID="{1EE54CD6-1484-4166-89B1-E4376106C21F}" presName="node" presStyleLbl="node1" presStyleIdx="0" presStyleCnt="3">
        <dgm:presLayoutVars>
          <dgm:bulletEnabled val="1"/>
        </dgm:presLayoutVars>
      </dgm:prSet>
      <dgm:spPr/>
      <dgm:t>
        <a:bodyPr/>
        <a:lstStyle/>
        <a:p>
          <a:endParaRPr lang="fr-FR"/>
        </a:p>
      </dgm:t>
    </dgm:pt>
    <dgm:pt modelId="{BC0CB4F7-8E50-4A85-841E-66E28B997227}" type="pres">
      <dgm:prSet presAssocID="{045E7163-AD6D-4FE2-916C-F5F2AE1EAB0B}" presName="parTrans" presStyleLbl="sibTrans2D1" presStyleIdx="1" presStyleCnt="3"/>
      <dgm:spPr/>
      <dgm:t>
        <a:bodyPr/>
        <a:lstStyle/>
        <a:p>
          <a:endParaRPr lang="fr-FR"/>
        </a:p>
      </dgm:t>
    </dgm:pt>
    <dgm:pt modelId="{19F09677-775A-4527-88A5-6377D7BCEBA5}" type="pres">
      <dgm:prSet presAssocID="{045E7163-AD6D-4FE2-916C-F5F2AE1EAB0B}" presName="connectorText" presStyleLbl="sibTrans2D1" presStyleIdx="1" presStyleCnt="3"/>
      <dgm:spPr/>
      <dgm:t>
        <a:bodyPr/>
        <a:lstStyle/>
        <a:p>
          <a:endParaRPr lang="fr-FR"/>
        </a:p>
      </dgm:t>
    </dgm:pt>
    <dgm:pt modelId="{94153B14-277D-4D9C-8E1D-3DE69BED0D94}" type="pres">
      <dgm:prSet presAssocID="{491AA1BD-BE13-4DDF-8EA8-B7B5AB58BD54}" presName="node" presStyleLbl="node1" presStyleIdx="1" presStyleCnt="3">
        <dgm:presLayoutVars>
          <dgm:bulletEnabled val="1"/>
        </dgm:presLayoutVars>
      </dgm:prSet>
      <dgm:spPr/>
      <dgm:t>
        <a:bodyPr/>
        <a:lstStyle/>
        <a:p>
          <a:endParaRPr lang="fr-FR"/>
        </a:p>
      </dgm:t>
    </dgm:pt>
    <dgm:pt modelId="{57B23BBF-803A-41AD-8E28-8EACBFDDF350}" type="pres">
      <dgm:prSet presAssocID="{E6B05B26-A1F9-46DA-9B35-649443DCBE5F}" presName="parTrans" presStyleLbl="sibTrans2D1" presStyleIdx="2" presStyleCnt="3"/>
      <dgm:spPr/>
      <dgm:t>
        <a:bodyPr/>
        <a:lstStyle/>
        <a:p>
          <a:endParaRPr lang="fr-FR"/>
        </a:p>
      </dgm:t>
    </dgm:pt>
    <dgm:pt modelId="{E8C4F066-0056-4FFE-B099-35B8F1214A27}" type="pres">
      <dgm:prSet presAssocID="{E6B05B26-A1F9-46DA-9B35-649443DCBE5F}" presName="connectorText" presStyleLbl="sibTrans2D1" presStyleIdx="2" presStyleCnt="3"/>
      <dgm:spPr/>
      <dgm:t>
        <a:bodyPr/>
        <a:lstStyle/>
        <a:p>
          <a:endParaRPr lang="fr-FR"/>
        </a:p>
      </dgm:t>
    </dgm:pt>
    <dgm:pt modelId="{BD5155B5-53E4-4208-B390-4878898FB66E}" type="pres">
      <dgm:prSet presAssocID="{63A4EE92-6BDB-4346-B0F2-D9611674F6CA}" presName="node" presStyleLbl="node1" presStyleIdx="2" presStyleCnt="3">
        <dgm:presLayoutVars>
          <dgm:bulletEnabled val="1"/>
        </dgm:presLayoutVars>
      </dgm:prSet>
      <dgm:spPr/>
      <dgm:t>
        <a:bodyPr/>
        <a:lstStyle/>
        <a:p>
          <a:endParaRPr lang="fr-FR"/>
        </a:p>
      </dgm:t>
    </dgm:pt>
  </dgm:ptLst>
  <dgm:cxnLst>
    <dgm:cxn modelId="{7C7EC470-A5A4-4F61-991A-393C391A3DB6}" type="presOf" srcId="{1EE54CD6-1484-4166-89B1-E4376106C21F}" destId="{FF72DC85-E2E6-47F6-9EF9-984F4157BAB2}" srcOrd="0" destOrd="0" presId="urn:microsoft.com/office/officeart/2005/8/layout/radial5"/>
    <dgm:cxn modelId="{72A4AE35-A52C-4A77-94E0-9B95907D1968}" srcId="{C05974D5-4DAA-45D9-A526-0FDC7725C0EF}" destId="{491AA1BD-BE13-4DDF-8EA8-B7B5AB58BD54}" srcOrd="1" destOrd="0" parTransId="{045E7163-AD6D-4FE2-916C-F5F2AE1EAB0B}" sibTransId="{95F5C075-84D5-416C-A728-352082986320}"/>
    <dgm:cxn modelId="{275A6C8E-9688-4C62-8A34-93FAE4E5EAD5}" type="presOf" srcId="{A570B348-A65C-47D7-9418-9A8F60E4A449}" destId="{198DB4CA-7B1C-4CD4-9A82-57586D1ABEA9}" srcOrd="0" destOrd="0" presId="urn:microsoft.com/office/officeart/2005/8/layout/radial5"/>
    <dgm:cxn modelId="{C1B5E55F-AAC8-4051-A196-C70E30326AE4}" type="presOf" srcId="{580D21C3-0810-4C3C-ACCB-C25CD3CC3491}" destId="{FD3BD67F-9FC3-482D-9066-E70D0EEC8163}" srcOrd="0" destOrd="0" presId="urn:microsoft.com/office/officeart/2005/8/layout/radial5"/>
    <dgm:cxn modelId="{B01A64EC-DA75-4FA8-853A-07BC9F91E8C1}" srcId="{C05974D5-4DAA-45D9-A526-0FDC7725C0EF}" destId="{63A4EE92-6BDB-4346-B0F2-D9611674F6CA}" srcOrd="2" destOrd="0" parTransId="{E6B05B26-A1F9-46DA-9B35-649443DCBE5F}" sibTransId="{BFBC0571-6090-4FFC-AF8A-BD4A6A974D7E}"/>
    <dgm:cxn modelId="{45EE7EDB-C582-4D9C-BD90-6106FDF9FAA5}" type="presOf" srcId="{E6B05B26-A1F9-46DA-9B35-649443DCBE5F}" destId="{57B23BBF-803A-41AD-8E28-8EACBFDDF350}" srcOrd="0" destOrd="0" presId="urn:microsoft.com/office/officeart/2005/8/layout/radial5"/>
    <dgm:cxn modelId="{7637F29D-F594-427C-8847-8F0758DC1E20}" type="presOf" srcId="{580D21C3-0810-4C3C-ACCB-C25CD3CC3491}" destId="{BF857D3D-CA0E-4A60-80E1-96696AFBB66E}" srcOrd="1" destOrd="0" presId="urn:microsoft.com/office/officeart/2005/8/layout/radial5"/>
    <dgm:cxn modelId="{93F637C6-301E-4E69-8A4C-8E3A34BCE11D}" type="presOf" srcId="{E6B05B26-A1F9-46DA-9B35-649443DCBE5F}" destId="{E8C4F066-0056-4FFE-B099-35B8F1214A27}" srcOrd="1" destOrd="0" presId="urn:microsoft.com/office/officeart/2005/8/layout/radial5"/>
    <dgm:cxn modelId="{9006B001-FAC4-4717-8F3F-EABF7B5157B6}" srcId="{C05974D5-4DAA-45D9-A526-0FDC7725C0EF}" destId="{1EE54CD6-1484-4166-89B1-E4376106C21F}" srcOrd="0" destOrd="0" parTransId="{580D21C3-0810-4C3C-ACCB-C25CD3CC3491}" sibTransId="{20D922E5-9CCD-4C06-8154-AD430CE3A0CA}"/>
    <dgm:cxn modelId="{115A1F25-0369-4A4A-AE17-64638EE23B11}" type="presOf" srcId="{045E7163-AD6D-4FE2-916C-F5F2AE1EAB0B}" destId="{19F09677-775A-4527-88A5-6377D7BCEBA5}" srcOrd="1" destOrd="0" presId="urn:microsoft.com/office/officeart/2005/8/layout/radial5"/>
    <dgm:cxn modelId="{0ADFCF3B-7204-4205-B711-50E1B9C7C0EE}" type="presOf" srcId="{045E7163-AD6D-4FE2-916C-F5F2AE1EAB0B}" destId="{BC0CB4F7-8E50-4A85-841E-66E28B997227}" srcOrd="0" destOrd="0" presId="urn:microsoft.com/office/officeart/2005/8/layout/radial5"/>
    <dgm:cxn modelId="{5870A7E7-5EA0-4924-9F59-47C2FF74AD35}" srcId="{A570B348-A65C-47D7-9418-9A8F60E4A449}" destId="{C05974D5-4DAA-45D9-A526-0FDC7725C0EF}" srcOrd="0" destOrd="0" parTransId="{F583923E-EA98-4A23-B9E5-7F85FBDF5332}" sibTransId="{C2DB4430-9C05-4DDE-B963-7F64666E6712}"/>
    <dgm:cxn modelId="{315E947F-DE22-451F-811D-D9BD718AD592}" type="presOf" srcId="{491AA1BD-BE13-4DDF-8EA8-B7B5AB58BD54}" destId="{94153B14-277D-4D9C-8E1D-3DE69BED0D94}" srcOrd="0" destOrd="0" presId="urn:microsoft.com/office/officeart/2005/8/layout/radial5"/>
    <dgm:cxn modelId="{D97DDE54-FD20-4757-AF35-BB01A9709566}" type="presOf" srcId="{63A4EE92-6BDB-4346-B0F2-D9611674F6CA}" destId="{BD5155B5-53E4-4208-B390-4878898FB66E}" srcOrd="0" destOrd="0" presId="urn:microsoft.com/office/officeart/2005/8/layout/radial5"/>
    <dgm:cxn modelId="{867551A0-9DE4-4502-9B82-6C090D466D77}" type="presOf" srcId="{C05974D5-4DAA-45D9-A526-0FDC7725C0EF}" destId="{563EFDE7-3D88-4532-85B3-D481DB95A3FD}" srcOrd="0" destOrd="0" presId="urn:microsoft.com/office/officeart/2005/8/layout/radial5"/>
    <dgm:cxn modelId="{A7541B84-F682-4CE4-A75F-0B52927CE442}" type="presParOf" srcId="{198DB4CA-7B1C-4CD4-9A82-57586D1ABEA9}" destId="{563EFDE7-3D88-4532-85B3-D481DB95A3FD}" srcOrd="0" destOrd="0" presId="urn:microsoft.com/office/officeart/2005/8/layout/radial5"/>
    <dgm:cxn modelId="{06A46E41-1486-4B5C-9079-0B1E97B15399}" type="presParOf" srcId="{198DB4CA-7B1C-4CD4-9A82-57586D1ABEA9}" destId="{FD3BD67F-9FC3-482D-9066-E70D0EEC8163}" srcOrd="1" destOrd="0" presId="urn:microsoft.com/office/officeart/2005/8/layout/radial5"/>
    <dgm:cxn modelId="{AA94F09A-C848-4390-BB3D-6AD92EC607C7}" type="presParOf" srcId="{FD3BD67F-9FC3-482D-9066-E70D0EEC8163}" destId="{BF857D3D-CA0E-4A60-80E1-96696AFBB66E}" srcOrd="0" destOrd="0" presId="urn:microsoft.com/office/officeart/2005/8/layout/radial5"/>
    <dgm:cxn modelId="{1D418FF9-AEB6-4D6C-8A06-F1C43A0A1033}" type="presParOf" srcId="{198DB4CA-7B1C-4CD4-9A82-57586D1ABEA9}" destId="{FF72DC85-E2E6-47F6-9EF9-984F4157BAB2}" srcOrd="2" destOrd="0" presId="urn:microsoft.com/office/officeart/2005/8/layout/radial5"/>
    <dgm:cxn modelId="{D00F77EC-9BF7-4CC6-84AD-773D6300DCC6}" type="presParOf" srcId="{198DB4CA-7B1C-4CD4-9A82-57586D1ABEA9}" destId="{BC0CB4F7-8E50-4A85-841E-66E28B997227}" srcOrd="3" destOrd="0" presId="urn:microsoft.com/office/officeart/2005/8/layout/radial5"/>
    <dgm:cxn modelId="{4FC091C4-79A9-4C6D-A8ED-3D77BEE2D86F}" type="presParOf" srcId="{BC0CB4F7-8E50-4A85-841E-66E28B997227}" destId="{19F09677-775A-4527-88A5-6377D7BCEBA5}" srcOrd="0" destOrd="0" presId="urn:microsoft.com/office/officeart/2005/8/layout/radial5"/>
    <dgm:cxn modelId="{62AB50D3-A7BE-4BAB-8257-FDBD96B49448}" type="presParOf" srcId="{198DB4CA-7B1C-4CD4-9A82-57586D1ABEA9}" destId="{94153B14-277D-4D9C-8E1D-3DE69BED0D94}" srcOrd="4" destOrd="0" presId="urn:microsoft.com/office/officeart/2005/8/layout/radial5"/>
    <dgm:cxn modelId="{1CFA99A4-A03B-417E-9344-8E54DAB55226}" type="presParOf" srcId="{198DB4CA-7B1C-4CD4-9A82-57586D1ABEA9}" destId="{57B23BBF-803A-41AD-8E28-8EACBFDDF350}" srcOrd="5" destOrd="0" presId="urn:microsoft.com/office/officeart/2005/8/layout/radial5"/>
    <dgm:cxn modelId="{3BB03163-80DD-4462-A52B-F1F9B45F9308}" type="presParOf" srcId="{57B23BBF-803A-41AD-8E28-8EACBFDDF350}" destId="{E8C4F066-0056-4FFE-B099-35B8F1214A27}" srcOrd="0" destOrd="0" presId="urn:microsoft.com/office/officeart/2005/8/layout/radial5"/>
    <dgm:cxn modelId="{AA2B17A4-4583-42B3-AD02-59DD926F85C4}" type="presParOf" srcId="{198DB4CA-7B1C-4CD4-9A82-57586D1ABEA9}" destId="{BD5155B5-53E4-4208-B390-4878898FB66E}" srcOrd="6"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89C84EAE-4A7E-4D3F-B070-F8174BB6DD1A}" type="doc">
      <dgm:prSet loTypeId="urn:microsoft.com/office/officeart/2009/layout/CirclePictureHierarchy" loCatId="hierarchy" qsTypeId="urn:microsoft.com/office/officeart/2005/8/quickstyle/simple1" qsCatId="simple" csTypeId="urn:microsoft.com/office/officeart/2005/8/colors/accent1_2" csCatId="accent1" phldr="1"/>
      <dgm:spPr/>
      <dgm:t>
        <a:bodyPr/>
        <a:lstStyle/>
        <a:p>
          <a:endParaRPr lang="fr-FR"/>
        </a:p>
      </dgm:t>
    </dgm:pt>
    <dgm:pt modelId="{A23D2458-97C9-4642-BAAF-6A02C1E5A4F7}">
      <dgm:prSet phldrT="[Texte]" custT="1"/>
      <dgm:spPr/>
      <dgm:t>
        <a:bodyPr/>
        <a:lstStyle/>
        <a:p>
          <a:pPr algn="r"/>
          <a:r>
            <a:rPr lang="fr-FR" sz="1100" b="1" dirty="0" smtClean="0">
              <a:solidFill>
                <a:schemeClr val="bg1"/>
              </a:solidFill>
              <a:latin typeface="Tw Cen MT" pitchFamily="34" charset="0"/>
            </a:rPr>
            <a:t>Extraire des informations</a:t>
          </a:r>
        </a:p>
        <a:p>
          <a:pPr algn="r"/>
          <a:r>
            <a:rPr lang="fr-FR" sz="1100" b="1" dirty="0" smtClean="0">
              <a:solidFill>
                <a:schemeClr val="bg1"/>
              </a:solidFill>
              <a:latin typeface="Tw Cen MT" pitchFamily="34" charset="0"/>
            </a:rPr>
            <a:t> pertinentes d’un document (D1/D2)</a:t>
          </a:r>
          <a:endParaRPr lang="fr-FR" sz="1100" b="1" dirty="0">
            <a:solidFill>
              <a:schemeClr val="bg1"/>
            </a:solidFill>
            <a:latin typeface="Tw Cen MT" pitchFamily="34" charset="0"/>
          </a:endParaRPr>
        </a:p>
      </dgm:t>
    </dgm:pt>
    <dgm:pt modelId="{9AC1AC72-F842-49E1-8079-701DBF71D301}" type="parTrans" cxnId="{3CA5A71C-A509-4238-9BA6-B834CBFE13A5}">
      <dgm:prSet/>
      <dgm:spPr/>
      <dgm:t>
        <a:bodyPr/>
        <a:lstStyle/>
        <a:p>
          <a:endParaRPr lang="fr-FR" sz="3600" b="1">
            <a:solidFill>
              <a:schemeClr val="bg1"/>
            </a:solidFill>
            <a:latin typeface="Tw Cen MT" pitchFamily="34" charset="0"/>
          </a:endParaRPr>
        </a:p>
      </dgm:t>
    </dgm:pt>
    <dgm:pt modelId="{05EBE6D7-3D82-4616-B43D-A35A43EBBE13}" type="sibTrans" cxnId="{3CA5A71C-A509-4238-9BA6-B834CBFE13A5}">
      <dgm:prSet/>
      <dgm:spPr/>
      <dgm:t>
        <a:bodyPr/>
        <a:lstStyle/>
        <a:p>
          <a:endParaRPr lang="fr-FR" sz="3600" b="1">
            <a:solidFill>
              <a:schemeClr val="bg1"/>
            </a:solidFill>
            <a:latin typeface="Tw Cen MT" pitchFamily="34" charset="0"/>
          </a:endParaRPr>
        </a:p>
      </dgm:t>
    </dgm:pt>
    <dgm:pt modelId="{CB056D31-12D9-4994-87D5-1D0102D42602}">
      <dgm:prSet phldrT="[Texte]" custT="1"/>
      <dgm:spPr/>
      <dgm:t>
        <a:bodyPr/>
        <a:lstStyle/>
        <a:p>
          <a:r>
            <a:rPr lang="fr-FR" sz="1100" b="1" dirty="0" smtClean="0">
              <a:solidFill>
                <a:schemeClr val="bg1"/>
              </a:solidFill>
              <a:latin typeface="Tw Cen MT" pitchFamily="34" charset="0"/>
            </a:rPr>
            <a:t>Support</a:t>
          </a:r>
          <a:endParaRPr lang="fr-FR" sz="1100" b="1" dirty="0">
            <a:solidFill>
              <a:schemeClr val="bg1"/>
            </a:solidFill>
            <a:latin typeface="Tw Cen MT" pitchFamily="34" charset="0"/>
          </a:endParaRPr>
        </a:p>
      </dgm:t>
    </dgm:pt>
    <dgm:pt modelId="{C670A667-942A-4F1A-9E46-FD01BDB1D2E3}" type="parTrans" cxnId="{98A151BD-9378-41B1-8214-00069CBFE792}">
      <dgm:prSet/>
      <dgm:spPr/>
      <dgm:t>
        <a:bodyPr/>
        <a:lstStyle/>
        <a:p>
          <a:endParaRPr lang="fr-FR" sz="3600" b="1">
            <a:solidFill>
              <a:schemeClr val="bg1"/>
            </a:solidFill>
            <a:latin typeface="Tw Cen MT" pitchFamily="34" charset="0"/>
          </a:endParaRPr>
        </a:p>
      </dgm:t>
    </dgm:pt>
    <dgm:pt modelId="{698AE338-D272-4E02-AFA8-FAE6F83C4A6B}" type="sibTrans" cxnId="{98A151BD-9378-41B1-8214-00069CBFE792}">
      <dgm:prSet/>
      <dgm:spPr/>
      <dgm:t>
        <a:bodyPr/>
        <a:lstStyle/>
        <a:p>
          <a:endParaRPr lang="fr-FR" sz="3600" b="1">
            <a:solidFill>
              <a:schemeClr val="bg1"/>
            </a:solidFill>
            <a:latin typeface="Tw Cen MT" pitchFamily="34" charset="0"/>
          </a:endParaRPr>
        </a:p>
      </dgm:t>
    </dgm:pt>
    <dgm:pt modelId="{C5340F68-4ADA-40D8-B3B2-4B1FC0FB612F}">
      <dgm:prSet phldrT="[Texte]" custT="1"/>
      <dgm:spPr/>
      <dgm:t>
        <a:bodyPr/>
        <a:lstStyle/>
        <a:p>
          <a:r>
            <a:rPr lang="fr-FR" sz="1100" b="1" dirty="0" smtClean="0">
              <a:solidFill>
                <a:schemeClr val="bg1"/>
              </a:solidFill>
              <a:latin typeface="Tw Cen MT" pitchFamily="34" charset="0"/>
            </a:rPr>
            <a:t>Texte</a:t>
          </a:r>
          <a:endParaRPr lang="fr-FR" sz="1100" b="1" dirty="0">
            <a:solidFill>
              <a:schemeClr val="bg1"/>
            </a:solidFill>
            <a:latin typeface="Tw Cen MT" pitchFamily="34" charset="0"/>
          </a:endParaRPr>
        </a:p>
      </dgm:t>
    </dgm:pt>
    <dgm:pt modelId="{A08B0841-2FAA-4589-B0F1-C27810D65111}" type="parTrans" cxnId="{BD5FA92A-9F03-4A3E-BDEC-16BF79EF65B4}">
      <dgm:prSet/>
      <dgm:spPr/>
      <dgm:t>
        <a:bodyPr/>
        <a:lstStyle/>
        <a:p>
          <a:endParaRPr lang="fr-FR" sz="3600" b="1">
            <a:solidFill>
              <a:schemeClr val="bg1"/>
            </a:solidFill>
            <a:latin typeface="Tw Cen MT" pitchFamily="34" charset="0"/>
          </a:endParaRPr>
        </a:p>
      </dgm:t>
    </dgm:pt>
    <dgm:pt modelId="{72C1BBD2-EF2E-40DE-867B-84D34373CA93}" type="sibTrans" cxnId="{BD5FA92A-9F03-4A3E-BDEC-16BF79EF65B4}">
      <dgm:prSet/>
      <dgm:spPr/>
      <dgm:t>
        <a:bodyPr/>
        <a:lstStyle/>
        <a:p>
          <a:endParaRPr lang="fr-FR" sz="3600" b="1">
            <a:solidFill>
              <a:schemeClr val="bg1"/>
            </a:solidFill>
            <a:latin typeface="Tw Cen MT" pitchFamily="34" charset="0"/>
          </a:endParaRPr>
        </a:p>
      </dgm:t>
    </dgm:pt>
    <dgm:pt modelId="{070AC9CE-5325-4EA4-A387-5863C71A4B12}">
      <dgm:prSet phldrT="[Texte]" custT="1"/>
      <dgm:spPr/>
      <dgm:t>
        <a:bodyPr/>
        <a:lstStyle/>
        <a:p>
          <a:r>
            <a:rPr lang="fr-FR" sz="1100" b="1" dirty="0" smtClean="0">
              <a:solidFill>
                <a:schemeClr val="bg1"/>
              </a:solidFill>
              <a:latin typeface="Tw Cen MT" pitchFamily="34" charset="0"/>
            </a:rPr>
            <a:t>Doc</a:t>
          </a:r>
        </a:p>
        <a:p>
          <a:r>
            <a:rPr lang="fr-FR" sz="1100" b="1" dirty="0" smtClean="0">
              <a:solidFill>
                <a:schemeClr val="bg1"/>
              </a:solidFill>
              <a:latin typeface="Tw Cen MT" pitchFamily="34" charset="0"/>
            </a:rPr>
            <a:t> vidéo</a:t>
          </a:r>
          <a:endParaRPr lang="fr-FR" sz="1100" b="1" dirty="0">
            <a:solidFill>
              <a:schemeClr val="bg1"/>
            </a:solidFill>
            <a:latin typeface="Tw Cen MT" pitchFamily="34" charset="0"/>
          </a:endParaRPr>
        </a:p>
      </dgm:t>
    </dgm:pt>
    <dgm:pt modelId="{AA4D5077-8054-4160-ACB1-7AE414DC63ED}" type="parTrans" cxnId="{D58CC4D9-0C84-468C-806B-C8D478E6DAE6}">
      <dgm:prSet/>
      <dgm:spPr/>
      <dgm:t>
        <a:bodyPr/>
        <a:lstStyle/>
        <a:p>
          <a:endParaRPr lang="fr-FR" sz="3600" b="1">
            <a:solidFill>
              <a:schemeClr val="bg1"/>
            </a:solidFill>
            <a:latin typeface="Tw Cen MT" pitchFamily="34" charset="0"/>
          </a:endParaRPr>
        </a:p>
      </dgm:t>
    </dgm:pt>
    <dgm:pt modelId="{54BE3449-B266-45C6-8205-80BEC53D9C19}" type="sibTrans" cxnId="{D58CC4D9-0C84-468C-806B-C8D478E6DAE6}">
      <dgm:prSet/>
      <dgm:spPr/>
      <dgm:t>
        <a:bodyPr/>
        <a:lstStyle/>
        <a:p>
          <a:endParaRPr lang="fr-FR" sz="3600" b="1">
            <a:solidFill>
              <a:schemeClr val="bg1"/>
            </a:solidFill>
            <a:latin typeface="Tw Cen MT" pitchFamily="34" charset="0"/>
          </a:endParaRPr>
        </a:p>
      </dgm:t>
    </dgm:pt>
    <dgm:pt modelId="{11AE1442-9406-4320-88A3-5495C11C6131}">
      <dgm:prSet phldrT="[Texte]" custT="1"/>
      <dgm:spPr/>
      <dgm:t>
        <a:bodyPr/>
        <a:lstStyle/>
        <a:p>
          <a:r>
            <a:rPr lang="fr-FR" sz="1100" b="1" dirty="0" smtClean="0">
              <a:solidFill>
                <a:schemeClr val="bg1"/>
              </a:solidFill>
              <a:latin typeface="Tw Cen MT" pitchFamily="34" charset="0"/>
            </a:rPr>
            <a:t>Trace écrite</a:t>
          </a:r>
          <a:endParaRPr lang="fr-FR" sz="1100" b="1" dirty="0">
            <a:solidFill>
              <a:schemeClr val="bg1"/>
            </a:solidFill>
            <a:latin typeface="Tw Cen MT" pitchFamily="34" charset="0"/>
          </a:endParaRPr>
        </a:p>
      </dgm:t>
    </dgm:pt>
    <dgm:pt modelId="{0C57DB9F-6B2F-4F40-B89A-B23A555AF33D}" type="parTrans" cxnId="{FC2C717B-6CDD-4B65-8FAC-1FE61FB9C70D}">
      <dgm:prSet/>
      <dgm:spPr/>
      <dgm:t>
        <a:bodyPr/>
        <a:lstStyle/>
        <a:p>
          <a:endParaRPr lang="fr-FR" sz="3600" b="1">
            <a:solidFill>
              <a:schemeClr val="bg1"/>
            </a:solidFill>
            <a:latin typeface="Tw Cen MT" pitchFamily="34" charset="0"/>
          </a:endParaRPr>
        </a:p>
      </dgm:t>
    </dgm:pt>
    <dgm:pt modelId="{64E70E8D-60CE-4012-AA0E-D6EB4447951E}" type="sibTrans" cxnId="{FC2C717B-6CDD-4B65-8FAC-1FE61FB9C70D}">
      <dgm:prSet/>
      <dgm:spPr/>
      <dgm:t>
        <a:bodyPr/>
        <a:lstStyle/>
        <a:p>
          <a:endParaRPr lang="fr-FR" sz="3600" b="1">
            <a:solidFill>
              <a:schemeClr val="bg1"/>
            </a:solidFill>
            <a:latin typeface="Tw Cen MT" pitchFamily="34" charset="0"/>
          </a:endParaRPr>
        </a:p>
      </dgm:t>
    </dgm:pt>
    <dgm:pt modelId="{12B08389-4758-437A-A503-8160E99F9E14}">
      <dgm:prSet phldrT="[Texte]" custT="1"/>
      <dgm:spPr/>
      <dgm:t>
        <a:bodyPr/>
        <a:lstStyle/>
        <a:p>
          <a:r>
            <a:rPr lang="fr-FR" sz="1100" b="1" dirty="0" smtClean="0">
              <a:solidFill>
                <a:schemeClr val="bg1"/>
              </a:solidFill>
              <a:latin typeface="Tw Cen MT" pitchFamily="34" charset="0"/>
            </a:rPr>
            <a:t>Questions</a:t>
          </a:r>
        </a:p>
      </dgm:t>
    </dgm:pt>
    <dgm:pt modelId="{A9224BAA-3059-462C-8A60-15D57D1C2A3A}" type="parTrans" cxnId="{4971488C-CED7-4FC5-8DB5-37C350A85CAD}">
      <dgm:prSet/>
      <dgm:spPr/>
      <dgm:t>
        <a:bodyPr/>
        <a:lstStyle/>
        <a:p>
          <a:endParaRPr lang="fr-FR" sz="3600" b="1">
            <a:solidFill>
              <a:schemeClr val="bg1"/>
            </a:solidFill>
            <a:latin typeface="Tw Cen MT" pitchFamily="34" charset="0"/>
          </a:endParaRPr>
        </a:p>
      </dgm:t>
    </dgm:pt>
    <dgm:pt modelId="{9E03B964-7356-460D-B471-6CE6F41FF622}" type="sibTrans" cxnId="{4971488C-CED7-4FC5-8DB5-37C350A85CAD}">
      <dgm:prSet/>
      <dgm:spPr/>
      <dgm:t>
        <a:bodyPr/>
        <a:lstStyle/>
        <a:p>
          <a:endParaRPr lang="fr-FR" sz="3600" b="1">
            <a:solidFill>
              <a:schemeClr val="bg1"/>
            </a:solidFill>
            <a:latin typeface="Tw Cen MT" pitchFamily="34" charset="0"/>
          </a:endParaRPr>
        </a:p>
      </dgm:t>
    </dgm:pt>
    <dgm:pt modelId="{7E3FC8DA-67B9-487F-B44B-9E7F1B3E7611}">
      <dgm:prSet phldrT="[Texte]" custT="1"/>
      <dgm:spPr/>
      <dgm:t>
        <a:bodyPr/>
        <a:lstStyle/>
        <a:p>
          <a:r>
            <a:rPr lang="fr-FR" sz="1100" b="1" dirty="0" smtClean="0">
              <a:solidFill>
                <a:schemeClr val="bg1"/>
              </a:solidFill>
              <a:latin typeface="Tw Cen MT" pitchFamily="34" charset="0"/>
            </a:rPr>
            <a:t>Doc </a:t>
          </a:r>
          <a:r>
            <a:rPr lang="fr-FR" sz="1100" b="1" dirty="0" err="1" smtClean="0">
              <a:solidFill>
                <a:schemeClr val="bg1"/>
              </a:solidFill>
              <a:latin typeface="Tw Cen MT" pitchFamily="34" charset="0"/>
            </a:rPr>
            <a:t>iconogra</a:t>
          </a:r>
          <a:r>
            <a:rPr lang="fr-FR" sz="1100" b="1" dirty="0" smtClean="0">
              <a:solidFill>
                <a:schemeClr val="bg1"/>
              </a:solidFill>
              <a:latin typeface="Tw Cen MT" pitchFamily="34" charset="0"/>
            </a:rPr>
            <a:t>-</a:t>
          </a:r>
        </a:p>
        <a:p>
          <a:r>
            <a:rPr lang="fr-FR" sz="1100" b="1" dirty="0" smtClean="0">
              <a:solidFill>
                <a:schemeClr val="bg1"/>
              </a:solidFill>
              <a:latin typeface="Tw Cen MT" pitchFamily="34" charset="0"/>
            </a:rPr>
            <a:t>-</a:t>
          </a:r>
          <a:r>
            <a:rPr lang="fr-FR" sz="1100" b="1" dirty="0" err="1" smtClean="0">
              <a:solidFill>
                <a:schemeClr val="bg1"/>
              </a:solidFill>
              <a:latin typeface="Tw Cen MT" pitchFamily="34" charset="0"/>
            </a:rPr>
            <a:t>phique</a:t>
          </a:r>
          <a:endParaRPr lang="fr-FR" sz="1100" b="1" dirty="0">
            <a:solidFill>
              <a:schemeClr val="bg1"/>
            </a:solidFill>
            <a:latin typeface="Tw Cen MT" pitchFamily="34" charset="0"/>
          </a:endParaRPr>
        </a:p>
      </dgm:t>
    </dgm:pt>
    <dgm:pt modelId="{1F4F5462-84E0-4A98-8591-C64BC346B0A2}" type="parTrans" cxnId="{C48F06F4-1587-49AD-900F-871B43F8BA94}">
      <dgm:prSet/>
      <dgm:spPr/>
      <dgm:t>
        <a:bodyPr/>
        <a:lstStyle/>
        <a:p>
          <a:endParaRPr lang="fr-FR" sz="3600" b="1">
            <a:solidFill>
              <a:schemeClr val="bg1"/>
            </a:solidFill>
            <a:latin typeface="Tw Cen MT" pitchFamily="34" charset="0"/>
          </a:endParaRPr>
        </a:p>
      </dgm:t>
    </dgm:pt>
    <dgm:pt modelId="{5C430203-1594-41AF-AEAF-978C3219CE8A}" type="sibTrans" cxnId="{C48F06F4-1587-49AD-900F-871B43F8BA94}">
      <dgm:prSet/>
      <dgm:spPr/>
      <dgm:t>
        <a:bodyPr/>
        <a:lstStyle/>
        <a:p>
          <a:endParaRPr lang="fr-FR" sz="3600" b="1">
            <a:solidFill>
              <a:schemeClr val="bg1"/>
            </a:solidFill>
            <a:latin typeface="Tw Cen MT" pitchFamily="34" charset="0"/>
          </a:endParaRPr>
        </a:p>
      </dgm:t>
    </dgm:pt>
    <dgm:pt modelId="{57A7892D-D721-4D77-B468-11DE490480B6}">
      <dgm:prSet phldrT="[Texte]" custT="1"/>
      <dgm:spPr/>
      <dgm:t>
        <a:bodyPr/>
        <a:lstStyle/>
        <a:p>
          <a:r>
            <a:rPr lang="fr-FR" sz="1100" b="1" dirty="0" smtClean="0">
              <a:solidFill>
                <a:schemeClr val="bg1"/>
              </a:solidFill>
              <a:latin typeface="Tw Cen MT" pitchFamily="34" charset="0"/>
            </a:rPr>
            <a:t>Doc Audio</a:t>
          </a:r>
          <a:endParaRPr lang="fr-FR" sz="1100" b="1" dirty="0">
            <a:solidFill>
              <a:schemeClr val="bg1"/>
            </a:solidFill>
            <a:latin typeface="Tw Cen MT" pitchFamily="34" charset="0"/>
          </a:endParaRPr>
        </a:p>
      </dgm:t>
    </dgm:pt>
    <dgm:pt modelId="{138DBE29-5CD0-4D83-9678-63429010E948}" type="parTrans" cxnId="{EFFDE316-61AB-4894-AE46-0E6FC1FB8AEE}">
      <dgm:prSet/>
      <dgm:spPr/>
      <dgm:t>
        <a:bodyPr/>
        <a:lstStyle/>
        <a:p>
          <a:endParaRPr lang="fr-FR" sz="3600" b="1">
            <a:solidFill>
              <a:schemeClr val="bg1"/>
            </a:solidFill>
            <a:latin typeface="Tw Cen MT" pitchFamily="34" charset="0"/>
          </a:endParaRPr>
        </a:p>
      </dgm:t>
    </dgm:pt>
    <dgm:pt modelId="{57E72463-128C-46FA-B4FA-0896491BA9E2}" type="sibTrans" cxnId="{EFFDE316-61AB-4894-AE46-0E6FC1FB8AEE}">
      <dgm:prSet/>
      <dgm:spPr/>
      <dgm:t>
        <a:bodyPr/>
        <a:lstStyle/>
        <a:p>
          <a:endParaRPr lang="fr-FR" sz="3600" b="1">
            <a:solidFill>
              <a:schemeClr val="bg1"/>
            </a:solidFill>
            <a:latin typeface="Tw Cen MT" pitchFamily="34" charset="0"/>
          </a:endParaRPr>
        </a:p>
      </dgm:t>
    </dgm:pt>
    <dgm:pt modelId="{8BC1EC90-3D68-468C-8719-31530A9FFF15}">
      <dgm:prSet phldrT="[Texte]" custT="1"/>
      <dgm:spPr/>
      <dgm:t>
        <a:bodyPr/>
        <a:lstStyle/>
        <a:p>
          <a:r>
            <a:rPr lang="fr-FR" sz="1100" b="1" dirty="0" smtClean="0">
              <a:solidFill>
                <a:schemeClr val="bg1"/>
              </a:solidFill>
              <a:latin typeface="Tw Cen MT" pitchFamily="34" charset="0"/>
            </a:rPr>
            <a:t>Tableau</a:t>
          </a:r>
        </a:p>
      </dgm:t>
    </dgm:pt>
    <dgm:pt modelId="{E8C2D539-C321-4BFE-8315-CC0695F00198}" type="parTrans" cxnId="{2C9B81F7-D955-46B5-9829-ACC1E27A2140}">
      <dgm:prSet/>
      <dgm:spPr/>
      <dgm:t>
        <a:bodyPr/>
        <a:lstStyle/>
        <a:p>
          <a:endParaRPr lang="fr-FR" sz="3600" b="1">
            <a:solidFill>
              <a:schemeClr val="bg1"/>
            </a:solidFill>
            <a:latin typeface="Tw Cen MT" pitchFamily="34" charset="0"/>
          </a:endParaRPr>
        </a:p>
      </dgm:t>
    </dgm:pt>
    <dgm:pt modelId="{5DB8EC9C-10F3-4785-9E44-0A721C6B5343}" type="sibTrans" cxnId="{2C9B81F7-D955-46B5-9829-ACC1E27A2140}">
      <dgm:prSet/>
      <dgm:spPr/>
      <dgm:t>
        <a:bodyPr/>
        <a:lstStyle/>
        <a:p>
          <a:endParaRPr lang="fr-FR" sz="3600" b="1">
            <a:solidFill>
              <a:schemeClr val="bg1"/>
            </a:solidFill>
            <a:latin typeface="Tw Cen MT" pitchFamily="34" charset="0"/>
          </a:endParaRPr>
        </a:p>
      </dgm:t>
    </dgm:pt>
    <dgm:pt modelId="{905D3CD3-E3E2-491A-91DB-105BF611CC95}">
      <dgm:prSet phldrT="[Texte]" custT="1"/>
      <dgm:spPr/>
      <dgm:t>
        <a:bodyPr/>
        <a:lstStyle/>
        <a:p>
          <a:r>
            <a:rPr lang="fr-FR" sz="1100" b="1" dirty="0" smtClean="0">
              <a:solidFill>
                <a:schemeClr val="bg1"/>
              </a:solidFill>
              <a:latin typeface="Tw Cen MT" pitchFamily="34" charset="0"/>
            </a:rPr>
            <a:t>Schéma, </a:t>
          </a:r>
          <a:r>
            <a:rPr lang="fr-FR" sz="1100" b="1" dirty="0" err="1" smtClean="0">
              <a:solidFill>
                <a:schemeClr val="bg1"/>
              </a:solidFill>
              <a:latin typeface="Tw Cen MT" pitchFamily="34" charset="0"/>
            </a:rPr>
            <a:t>organigra</a:t>
          </a:r>
          <a:r>
            <a:rPr lang="fr-FR" sz="1100" b="1" dirty="0" smtClean="0">
              <a:solidFill>
                <a:schemeClr val="bg1"/>
              </a:solidFill>
              <a:latin typeface="Tw Cen MT" pitchFamily="34" charset="0"/>
            </a:rPr>
            <a:t>--</a:t>
          </a:r>
          <a:r>
            <a:rPr lang="fr-FR" sz="1100" b="1" dirty="0" err="1" smtClean="0">
              <a:solidFill>
                <a:schemeClr val="bg1"/>
              </a:solidFill>
              <a:latin typeface="Tw Cen MT" pitchFamily="34" charset="0"/>
            </a:rPr>
            <a:t>mme</a:t>
          </a:r>
          <a:endParaRPr lang="fr-FR" sz="1100" b="1" dirty="0" smtClean="0">
            <a:solidFill>
              <a:schemeClr val="bg1"/>
            </a:solidFill>
            <a:latin typeface="Tw Cen MT" pitchFamily="34" charset="0"/>
          </a:endParaRPr>
        </a:p>
      </dgm:t>
    </dgm:pt>
    <dgm:pt modelId="{09DAA38E-9652-42DE-A510-3B593F1C670F}" type="parTrans" cxnId="{49CF9E7E-7095-4D2C-A88C-E4F65226C2D3}">
      <dgm:prSet/>
      <dgm:spPr/>
      <dgm:t>
        <a:bodyPr/>
        <a:lstStyle/>
        <a:p>
          <a:endParaRPr lang="fr-FR" sz="3600" b="1">
            <a:solidFill>
              <a:schemeClr val="bg1"/>
            </a:solidFill>
            <a:latin typeface="Tw Cen MT" pitchFamily="34" charset="0"/>
          </a:endParaRPr>
        </a:p>
      </dgm:t>
    </dgm:pt>
    <dgm:pt modelId="{7C918749-6A79-47C3-A868-EB231095950A}" type="sibTrans" cxnId="{49CF9E7E-7095-4D2C-A88C-E4F65226C2D3}">
      <dgm:prSet/>
      <dgm:spPr/>
      <dgm:t>
        <a:bodyPr/>
        <a:lstStyle/>
        <a:p>
          <a:endParaRPr lang="fr-FR" sz="3600" b="1">
            <a:solidFill>
              <a:schemeClr val="bg1"/>
            </a:solidFill>
            <a:latin typeface="Tw Cen MT" pitchFamily="34" charset="0"/>
          </a:endParaRPr>
        </a:p>
      </dgm:t>
    </dgm:pt>
    <dgm:pt modelId="{41804403-DAD8-4C7A-A252-EEA4B974A265}" type="pres">
      <dgm:prSet presAssocID="{89C84EAE-4A7E-4D3F-B070-F8174BB6DD1A}" presName="hierChild1" presStyleCnt="0">
        <dgm:presLayoutVars>
          <dgm:chPref val="1"/>
          <dgm:dir/>
          <dgm:animOne val="branch"/>
          <dgm:animLvl val="lvl"/>
          <dgm:resizeHandles/>
        </dgm:presLayoutVars>
      </dgm:prSet>
      <dgm:spPr/>
      <dgm:t>
        <a:bodyPr/>
        <a:lstStyle/>
        <a:p>
          <a:endParaRPr lang="fr-FR"/>
        </a:p>
      </dgm:t>
    </dgm:pt>
    <dgm:pt modelId="{987235E0-5DF9-47A4-8862-C19CB19FD209}" type="pres">
      <dgm:prSet presAssocID="{A23D2458-97C9-4642-BAAF-6A02C1E5A4F7}" presName="hierRoot1" presStyleCnt="0"/>
      <dgm:spPr/>
    </dgm:pt>
    <dgm:pt modelId="{8C5AB775-FD19-4320-AADC-4926E94A73D1}" type="pres">
      <dgm:prSet presAssocID="{A23D2458-97C9-4642-BAAF-6A02C1E5A4F7}" presName="composite" presStyleCnt="0"/>
      <dgm:spPr/>
    </dgm:pt>
    <dgm:pt modelId="{B09024BC-1668-4B18-A98E-BF6B35F5E9F6}" type="pres">
      <dgm:prSet presAssocID="{A23D2458-97C9-4642-BAAF-6A02C1E5A4F7}" presName="image" presStyleLbl="node0" presStyleIdx="0" presStyleCnt="1"/>
      <dgm:spPr>
        <a:blipFill rotWithShape="1">
          <a:blip xmlns:r="http://schemas.openxmlformats.org/officeDocument/2006/relationships" r:embed="rId1"/>
          <a:stretch>
            <a:fillRect/>
          </a:stretch>
        </a:blipFill>
      </dgm:spPr>
      <dgm:t>
        <a:bodyPr/>
        <a:lstStyle/>
        <a:p>
          <a:endParaRPr lang="fr-FR"/>
        </a:p>
      </dgm:t>
    </dgm:pt>
    <dgm:pt modelId="{7D1E6622-895D-43F3-93AD-782A89D7BB4C}" type="pres">
      <dgm:prSet presAssocID="{A23D2458-97C9-4642-BAAF-6A02C1E5A4F7}" presName="text" presStyleLbl="revTx" presStyleIdx="0" presStyleCnt="10" custScaleX="544424">
        <dgm:presLayoutVars>
          <dgm:chPref val="3"/>
        </dgm:presLayoutVars>
      </dgm:prSet>
      <dgm:spPr/>
      <dgm:t>
        <a:bodyPr/>
        <a:lstStyle/>
        <a:p>
          <a:endParaRPr lang="fr-FR"/>
        </a:p>
      </dgm:t>
    </dgm:pt>
    <dgm:pt modelId="{9FE95E96-4960-4D3E-87E0-54DD12026FC0}" type="pres">
      <dgm:prSet presAssocID="{A23D2458-97C9-4642-BAAF-6A02C1E5A4F7}" presName="hierChild2" presStyleCnt="0"/>
      <dgm:spPr/>
    </dgm:pt>
    <dgm:pt modelId="{EE54F4FD-F530-4155-AE82-45D928B1D14A}" type="pres">
      <dgm:prSet presAssocID="{C670A667-942A-4F1A-9E46-FD01BDB1D2E3}" presName="Name10" presStyleLbl="parChTrans1D2" presStyleIdx="0" presStyleCnt="2"/>
      <dgm:spPr/>
      <dgm:t>
        <a:bodyPr/>
        <a:lstStyle/>
        <a:p>
          <a:endParaRPr lang="fr-FR"/>
        </a:p>
      </dgm:t>
    </dgm:pt>
    <dgm:pt modelId="{DBA47D26-3B1D-4343-89F5-456435A6BB64}" type="pres">
      <dgm:prSet presAssocID="{CB056D31-12D9-4994-87D5-1D0102D42602}" presName="hierRoot2" presStyleCnt="0"/>
      <dgm:spPr/>
    </dgm:pt>
    <dgm:pt modelId="{3DFE12AF-9462-433D-B0FA-BCB0D7D021AB}" type="pres">
      <dgm:prSet presAssocID="{CB056D31-12D9-4994-87D5-1D0102D42602}" presName="composite2" presStyleCnt="0"/>
      <dgm:spPr/>
    </dgm:pt>
    <dgm:pt modelId="{3A8793D7-56B1-4E31-B068-45729B4F7FE8}" type="pres">
      <dgm:prSet presAssocID="{CB056D31-12D9-4994-87D5-1D0102D42602}" presName="image2" presStyleLbl="node2" presStyleIdx="0" presStyleCnt="2"/>
      <dgm:spPr>
        <a:blipFill rotWithShape="1">
          <a:blip xmlns:r="http://schemas.openxmlformats.org/officeDocument/2006/relationships" r:embed="rId2"/>
          <a:stretch>
            <a:fillRect/>
          </a:stretch>
        </a:blipFill>
      </dgm:spPr>
    </dgm:pt>
    <dgm:pt modelId="{21FBF478-56A1-4342-9D84-879C56392DCF}" type="pres">
      <dgm:prSet presAssocID="{CB056D31-12D9-4994-87D5-1D0102D42602}" presName="text2" presStyleLbl="revTx" presStyleIdx="1" presStyleCnt="10">
        <dgm:presLayoutVars>
          <dgm:chPref val="3"/>
        </dgm:presLayoutVars>
      </dgm:prSet>
      <dgm:spPr/>
      <dgm:t>
        <a:bodyPr/>
        <a:lstStyle/>
        <a:p>
          <a:endParaRPr lang="fr-FR"/>
        </a:p>
      </dgm:t>
    </dgm:pt>
    <dgm:pt modelId="{D6E9944A-0564-4D79-987A-DC29DF221EC9}" type="pres">
      <dgm:prSet presAssocID="{CB056D31-12D9-4994-87D5-1D0102D42602}" presName="hierChild3" presStyleCnt="0"/>
      <dgm:spPr/>
    </dgm:pt>
    <dgm:pt modelId="{25069F68-1368-4C69-8320-EC1EB1875FC7}" type="pres">
      <dgm:prSet presAssocID="{A08B0841-2FAA-4589-B0F1-C27810D65111}" presName="Name17" presStyleLbl="parChTrans1D3" presStyleIdx="0" presStyleCnt="7"/>
      <dgm:spPr/>
      <dgm:t>
        <a:bodyPr/>
        <a:lstStyle/>
        <a:p>
          <a:endParaRPr lang="fr-FR"/>
        </a:p>
      </dgm:t>
    </dgm:pt>
    <dgm:pt modelId="{44EFE92D-7DE5-48A4-B69D-1B236BBC4E4E}" type="pres">
      <dgm:prSet presAssocID="{C5340F68-4ADA-40D8-B3B2-4B1FC0FB612F}" presName="hierRoot3" presStyleCnt="0"/>
      <dgm:spPr/>
    </dgm:pt>
    <dgm:pt modelId="{A2F9177C-30A8-44E7-B996-812D3E20D714}" type="pres">
      <dgm:prSet presAssocID="{C5340F68-4ADA-40D8-B3B2-4B1FC0FB612F}" presName="composite3" presStyleCnt="0"/>
      <dgm:spPr/>
    </dgm:pt>
    <dgm:pt modelId="{F4C6BE1A-E1D9-492C-8B60-A1767C17DE1D}" type="pres">
      <dgm:prSet presAssocID="{C5340F68-4ADA-40D8-B3B2-4B1FC0FB612F}" presName="image3" presStyleLbl="node3" presStyleIdx="0" presStyleCnt="7"/>
      <dgm:spPr>
        <a:blipFill rotWithShape="1">
          <a:blip xmlns:r="http://schemas.openxmlformats.org/officeDocument/2006/relationships" r:embed="rId3"/>
          <a:stretch>
            <a:fillRect/>
          </a:stretch>
        </a:blipFill>
      </dgm:spPr>
    </dgm:pt>
    <dgm:pt modelId="{B88357CC-A576-402D-B51C-0609352FCA18}" type="pres">
      <dgm:prSet presAssocID="{C5340F68-4ADA-40D8-B3B2-4B1FC0FB612F}" presName="text3" presStyleLbl="revTx" presStyleIdx="2" presStyleCnt="10">
        <dgm:presLayoutVars>
          <dgm:chPref val="3"/>
        </dgm:presLayoutVars>
      </dgm:prSet>
      <dgm:spPr/>
      <dgm:t>
        <a:bodyPr/>
        <a:lstStyle/>
        <a:p>
          <a:endParaRPr lang="fr-FR"/>
        </a:p>
      </dgm:t>
    </dgm:pt>
    <dgm:pt modelId="{F7523469-0FA0-4555-8687-D0D9C67E4F9C}" type="pres">
      <dgm:prSet presAssocID="{C5340F68-4ADA-40D8-B3B2-4B1FC0FB612F}" presName="hierChild4" presStyleCnt="0"/>
      <dgm:spPr/>
    </dgm:pt>
    <dgm:pt modelId="{561CB72E-33CF-4A8B-A514-19CC6B1BEA26}" type="pres">
      <dgm:prSet presAssocID="{1F4F5462-84E0-4A98-8591-C64BC346B0A2}" presName="Name17" presStyleLbl="parChTrans1D3" presStyleIdx="1" presStyleCnt="7"/>
      <dgm:spPr/>
      <dgm:t>
        <a:bodyPr/>
        <a:lstStyle/>
        <a:p>
          <a:endParaRPr lang="fr-FR"/>
        </a:p>
      </dgm:t>
    </dgm:pt>
    <dgm:pt modelId="{9C55E429-4EFA-4F12-886F-296400966301}" type="pres">
      <dgm:prSet presAssocID="{7E3FC8DA-67B9-487F-B44B-9E7F1B3E7611}" presName="hierRoot3" presStyleCnt="0"/>
      <dgm:spPr/>
    </dgm:pt>
    <dgm:pt modelId="{19B88AA1-FFC7-43EE-8884-84BC291DF743}" type="pres">
      <dgm:prSet presAssocID="{7E3FC8DA-67B9-487F-B44B-9E7F1B3E7611}" presName="composite3" presStyleCnt="0"/>
      <dgm:spPr/>
    </dgm:pt>
    <dgm:pt modelId="{7A0005D9-BA59-4A99-9F04-0030E81F7983}" type="pres">
      <dgm:prSet presAssocID="{7E3FC8DA-67B9-487F-B44B-9E7F1B3E7611}" presName="image3" presStyleLbl="node3" presStyleIdx="1" presStyleCnt="7"/>
      <dgm:spPr>
        <a:blipFill rotWithShape="1">
          <a:blip xmlns:r="http://schemas.openxmlformats.org/officeDocument/2006/relationships" r:embed="rId4"/>
          <a:stretch>
            <a:fillRect/>
          </a:stretch>
        </a:blipFill>
      </dgm:spPr>
    </dgm:pt>
    <dgm:pt modelId="{31E2408A-7C86-4D2D-B1FC-6FBB95F2715C}" type="pres">
      <dgm:prSet presAssocID="{7E3FC8DA-67B9-487F-B44B-9E7F1B3E7611}" presName="text3" presStyleLbl="revTx" presStyleIdx="3" presStyleCnt="10">
        <dgm:presLayoutVars>
          <dgm:chPref val="3"/>
        </dgm:presLayoutVars>
      </dgm:prSet>
      <dgm:spPr/>
      <dgm:t>
        <a:bodyPr/>
        <a:lstStyle/>
        <a:p>
          <a:endParaRPr lang="fr-FR"/>
        </a:p>
      </dgm:t>
    </dgm:pt>
    <dgm:pt modelId="{A09116D4-FA6A-4AA9-82C0-9378E187FB8E}" type="pres">
      <dgm:prSet presAssocID="{7E3FC8DA-67B9-487F-B44B-9E7F1B3E7611}" presName="hierChild4" presStyleCnt="0"/>
      <dgm:spPr/>
    </dgm:pt>
    <dgm:pt modelId="{83B9EE46-BAF4-4C2E-B131-3CD8486B05E3}" type="pres">
      <dgm:prSet presAssocID="{138DBE29-5CD0-4D83-9678-63429010E948}" presName="Name17" presStyleLbl="parChTrans1D3" presStyleIdx="2" presStyleCnt="7"/>
      <dgm:spPr/>
      <dgm:t>
        <a:bodyPr/>
        <a:lstStyle/>
        <a:p>
          <a:endParaRPr lang="fr-FR"/>
        </a:p>
      </dgm:t>
    </dgm:pt>
    <dgm:pt modelId="{1517922E-1F90-4296-BF47-ED23C1861339}" type="pres">
      <dgm:prSet presAssocID="{57A7892D-D721-4D77-B468-11DE490480B6}" presName="hierRoot3" presStyleCnt="0"/>
      <dgm:spPr/>
    </dgm:pt>
    <dgm:pt modelId="{EFA49CF7-B2A5-4606-B4AA-389B0BEACDFE}" type="pres">
      <dgm:prSet presAssocID="{57A7892D-D721-4D77-B468-11DE490480B6}" presName="composite3" presStyleCnt="0"/>
      <dgm:spPr/>
    </dgm:pt>
    <dgm:pt modelId="{7732C422-DF6E-416C-B2D4-B6D43F2C079A}" type="pres">
      <dgm:prSet presAssocID="{57A7892D-D721-4D77-B468-11DE490480B6}" presName="image3" presStyleLbl="node3" presStyleIdx="2" presStyleCnt="7"/>
      <dgm:spPr>
        <a:blipFill rotWithShape="1">
          <a:blip xmlns:r="http://schemas.openxmlformats.org/officeDocument/2006/relationships" r:embed="rId5"/>
          <a:stretch>
            <a:fillRect/>
          </a:stretch>
        </a:blipFill>
      </dgm:spPr>
    </dgm:pt>
    <dgm:pt modelId="{1DDF9067-B31A-488F-A1E0-FE7C1A9415C6}" type="pres">
      <dgm:prSet presAssocID="{57A7892D-D721-4D77-B468-11DE490480B6}" presName="text3" presStyleLbl="revTx" presStyleIdx="4" presStyleCnt="10">
        <dgm:presLayoutVars>
          <dgm:chPref val="3"/>
        </dgm:presLayoutVars>
      </dgm:prSet>
      <dgm:spPr/>
      <dgm:t>
        <a:bodyPr/>
        <a:lstStyle/>
        <a:p>
          <a:endParaRPr lang="fr-FR"/>
        </a:p>
      </dgm:t>
    </dgm:pt>
    <dgm:pt modelId="{683F55E8-1021-4BFF-BB77-42E928CCF5B1}" type="pres">
      <dgm:prSet presAssocID="{57A7892D-D721-4D77-B468-11DE490480B6}" presName="hierChild4" presStyleCnt="0"/>
      <dgm:spPr/>
    </dgm:pt>
    <dgm:pt modelId="{FCB52BBD-9559-4329-B57B-33566041C1AD}" type="pres">
      <dgm:prSet presAssocID="{AA4D5077-8054-4160-ACB1-7AE414DC63ED}" presName="Name17" presStyleLbl="parChTrans1D3" presStyleIdx="3" presStyleCnt="7"/>
      <dgm:spPr/>
      <dgm:t>
        <a:bodyPr/>
        <a:lstStyle/>
        <a:p>
          <a:endParaRPr lang="fr-FR"/>
        </a:p>
      </dgm:t>
    </dgm:pt>
    <dgm:pt modelId="{CBD7F065-C349-4842-9520-308DA188E1A6}" type="pres">
      <dgm:prSet presAssocID="{070AC9CE-5325-4EA4-A387-5863C71A4B12}" presName="hierRoot3" presStyleCnt="0"/>
      <dgm:spPr/>
    </dgm:pt>
    <dgm:pt modelId="{CED26E93-4EBA-40EE-8AE0-168FD4697E25}" type="pres">
      <dgm:prSet presAssocID="{070AC9CE-5325-4EA4-A387-5863C71A4B12}" presName="composite3" presStyleCnt="0"/>
      <dgm:spPr/>
    </dgm:pt>
    <dgm:pt modelId="{B95A7A73-B1DB-4824-BBAC-DFE140D6AF28}" type="pres">
      <dgm:prSet presAssocID="{070AC9CE-5325-4EA4-A387-5863C71A4B12}" presName="image3" presStyleLbl="node3" presStyleIdx="3" presStyleCnt="7"/>
      <dgm:spPr>
        <a:blipFill rotWithShape="1">
          <a:blip xmlns:r="http://schemas.openxmlformats.org/officeDocument/2006/relationships" r:embed="rId6"/>
          <a:stretch>
            <a:fillRect/>
          </a:stretch>
        </a:blipFill>
      </dgm:spPr>
    </dgm:pt>
    <dgm:pt modelId="{8324F1AC-BBC4-4ECB-A9AD-5BDA6F19EEA5}" type="pres">
      <dgm:prSet presAssocID="{070AC9CE-5325-4EA4-A387-5863C71A4B12}" presName="text3" presStyleLbl="revTx" presStyleIdx="5" presStyleCnt="10">
        <dgm:presLayoutVars>
          <dgm:chPref val="3"/>
        </dgm:presLayoutVars>
      </dgm:prSet>
      <dgm:spPr/>
      <dgm:t>
        <a:bodyPr/>
        <a:lstStyle/>
        <a:p>
          <a:endParaRPr lang="fr-FR"/>
        </a:p>
      </dgm:t>
    </dgm:pt>
    <dgm:pt modelId="{C60C7BE0-3748-476B-820F-D2B4F1FE91A3}" type="pres">
      <dgm:prSet presAssocID="{070AC9CE-5325-4EA4-A387-5863C71A4B12}" presName="hierChild4" presStyleCnt="0"/>
      <dgm:spPr/>
    </dgm:pt>
    <dgm:pt modelId="{C82E09AC-05FB-4497-B1C3-7A206AD98461}" type="pres">
      <dgm:prSet presAssocID="{0C57DB9F-6B2F-4F40-B89A-B23A555AF33D}" presName="Name10" presStyleLbl="parChTrans1D2" presStyleIdx="1" presStyleCnt="2"/>
      <dgm:spPr/>
      <dgm:t>
        <a:bodyPr/>
        <a:lstStyle/>
        <a:p>
          <a:endParaRPr lang="fr-FR"/>
        </a:p>
      </dgm:t>
    </dgm:pt>
    <dgm:pt modelId="{E632E227-7AEF-49C5-8FD2-0932613F5489}" type="pres">
      <dgm:prSet presAssocID="{11AE1442-9406-4320-88A3-5495C11C6131}" presName="hierRoot2" presStyleCnt="0"/>
      <dgm:spPr/>
    </dgm:pt>
    <dgm:pt modelId="{A6D0F173-BB03-448B-9467-B6A3F008CAA1}" type="pres">
      <dgm:prSet presAssocID="{11AE1442-9406-4320-88A3-5495C11C6131}" presName="composite2" presStyleCnt="0"/>
      <dgm:spPr/>
    </dgm:pt>
    <dgm:pt modelId="{B00F283C-180D-44E9-9DC2-BC66A1EF4778}" type="pres">
      <dgm:prSet presAssocID="{11AE1442-9406-4320-88A3-5495C11C6131}" presName="image2" presStyleLbl="node2" presStyleIdx="1" presStyleCnt="2"/>
      <dgm:spPr>
        <a:blipFill rotWithShape="1">
          <a:blip xmlns:r="http://schemas.openxmlformats.org/officeDocument/2006/relationships" r:embed="rId7"/>
          <a:stretch>
            <a:fillRect/>
          </a:stretch>
        </a:blipFill>
      </dgm:spPr>
    </dgm:pt>
    <dgm:pt modelId="{CFABF0C7-F12E-45B2-8D17-85D95C1EE4BB}" type="pres">
      <dgm:prSet presAssocID="{11AE1442-9406-4320-88A3-5495C11C6131}" presName="text2" presStyleLbl="revTx" presStyleIdx="6" presStyleCnt="10">
        <dgm:presLayoutVars>
          <dgm:chPref val="3"/>
        </dgm:presLayoutVars>
      </dgm:prSet>
      <dgm:spPr/>
      <dgm:t>
        <a:bodyPr/>
        <a:lstStyle/>
        <a:p>
          <a:endParaRPr lang="fr-FR"/>
        </a:p>
      </dgm:t>
    </dgm:pt>
    <dgm:pt modelId="{A87A7A2F-6F98-4126-8CDE-8B047AA8899F}" type="pres">
      <dgm:prSet presAssocID="{11AE1442-9406-4320-88A3-5495C11C6131}" presName="hierChild3" presStyleCnt="0"/>
      <dgm:spPr/>
    </dgm:pt>
    <dgm:pt modelId="{76F61E10-798D-49B4-8CDD-E3AA541ECAF3}" type="pres">
      <dgm:prSet presAssocID="{A9224BAA-3059-462C-8A60-15D57D1C2A3A}" presName="Name17" presStyleLbl="parChTrans1D3" presStyleIdx="4" presStyleCnt="7"/>
      <dgm:spPr/>
      <dgm:t>
        <a:bodyPr/>
        <a:lstStyle/>
        <a:p>
          <a:endParaRPr lang="fr-FR"/>
        </a:p>
      </dgm:t>
    </dgm:pt>
    <dgm:pt modelId="{F623F71A-5844-4DF9-A7D9-E2CAD8F16C9F}" type="pres">
      <dgm:prSet presAssocID="{12B08389-4758-437A-A503-8160E99F9E14}" presName="hierRoot3" presStyleCnt="0"/>
      <dgm:spPr/>
    </dgm:pt>
    <dgm:pt modelId="{F78A40C2-2017-447A-B231-A06D2D1B41A8}" type="pres">
      <dgm:prSet presAssocID="{12B08389-4758-437A-A503-8160E99F9E14}" presName="composite3" presStyleCnt="0"/>
      <dgm:spPr/>
    </dgm:pt>
    <dgm:pt modelId="{AAE8BA33-037B-40FB-B637-68CD0D3EAB43}" type="pres">
      <dgm:prSet presAssocID="{12B08389-4758-437A-A503-8160E99F9E14}" presName="image3" presStyleLbl="node3" presStyleIdx="4" presStyleCnt="7"/>
      <dgm:spPr>
        <a:blipFill rotWithShape="1">
          <a:blip xmlns:r="http://schemas.openxmlformats.org/officeDocument/2006/relationships" r:embed="rId8"/>
          <a:stretch>
            <a:fillRect/>
          </a:stretch>
        </a:blipFill>
      </dgm:spPr>
    </dgm:pt>
    <dgm:pt modelId="{FF2ECF55-BA22-4FF7-AA65-02AF9BEE8D29}" type="pres">
      <dgm:prSet presAssocID="{12B08389-4758-437A-A503-8160E99F9E14}" presName="text3" presStyleLbl="revTx" presStyleIdx="7" presStyleCnt="10">
        <dgm:presLayoutVars>
          <dgm:chPref val="3"/>
        </dgm:presLayoutVars>
      </dgm:prSet>
      <dgm:spPr/>
      <dgm:t>
        <a:bodyPr/>
        <a:lstStyle/>
        <a:p>
          <a:endParaRPr lang="fr-FR"/>
        </a:p>
      </dgm:t>
    </dgm:pt>
    <dgm:pt modelId="{7ACB40F9-74B5-4D19-932A-E8D924093263}" type="pres">
      <dgm:prSet presAssocID="{12B08389-4758-437A-A503-8160E99F9E14}" presName="hierChild4" presStyleCnt="0"/>
      <dgm:spPr/>
    </dgm:pt>
    <dgm:pt modelId="{3EB412AA-35BE-4C3B-8396-66457B052F92}" type="pres">
      <dgm:prSet presAssocID="{E8C2D539-C321-4BFE-8315-CC0695F00198}" presName="Name17" presStyleLbl="parChTrans1D3" presStyleIdx="5" presStyleCnt="7"/>
      <dgm:spPr/>
      <dgm:t>
        <a:bodyPr/>
        <a:lstStyle/>
        <a:p>
          <a:endParaRPr lang="fr-FR"/>
        </a:p>
      </dgm:t>
    </dgm:pt>
    <dgm:pt modelId="{5699A6EC-3101-43AA-9F5B-6EAAD0145D87}" type="pres">
      <dgm:prSet presAssocID="{8BC1EC90-3D68-468C-8719-31530A9FFF15}" presName="hierRoot3" presStyleCnt="0"/>
      <dgm:spPr/>
    </dgm:pt>
    <dgm:pt modelId="{3D84A04D-FE60-4571-BDA0-5A267FE31306}" type="pres">
      <dgm:prSet presAssocID="{8BC1EC90-3D68-468C-8719-31530A9FFF15}" presName="composite3" presStyleCnt="0"/>
      <dgm:spPr/>
    </dgm:pt>
    <dgm:pt modelId="{C888C43C-F370-43B0-B2C1-0C39DBBBCE64}" type="pres">
      <dgm:prSet presAssocID="{8BC1EC90-3D68-468C-8719-31530A9FFF15}" presName="image3" presStyleLbl="node3" presStyleIdx="5" presStyleCnt="7"/>
      <dgm:spPr>
        <a:blipFill rotWithShape="1">
          <a:blip xmlns:r="http://schemas.openxmlformats.org/officeDocument/2006/relationships" r:embed="rId9"/>
          <a:stretch>
            <a:fillRect/>
          </a:stretch>
        </a:blipFill>
      </dgm:spPr>
    </dgm:pt>
    <dgm:pt modelId="{CB431C85-7FDA-42A2-9AF4-503E916E1887}" type="pres">
      <dgm:prSet presAssocID="{8BC1EC90-3D68-468C-8719-31530A9FFF15}" presName="text3" presStyleLbl="revTx" presStyleIdx="8" presStyleCnt="10">
        <dgm:presLayoutVars>
          <dgm:chPref val="3"/>
        </dgm:presLayoutVars>
      </dgm:prSet>
      <dgm:spPr/>
      <dgm:t>
        <a:bodyPr/>
        <a:lstStyle/>
        <a:p>
          <a:endParaRPr lang="fr-FR"/>
        </a:p>
      </dgm:t>
    </dgm:pt>
    <dgm:pt modelId="{F9F1E8EC-8C03-4E79-A28C-77FDD9033B55}" type="pres">
      <dgm:prSet presAssocID="{8BC1EC90-3D68-468C-8719-31530A9FFF15}" presName="hierChild4" presStyleCnt="0"/>
      <dgm:spPr/>
    </dgm:pt>
    <dgm:pt modelId="{9522B95C-CA8F-4E08-A88C-726A9E70158D}" type="pres">
      <dgm:prSet presAssocID="{09DAA38E-9652-42DE-A510-3B593F1C670F}" presName="Name17" presStyleLbl="parChTrans1D3" presStyleIdx="6" presStyleCnt="7"/>
      <dgm:spPr/>
      <dgm:t>
        <a:bodyPr/>
        <a:lstStyle/>
        <a:p>
          <a:endParaRPr lang="fr-FR"/>
        </a:p>
      </dgm:t>
    </dgm:pt>
    <dgm:pt modelId="{CE67CD9F-0980-45DF-9945-ECC3601B4349}" type="pres">
      <dgm:prSet presAssocID="{905D3CD3-E3E2-491A-91DB-105BF611CC95}" presName="hierRoot3" presStyleCnt="0"/>
      <dgm:spPr/>
    </dgm:pt>
    <dgm:pt modelId="{5C471CE0-EEFB-48D9-970B-2D0CA4DAEA16}" type="pres">
      <dgm:prSet presAssocID="{905D3CD3-E3E2-491A-91DB-105BF611CC95}" presName="composite3" presStyleCnt="0"/>
      <dgm:spPr/>
    </dgm:pt>
    <dgm:pt modelId="{BF66C353-E700-4338-A9AE-2E379451ADCF}" type="pres">
      <dgm:prSet presAssocID="{905D3CD3-E3E2-491A-91DB-105BF611CC95}" presName="image3" presStyleLbl="node3" presStyleIdx="6" presStyleCnt="7"/>
      <dgm:spPr>
        <a:blipFill rotWithShape="1">
          <a:blip xmlns:r="http://schemas.openxmlformats.org/officeDocument/2006/relationships" r:embed="rId10"/>
          <a:stretch>
            <a:fillRect/>
          </a:stretch>
        </a:blipFill>
      </dgm:spPr>
    </dgm:pt>
    <dgm:pt modelId="{827BD4B4-EB53-41D7-B9EC-B80F9B02F23E}" type="pres">
      <dgm:prSet presAssocID="{905D3CD3-E3E2-491A-91DB-105BF611CC95}" presName="text3" presStyleLbl="revTx" presStyleIdx="9" presStyleCnt="10">
        <dgm:presLayoutVars>
          <dgm:chPref val="3"/>
        </dgm:presLayoutVars>
      </dgm:prSet>
      <dgm:spPr/>
      <dgm:t>
        <a:bodyPr/>
        <a:lstStyle/>
        <a:p>
          <a:endParaRPr lang="fr-FR"/>
        </a:p>
      </dgm:t>
    </dgm:pt>
    <dgm:pt modelId="{049E3B8A-1C98-4D17-B886-E2919E69BF81}" type="pres">
      <dgm:prSet presAssocID="{905D3CD3-E3E2-491A-91DB-105BF611CC95}" presName="hierChild4" presStyleCnt="0"/>
      <dgm:spPr/>
    </dgm:pt>
  </dgm:ptLst>
  <dgm:cxnLst>
    <dgm:cxn modelId="{7750F2EC-BE4C-476F-8736-F41D3255C19D}" type="presOf" srcId="{905D3CD3-E3E2-491A-91DB-105BF611CC95}" destId="{827BD4B4-EB53-41D7-B9EC-B80F9B02F23E}" srcOrd="0" destOrd="0" presId="urn:microsoft.com/office/officeart/2009/layout/CirclePictureHierarchy"/>
    <dgm:cxn modelId="{2A9E8343-DCEC-417F-9251-158A52CAEB6E}" type="presOf" srcId="{070AC9CE-5325-4EA4-A387-5863C71A4B12}" destId="{8324F1AC-BBC4-4ECB-A9AD-5BDA6F19EEA5}" srcOrd="0" destOrd="0" presId="urn:microsoft.com/office/officeart/2009/layout/CirclePictureHierarchy"/>
    <dgm:cxn modelId="{6A4A0B1F-2A41-4A48-A5DE-8B7E3289F21D}" type="presOf" srcId="{A08B0841-2FAA-4589-B0F1-C27810D65111}" destId="{25069F68-1368-4C69-8320-EC1EB1875FC7}" srcOrd="0" destOrd="0" presId="urn:microsoft.com/office/officeart/2009/layout/CirclePictureHierarchy"/>
    <dgm:cxn modelId="{C7B208BA-3AAA-4DA8-895D-14F7F0B3D39C}" type="presOf" srcId="{C5340F68-4ADA-40D8-B3B2-4B1FC0FB612F}" destId="{B88357CC-A576-402D-B51C-0609352FCA18}" srcOrd="0" destOrd="0" presId="urn:microsoft.com/office/officeart/2009/layout/CirclePictureHierarchy"/>
    <dgm:cxn modelId="{3CFAFF68-A55B-4C9C-AAC4-B2858F1E8031}" type="presOf" srcId="{1F4F5462-84E0-4A98-8591-C64BC346B0A2}" destId="{561CB72E-33CF-4A8B-A514-19CC6B1BEA26}" srcOrd="0" destOrd="0" presId="urn:microsoft.com/office/officeart/2009/layout/CirclePictureHierarchy"/>
    <dgm:cxn modelId="{BD3187B8-4F8A-4638-B35C-3BEC62B9844E}" type="presOf" srcId="{12B08389-4758-437A-A503-8160E99F9E14}" destId="{FF2ECF55-BA22-4FF7-AA65-02AF9BEE8D29}" srcOrd="0" destOrd="0" presId="urn:microsoft.com/office/officeart/2009/layout/CirclePictureHierarchy"/>
    <dgm:cxn modelId="{DC4962C5-46B7-4ED0-B700-7F07599CE62F}" type="presOf" srcId="{09DAA38E-9652-42DE-A510-3B593F1C670F}" destId="{9522B95C-CA8F-4E08-A88C-726A9E70158D}" srcOrd="0" destOrd="0" presId="urn:microsoft.com/office/officeart/2009/layout/CirclePictureHierarchy"/>
    <dgm:cxn modelId="{08318C19-855B-4BC5-BD86-8A0DD2EAE29E}" type="presOf" srcId="{CB056D31-12D9-4994-87D5-1D0102D42602}" destId="{21FBF478-56A1-4342-9D84-879C56392DCF}" srcOrd="0" destOrd="0" presId="urn:microsoft.com/office/officeart/2009/layout/CirclePictureHierarchy"/>
    <dgm:cxn modelId="{98A151BD-9378-41B1-8214-00069CBFE792}" srcId="{A23D2458-97C9-4642-BAAF-6A02C1E5A4F7}" destId="{CB056D31-12D9-4994-87D5-1D0102D42602}" srcOrd="0" destOrd="0" parTransId="{C670A667-942A-4F1A-9E46-FD01BDB1D2E3}" sibTransId="{698AE338-D272-4E02-AFA8-FAE6F83C4A6B}"/>
    <dgm:cxn modelId="{2C9B81F7-D955-46B5-9829-ACC1E27A2140}" srcId="{11AE1442-9406-4320-88A3-5495C11C6131}" destId="{8BC1EC90-3D68-468C-8719-31530A9FFF15}" srcOrd="1" destOrd="0" parTransId="{E8C2D539-C321-4BFE-8315-CC0695F00198}" sibTransId="{5DB8EC9C-10F3-4785-9E44-0A721C6B5343}"/>
    <dgm:cxn modelId="{4C41B465-40D0-4708-98DC-18E23523692A}" type="presOf" srcId="{11AE1442-9406-4320-88A3-5495C11C6131}" destId="{CFABF0C7-F12E-45B2-8D17-85D95C1EE4BB}" srcOrd="0" destOrd="0" presId="urn:microsoft.com/office/officeart/2009/layout/CirclePictureHierarchy"/>
    <dgm:cxn modelId="{1FA02599-E403-488F-B01D-67F82E050583}" type="presOf" srcId="{138DBE29-5CD0-4D83-9678-63429010E948}" destId="{83B9EE46-BAF4-4C2E-B131-3CD8486B05E3}" srcOrd="0" destOrd="0" presId="urn:microsoft.com/office/officeart/2009/layout/CirclePictureHierarchy"/>
    <dgm:cxn modelId="{897FA833-B9A4-4229-A4ED-0DE90662C31D}" type="presOf" srcId="{A9224BAA-3059-462C-8A60-15D57D1C2A3A}" destId="{76F61E10-798D-49B4-8CDD-E3AA541ECAF3}" srcOrd="0" destOrd="0" presId="urn:microsoft.com/office/officeart/2009/layout/CirclePictureHierarchy"/>
    <dgm:cxn modelId="{A2E761A6-8DE8-4290-A6D0-F62711A87282}" type="presOf" srcId="{E8C2D539-C321-4BFE-8315-CC0695F00198}" destId="{3EB412AA-35BE-4C3B-8396-66457B052F92}" srcOrd="0" destOrd="0" presId="urn:microsoft.com/office/officeart/2009/layout/CirclePictureHierarchy"/>
    <dgm:cxn modelId="{4971488C-CED7-4FC5-8DB5-37C350A85CAD}" srcId="{11AE1442-9406-4320-88A3-5495C11C6131}" destId="{12B08389-4758-437A-A503-8160E99F9E14}" srcOrd="0" destOrd="0" parTransId="{A9224BAA-3059-462C-8A60-15D57D1C2A3A}" sibTransId="{9E03B964-7356-460D-B471-6CE6F41FF622}"/>
    <dgm:cxn modelId="{FC2C717B-6CDD-4B65-8FAC-1FE61FB9C70D}" srcId="{A23D2458-97C9-4642-BAAF-6A02C1E5A4F7}" destId="{11AE1442-9406-4320-88A3-5495C11C6131}" srcOrd="1" destOrd="0" parTransId="{0C57DB9F-6B2F-4F40-B89A-B23A555AF33D}" sibTransId="{64E70E8D-60CE-4012-AA0E-D6EB4447951E}"/>
    <dgm:cxn modelId="{EFFDE316-61AB-4894-AE46-0E6FC1FB8AEE}" srcId="{CB056D31-12D9-4994-87D5-1D0102D42602}" destId="{57A7892D-D721-4D77-B468-11DE490480B6}" srcOrd="2" destOrd="0" parTransId="{138DBE29-5CD0-4D83-9678-63429010E948}" sibTransId="{57E72463-128C-46FA-B4FA-0896491BA9E2}"/>
    <dgm:cxn modelId="{D58CC4D9-0C84-468C-806B-C8D478E6DAE6}" srcId="{CB056D31-12D9-4994-87D5-1D0102D42602}" destId="{070AC9CE-5325-4EA4-A387-5863C71A4B12}" srcOrd="3" destOrd="0" parTransId="{AA4D5077-8054-4160-ACB1-7AE414DC63ED}" sibTransId="{54BE3449-B266-45C6-8205-80BEC53D9C19}"/>
    <dgm:cxn modelId="{2F2250FB-B527-478C-810E-01FB8E58B7C8}" type="presOf" srcId="{7E3FC8DA-67B9-487F-B44B-9E7F1B3E7611}" destId="{31E2408A-7C86-4D2D-B1FC-6FBB95F2715C}" srcOrd="0" destOrd="0" presId="urn:microsoft.com/office/officeart/2009/layout/CirclePictureHierarchy"/>
    <dgm:cxn modelId="{BD5FA92A-9F03-4A3E-BDEC-16BF79EF65B4}" srcId="{CB056D31-12D9-4994-87D5-1D0102D42602}" destId="{C5340F68-4ADA-40D8-B3B2-4B1FC0FB612F}" srcOrd="0" destOrd="0" parTransId="{A08B0841-2FAA-4589-B0F1-C27810D65111}" sibTransId="{72C1BBD2-EF2E-40DE-867B-84D34373CA93}"/>
    <dgm:cxn modelId="{3CA5A71C-A509-4238-9BA6-B834CBFE13A5}" srcId="{89C84EAE-4A7E-4D3F-B070-F8174BB6DD1A}" destId="{A23D2458-97C9-4642-BAAF-6A02C1E5A4F7}" srcOrd="0" destOrd="0" parTransId="{9AC1AC72-F842-49E1-8079-701DBF71D301}" sibTransId="{05EBE6D7-3D82-4616-B43D-A35A43EBBE13}"/>
    <dgm:cxn modelId="{1BE02296-B12A-4EA3-885D-00E9E908616E}" type="presOf" srcId="{C670A667-942A-4F1A-9E46-FD01BDB1D2E3}" destId="{EE54F4FD-F530-4155-AE82-45D928B1D14A}" srcOrd="0" destOrd="0" presId="urn:microsoft.com/office/officeart/2009/layout/CirclePictureHierarchy"/>
    <dgm:cxn modelId="{C48F06F4-1587-49AD-900F-871B43F8BA94}" srcId="{CB056D31-12D9-4994-87D5-1D0102D42602}" destId="{7E3FC8DA-67B9-487F-B44B-9E7F1B3E7611}" srcOrd="1" destOrd="0" parTransId="{1F4F5462-84E0-4A98-8591-C64BC346B0A2}" sibTransId="{5C430203-1594-41AF-AEAF-978C3219CE8A}"/>
    <dgm:cxn modelId="{9353B3B5-68E0-40EA-9B54-5827EC459F19}" type="presOf" srcId="{0C57DB9F-6B2F-4F40-B89A-B23A555AF33D}" destId="{C82E09AC-05FB-4497-B1C3-7A206AD98461}" srcOrd="0" destOrd="0" presId="urn:microsoft.com/office/officeart/2009/layout/CirclePictureHierarchy"/>
    <dgm:cxn modelId="{9510E485-0686-409A-BF38-AC6C3BB69867}" type="presOf" srcId="{A23D2458-97C9-4642-BAAF-6A02C1E5A4F7}" destId="{7D1E6622-895D-43F3-93AD-782A89D7BB4C}" srcOrd="0" destOrd="0" presId="urn:microsoft.com/office/officeart/2009/layout/CirclePictureHierarchy"/>
    <dgm:cxn modelId="{5650DF01-22BF-4CC6-90DB-0BF28604AEAD}" type="presOf" srcId="{AA4D5077-8054-4160-ACB1-7AE414DC63ED}" destId="{FCB52BBD-9559-4329-B57B-33566041C1AD}" srcOrd="0" destOrd="0" presId="urn:microsoft.com/office/officeart/2009/layout/CirclePictureHierarchy"/>
    <dgm:cxn modelId="{49CF9E7E-7095-4D2C-A88C-E4F65226C2D3}" srcId="{11AE1442-9406-4320-88A3-5495C11C6131}" destId="{905D3CD3-E3E2-491A-91DB-105BF611CC95}" srcOrd="2" destOrd="0" parTransId="{09DAA38E-9652-42DE-A510-3B593F1C670F}" sibTransId="{7C918749-6A79-47C3-A868-EB231095950A}"/>
    <dgm:cxn modelId="{C2F0EE6A-47DA-4536-BC3B-7D2C3037DF1E}" type="presOf" srcId="{57A7892D-D721-4D77-B468-11DE490480B6}" destId="{1DDF9067-B31A-488F-A1E0-FE7C1A9415C6}" srcOrd="0" destOrd="0" presId="urn:microsoft.com/office/officeart/2009/layout/CirclePictureHierarchy"/>
    <dgm:cxn modelId="{DC3DDBC9-33CB-4BA0-8D80-1DC33F747487}" type="presOf" srcId="{8BC1EC90-3D68-468C-8719-31530A9FFF15}" destId="{CB431C85-7FDA-42A2-9AF4-503E916E1887}" srcOrd="0" destOrd="0" presId="urn:microsoft.com/office/officeart/2009/layout/CirclePictureHierarchy"/>
    <dgm:cxn modelId="{7F8708D6-568A-41F7-8DFC-E1AA8927AF95}" type="presOf" srcId="{89C84EAE-4A7E-4D3F-B070-F8174BB6DD1A}" destId="{41804403-DAD8-4C7A-A252-EEA4B974A265}" srcOrd="0" destOrd="0" presId="urn:microsoft.com/office/officeart/2009/layout/CirclePictureHierarchy"/>
    <dgm:cxn modelId="{CE09D10C-98D8-4A30-9A48-57E07789E747}" type="presParOf" srcId="{41804403-DAD8-4C7A-A252-EEA4B974A265}" destId="{987235E0-5DF9-47A4-8862-C19CB19FD209}" srcOrd="0" destOrd="0" presId="urn:microsoft.com/office/officeart/2009/layout/CirclePictureHierarchy"/>
    <dgm:cxn modelId="{55E69A89-7A5F-4333-A300-CF46E9F5C412}" type="presParOf" srcId="{987235E0-5DF9-47A4-8862-C19CB19FD209}" destId="{8C5AB775-FD19-4320-AADC-4926E94A73D1}" srcOrd="0" destOrd="0" presId="urn:microsoft.com/office/officeart/2009/layout/CirclePictureHierarchy"/>
    <dgm:cxn modelId="{6F8952F4-8715-4161-816A-98FA4A9EAD89}" type="presParOf" srcId="{8C5AB775-FD19-4320-AADC-4926E94A73D1}" destId="{B09024BC-1668-4B18-A98E-BF6B35F5E9F6}" srcOrd="0" destOrd="0" presId="urn:microsoft.com/office/officeart/2009/layout/CirclePictureHierarchy"/>
    <dgm:cxn modelId="{7ABB68EB-7C61-4731-A916-CB0CD496DAEE}" type="presParOf" srcId="{8C5AB775-FD19-4320-AADC-4926E94A73D1}" destId="{7D1E6622-895D-43F3-93AD-782A89D7BB4C}" srcOrd="1" destOrd="0" presId="urn:microsoft.com/office/officeart/2009/layout/CirclePictureHierarchy"/>
    <dgm:cxn modelId="{24376F62-93BC-4A92-A945-0BD1988E228C}" type="presParOf" srcId="{987235E0-5DF9-47A4-8862-C19CB19FD209}" destId="{9FE95E96-4960-4D3E-87E0-54DD12026FC0}" srcOrd="1" destOrd="0" presId="urn:microsoft.com/office/officeart/2009/layout/CirclePictureHierarchy"/>
    <dgm:cxn modelId="{EF02BBDD-C25C-4E55-9720-DA9C71E43E14}" type="presParOf" srcId="{9FE95E96-4960-4D3E-87E0-54DD12026FC0}" destId="{EE54F4FD-F530-4155-AE82-45D928B1D14A}" srcOrd="0" destOrd="0" presId="urn:microsoft.com/office/officeart/2009/layout/CirclePictureHierarchy"/>
    <dgm:cxn modelId="{01505646-6856-4319-BE97-6A4E40BFD324}" type="presParOf" srcId="{9FE95E96-4960-4D3E-87E0-54DD12026FC0}" destId="{DBA47D26-3B1D-4343-89F5-456435A6BB64}" srcOrd="1" destOrd="0" presId="urn:microsoft.com/office/officeart/2009/layout/CirclePictureHierarchy"/>
    <dgm:cxn modelId="{AA9E878E-DD03-493D-A7DF-C6CBA299ECE4}" type="presParOf" srcId="{DBA47D26-3B1D-4343-89F5-456435A6BB64}" destId="{3DFE12AF-9462-433D-B0FA-BCB0D7D021AB}" srcOrd="0" destOrd="0" presId="urn:microsoft.com/office/officeart/2009/layout/CirclePictureHierarchy"/>
    <dgm:cxn modelId="{19F63211-C8D7-4E17-94BF-21BDE4838A30}" type="presParOf" srcId="{3DFE12AF-9462-433D-B0FA-BCB0D7D021AB}" destId="{3A8793D7-56B1-4E31-B068-45729B4F7FE8}" srcOrd="0" destOrd="0" presId="urn:microsoft.com/office/officeart/2009/layout/CirclePictureHierarchy"/>
    <dgm:cxn modelId="{28734330-C94E-47A3-A706-5BC412156DBB}" type="presParOf" srcId="{3DFE12AF-9462-433D-B0FA-BCB0D7D021AB}" destId="{21FBF478-56A1-4342-9D84-879C56392DCF}" srcOrd="1" destOrd="0" presId="urn:microsoft.com/office/officeart/2009/layout/CirclePictureHierarchy"/>
    <dgm:cxn modelId="{6235E772-A5B9-41B2-979D-6E0CE4125AE2}" type="presParOf" srcId="{DBA47D26-3B1D-4343-89F5-456435A6BB64}" destId="{D6E9944A-0564-4D79-987A-DC29DF221EC9}" srcOrd="1" destOrd="0" presId="urn:microsoft.com/office/officeart/2009/layout/CirclePictureHierarchy"/>
    <dgm:cxn modelId="{1B622678-6B4C-436F-A08A-402438307577}" type="presParOf" srcId="{D6E9944A-0564-4D79-987A-DC29DF221EC9}" destId="{25069F68-1368-4C69-8320-EC1EB1875FC7}" srcOrd="0" destOrd="0" presId="urn:microsoft.com/office/officeart/2009/layout/CirclePictureHierarchy"/>
    <dgm:cxn modelId="{D4F68FFC-535D-4AF6-B23E-A27152701107}" type="presParOf" srcId="{D6E9944A-0564-4D79-987A-DC29DF221EC9}" destId="{44EFE92D-7DE5-48A4-B69D-1B236BBC4E4E}" srcOrd="1" destOrd="0" presId="urn:microsoft.com/office/officeart/2009/layout/CirclePictureHierarchy"/>
    <dgm:cxn modelId="{B36C6DF3-F75B-4188-80CD-4883C2EDF2D3}" type="presParOf" srcId="{44EFE92D-7DE5-48A4-B69D-1B236BBC4E4E}" destId="{A2F9177C-30A8-44E7-B996-812D3E20D714}" srcOrd="0" destOrd="0" presId="urn:microsoft.com/office/officeart/2009/layout/CirclePictureHierarchy"/>
    <dgm:cxn modelId="{1C4DCD30-4DAB-41D5-8BD9-834E5700DFE6}" type="presParOf" srcId="{A2F9177C-30A8-44E7-B996-812D3E20D714}" destId="{F4C6BE1A-E1D9-492C-8B60-A1767C17DE1D}" srcOrd="0" destOrd="0" presId="urn:microsoft.com/office/officeart/2009/layout/CirclePictureHierarchy"/>
    <dgm:cxn modelId="{A48FFCC5-3CDC-4786-BD70-CBB74FA53AC7}" type="presParOf" srcId="{A2F9177C-30A8-44E7-B996-812D3E20D714}" destId="{B88357CC-A576-402D-B51C-0609352FCA18}" srcOrd="1" destOrd="0" presId="urn:microsoft.com/office/officeart/2009/layout/CirclePictureHierarchy"/>
    <dgm:cxn modelId="{0ABD248C-DE31-4A8D-B0DF-98C613B1B348}" type="presParOf" srcId="{44EFE92D-7DE5-48A4-B69D-1B236BBC4E4E}" destId="{F7523469-0FA0-4555-8687-D0D9C67E4F9C}" srcOrd="1" destOrd="0" presId="urn:microsoft.com/office/officeart/2009/layout/CirclePictureHierarchy"/>
    <dgm:cxn modelId="{F98309AF-3679-4C0A-BACB-A4FD2A03B338}" type="presParOf" srcId="{D6E9944A-0564-4D79-987A-DC29DF221EC9}" destId="{561CB72E-33CF-4A8B-A514-19CC6B1BEA26}" srcOrd="2" destOrd="0" presId="urn:microsoft.com/office/officeart/2009/layout/CirclePictureHierarchy"/>
    <dgm:cxn modelId="{B2203175-F6CA-4794-8D2D-E5DFE1212C94}" type="presParOf" srcId="{D6E9944A-0564-4D79-987A-DC29DF221EC9}" destId="{9C55E429-4EFA-4F12-886F-296400966301}" srcOrd="3" destOrd="0" presId="urn:microsoft.com/office/officeart/2009/layout/CirclePictureHierarchy"/>
    <dgm:cxn modelId="{F0BE1832-12C1-4335-AD5D-B6DD232161F7}" type="presParOf" srcId="{9C55E429-4EFA-4F12-886F-296400966301}" destId="{19B88AA1-FFC7-43EE-8884-84BC291DF743}" srcOrd="0" destOrd="0" presId="urn:microsoft.com/office/officeart/2009/layout/CirclePictureHierarchy"/>
    <dgm:cxn modelId="{294BE476-B0F1-45DC-88B4-DE934ADF9D7B}" type="presParOf" srcId="{19B88AA1-FFC7-43EE-8884-84BC291DF743}" destId="{7A0005D9-BA59-4A99-9F04-0030E81F7983}" srcOrd="0" destOrd="0" presId="urn:microsoft.com/office/officeart/2009/layout/CirclePictureHierarchy"/>
    <dgm:cxn modelId="{9F79C3C0-4133-4E3B-BB58-3565AF835167}" type="presParOf" srcId="{19B88AA1-FFC7-43EE-8884-84BC291DF743}" destId="{31E2408A-7C86-4D2D-B1FC-6FBB95F2715C}" srcOrd="1" destOrd="0" presId="urn:microsoft.com/office/officeart/2009/layout/CirclePictureHierarchy"/>
    <dgm:cxn modelId="{63C08101-8937-4196-94D8-27BF40E0261F}" type="presParOf" srcId="{9C55E429-4EFA-4F12-886F-296400966301}" destId="{A09116D4-FA6A-4AA9-82C0-9378E187FB8E}" srcOrd="1" destOrd="0" presId="urn:microsoft.com/office/officeart/2009/layout/CirclePictureHierarchy"/>
    <dgm:cxn modelId="{2248E197-1F86-440D-868B-EDB90FF5C4E6}" type="presParOf" srcId="{D6E9944A-0564-4D79-987A-DC29DF221EC9}" destId="{83B9EE46-BAF4-4C2E-B131-3CD8486B05E3}" srcOrd="4" destOrd="0" presId="urn:microsoft.com/office/officeart/2009/layout/CirclePictureHierarchy"/>
    <dgm:cxn modelId="{4D1C34A5-AA77-453C-B65A-A9D19B00C206}" type="presParOf" srcId="{D6E9944A-0564-4D79-987A-DC29DF221EC9}" destId="{1517922E-1F90-4296-BF47-ED23C1861339}" srcOrd="5" destOrd="0" presId="urn:microsoft.com/office/officeart/2009/layout/CirclePictureHierarchy"/>
    <dgm:cxn modelId="{91C93326-2A2F-4C41-AF5C-B51B7AD9EE17}" type="presParOf" srcId="{1517922E-1F90-4296-BF47-ED23C1861339}" destId="{EFA49CF7-B2A5-4606-B4AA-389B0BEACDFE}" srcOrd="0" destOrd="0" presId="urn:microsoft.com/office/officeart/2009/layout/CirclePictureHierarchy"/>
    <dgm:cxn modelId="{1525FBD8-2D09-46DA-A77E-381E151968BA}" type="presParOf" srcId="{EFA49CF7-B2A5-4606-B4AA-389B0BEACDFE}" destId="{7732C422-DF6E-416C-B2D4-B6D43F2C079A}" srcOrd="0" destOrd="0" presId="urn:microsoft.com/office/officeart/2009/layout/CirclePictureHierarchy"/>
    <dgm:cxn modelId="{7AFD1766-D57C-4190-95AD-63ADA9D400B2}" type="presParOf" srcId="{EFA49CF7-B2A5-4606-B4AA-389B0BEACDFE}" destId="{1DDF9067-B31A-488F-A1E0-FE7C1A9415C6}" srcOrd="1" destOrd="0" presId="urn:microsoft.com/office/officeart/2009/layout/CirclePictureHierarchy"/>
    <dgm:cxn modelId="{C96DD4C3-5489-4C69-9A6A-08270336E475}" type="presParOf" srcId="{1517922E-1F90-4296-BF47-ED23C1861339}" destId="{683F55E8-1021-4BFF-BB77-42E928CCF5B1}" srcOrd="1" destOrd="0" presId="urn:microsoft.com/office/officeart/2009/layout/CirclePictureHierarchy"/>
    <dgm:cxn modelId="{D941E7DA-7787-4CE6-A0BE-8F2B03C475EA}" type="presParOf" srcId="{D6E9944A-0564-4D79-987A-DC29DF221EC9}" destId="{FCB52BBD-9559-4329-B57B-33566041C1AD}" srcOrd="6" destOrd="0" presId="urn:microsoft.com/office/officeart/2009/layout/CirclePictureHierarchy"/>
    <dgm:cxn modelId="{1290235B-2E4A-43B4-AF88-B19AC542CA46}" type="presParOf" srcId="{D6E9944A-0564-4D79-987A-DC29DF221EC9}" destId="{CBD7F065-C349-4842-9520-308DA188E1A6}" srcOrd="7" destOrd="0" presId="urn:microsoft.com/office/officeart/2009/layout/CirclePictureHierarchy"/>
    <dgm:cxn modelId="{E4354DB0-0491-419D-AE85-180124D8C5AC}" type="presParOf" srcId="{CBD7F065-C349-4842-9520-308DA188E1A6}" destId="{CED26E93-4EBA-40EE-8AE0-168FD4697E25}" srcOrd="0" destOrd="0" presId="urn:microsoft.com/office/officeart/2009/layout/CirclePictureHierarchy"/>
    <dgm:cxn modelId="{1E6D33DD-016A-42D9-B8F6-5A7E247A2637}" type="presParOf" srcId="{CED26E93-4EBA-40EE-8AE0-168FD4697E25}" destId="{B95A7A73-B1DB-4824-BBAC-DFE140D6AF28}" srcOrd="0" destOrd="0" presId="urn:microsoft.com/office/officeart/2009/layout/CirclePictureHierarchy"/>
    <dgm:cxn modelId="{2B5CB685-9C5D-4B55-B0D9-AA6A275149F6}" type="presParOf" srcId="{CED26E93-4EBA-40EE-8AE0-168FD4697E25}" destId="{8324F1AC-BBC4-4ECB-A9AD-5BDA6F19EEA5}" srcOrd="1" destOrd="0" presId="urn:microsoft.com/office/officeart/2009/layout/CirclePictureHierarchy"/>
    <dgm:cxn modelId="{FD4DFE8F-B415-4496-9CCA-4C62F2B08C07}" type="presParOf" srcId="{CBD7F065-C349-4842-9520-308DA188E1A6}" destId="{C60C7BE0-3748-476B-820F-D2B4F1FE91A3}" srcOrd="1" destOrd="0" presId="urn:microsoft.com/office/officeart/2009/layout/CirclePictureHierarchy"/>
    <dgm:cxn modelId="{DCDB648C-E41C-4BF2-B43B-54AAA9AC549C}" type="presParOf" srcId="{9FE95E96-4960-4D3E-87E0-54DD12026FC0}" destId="{C82E09AC-05FB-4497-B1C3-7A206AD98461}" srcOrd="2" destOrd="0" presId="urn:microsoft.com/office/officeart/2009/layout/CirclePictureHierarchy"/>
    <dgm:cxn modelId="{6A81748F-A14F-4394-B6F6-8052D6750EA3}" type="presParOf" srcId="{9FE95E96-4960-4D3E-87E0-54DD12026FC0}" destId="{E632E227-7AEF-49C5-8FD2-0932613F5489}" srcOrd="3" destOrd="0" presId="urn:microsoft.com/office/officeart/2009/layout/CirclePictureHierarchy"/>
    <dgm:cxn modelId="{022C4BBD-2EFA-4DA7-A0A0-1BFE3A398AD4}" type="presParOf" srcId="{E632E227-7AEF-49C5-8FD2-0932613F5489}" destId="{A6D0F173-BB03-448B-9467-B6A3F008CAA1}" srcOrd="0" destOrd="0" presId="urn:microsoft.com/office/officeart/2009/layout/CirclePictureHierarchy"/>
    <dgm:cxn modelId="{1679AC13-80D1-4619-B5A2-6024C0C8E41A}" type="presParOf" srcId="{A6D0F173-BB03-448B-9467-B6A3F008CAA1}" destId="{B00F283C-180D-44E9-9DC2-BC66A1EF4778}" srcOrd="0" destOrd="0" presId="urn:microsoft.com/office/officeart/2009/layout/CirclePictureHierarchy"/>
    <dgm:cxn modelId="{3CD14523-D641-4C6B-B4FE-D1F7B1477F39}" type="presParOf" srcId="{A6D0F173-BB03-448B-9467-B6A3F008CAA1}" destId="{CFABF0C7-F12E-45B2-8D17-85D95C1EE4BB}" srcOrd="1" destOrd="0" presId="urn:microsoft.com/office/officeart/2009/layout/CirclePictureHierarchy"/>
    <dgm:cxn modelId="{1D09B88D-DAFA-4A4C-B705-70A7C853341B}" type="presParOf" srcId="{E632E227-7AEF-49C5-8FD2-0932613F5489}" destId="{A87A7A2F-6F98-4126-8CDE-8B047AA8899F}" srcOrd="1" destOrd="0" presId="urn:microsoft.com/office/officeart/2009/layout/CirclePictureHierarchy"/>
    <dgm:cxn modelId="{7626860A-90DE-4E24-A77A-E05234310D2E}" type="presParOf" srcId="{A87A7A2F-6F98-4126-8CDE-8B047AA8899F}" destId="{76F61E10-798D-49B4-8CDD-E3AA541ECAF3}" srcOrd="0" destOrd="0" presId="urn:microsoft.com/office/officeart/2009/layout/CirclePictureHierarchy"/>
    <dgm:cxn modelId="{5821F1A6-C670-480B-A32F-303625CC0FF7}" type="presParOf" srcId="{A87A7A2F-6F98-4126-8CDE-8B047AA8899F}" destId="{F623F71A-5844-4DF9-A7D9-E2CAD8F16C9F}" srcOrd="1" destOrd="0" presId="urn:microsoft.com/office/officeart/2009/layout/CirclePictureHierarchy"/>
    <dgm:cxn modelId="{71DBBB4C-CDCD-42AF-BAEC-F9C5BF4AF723}" type="presParOf" srcId="{F623F71A-5844-4DF9-A7D9-E2CAD8F16C9F}" destId="{F78A40C2-2017-447A-B231-A06D2D1B41A8}" srcOrd="0" destOrd="0" presId="urn:microsoft.com/office/officeart/2009/layout/CirclePictureHierarchy"/>
    <dgm:cxn modelId="{2231221E-7CCE-41DA-A59C-4DED3B812EC1}" type="presParOf" srcId="{F78A40C2-2017-447A-B231-A06D2D1B41A8}" destId="{AAE8BA33-037B-40FB-B637-68CD0D3EAB43}" srcOrd="0" destOrd="0" presId="urn:microsoft.com/office/officeart/2009/layout/CirclePictureHierarchy"/>
    <dgm:cxn modelId="{DBEE6270-690F-42C4-B527-503663AB664F}" type="presParOf" srcId="{F78A40C2-2017-447A-B231-A06D2D1B41A8}" destId="{FF2ECF55-BA22-4FF7-AA65-02AF9BEE8D29}" srcOrd="1" destOrd="0" presId="urn:microsoft.com/office/officeart/2009/layout/CirclePictureHierarchy"/>
    <dgm:cxn modelId="{48F60F5C-64C7-4F2A-BAE3-7BA4DC770F38}" type="presParOf" srcId="{F623F71A-5844-4DF9-A7D9-E2CAD8F16C9F}" destId="{7ACB40F9-74B5-4D19-932A-E8D924093263}" srcOrd="1" destOrd="0" presId="urn:microsoft.com/office/officeart/2009/layout/CirclePictureHierarchy"/>
    <dgm:cxn modelId="{0620CC7A-96A8-49BA-9BA7-BD19135A6F24}" type="presParOf" srcId="{A87A7A2F-6F98-4126-8CDE-8B047AA8899F}" destId="{3EB412AA-35BE-4C3B-8396-66457B052F92}" srcOrd="2" destOrd="0" presId="urn:microsoft.com/office/officeart/2009/layout/CirclePictureHierarchy"/>
    <dgm:cxn modelId="{0BE34AFC-9C30-490A-AC6D-79FCECDEC8A0}" type="presParOf" srcId="{A87A7A2F-6F98-4126-8CDE-8B047AA8899F}" destId="{5699A6EC-3101-43AA-9F5B-6EAAD0145D87}" srcOrd="3" destOrd="0" presId="urn:microsoft.com/office/officeart/2009/layout/CirclePictureHierarchy"/>
    <dgm:cxn modelId="{BB52C350-BBF9-4775-8867-5CE0DCDC8C36}" type="presParOf" srcId="{5699A6EC-3101-43AA-9F5B-6EAAD0145D87}" destId="{3D84A04D-FE60-4571-BDA0-5A267FE31306}" srcOrd="0" destOrd="0" presId="urn:microsoft.com/office/officeart/2009/layout/CirclePictureHierarchy"/>
    <dgm:cxn modelId="{887847C6-49B7-4CCE-9251-40140790C1F6}" type="presParOf" srcId="{3D84A04D-FE60-4571-BDA0-5A267FE31306}" destId="{C888C43C-F370-43B0-B2C1-0C39DBBBCE64}" srcOrd="0" destOrd="0" presId="urn:microsoft.com/office/officeart/2009/layout/CirclePictureHierarchy"/>
    <dgm:cxn modelId="{EF02A793-45BE-4E19-A1A0-7B2EA5B50CE0}" type="presParOf" srcId="{3D84A04D-FE60-4571-BDA0-5A267FE31306}" destId="{CB431C85-7FDA-42A2-9AF4-503E916E1887}" srcOrd="1" destOrd="0" presId="urn:microsoft.com/office/officeart/2009/layout/CirclePictureHierarchy"/>
    <dgm:cxn modelId="{579266B6-B9BF-44E6-82BF-04A03B19FE69}" type="presParOf" srcId="{5699A6EC-3101-43AA-9F5B-6EAAD0145D87}" destId="{F9F1E8EC-8C03-4E79-A28C-77FDD9033B55}" srcOrd="1" destOrd="0" presId="urn:microsoft.com/office/officeart/2009/layout/CirclePictureHierarchy"/>
    <dgm:cxn modelId="{4D11DB51-817B-41D6-A1B8-793CA80F37E7}" type="presParOf" srcId="{A87A7A2F-6F98-4126-8CDE-8B047AA8899F}" destId="{9522B95C-CA8F-4E08-A88C-726A9E70158D}" srcOrd="4" destOrd="0" presId="urn:microsoft.com/office/officeart/2009/layout/CirclePictureHierarchy"/>
    <dgm:cxn modelId="{EB195FE8-3D7E-48F8-8707-013DC6D790BA}" type="presParOf" srcId="{A87A7A2F-6F98-4126-8CDE-8B047AA8899F}" destId="{CE67CD9F-0980-45DF-9945-ECC3601B4349}" srcOrd="5" destOrd="0" presId="urn:microsoft.com/office/officeart/2009/layout/CirclePictureHierarchy"/>
    <dgm:cxn modelId="{AF016E9A-2B23-4205-824D-58F6417CF62C}" type="presParOf" srcId="{CE67CD9F-0980-45DF-9945-ECC3601B4349}" destId="{5C471CE0-EEFB-48D9-970B-2D0CA4DAEA16}" srcOrd="0" destOrd="0" presId="urn:microsoft.com/office/officeart/2009/layout/CirclePictureHierarchy"/>
    <dgm:cxn modelId="{4186FFAC-734A-42BE-B7C8-8C13B7182568}" type="presParOf" srcId="{5C471CE0-EEFB-48D9-970B-2D0CA4DAEA16}" destId="{BF66C353-E700-4338-A9AE-2E379451ADCF}" srcOrd="0" destOrd="0" presId="urn:microsoft.com/office/officeart/2009/layout/CirclePictureHierarchy"/>
    <dgm:cxn modelId="{9970EE1D-94A8-47B0-ABAB-04F9D7C6D62C}" type="presParOf" srcId="{5C471CE0-EEFB-48D9-970B-2D0CA4DAEA16}" destId="{827BD4B4-EB53-41D7-B9EC-B80F9B02F23E}" srcOrd="1" destOrd="0" presId="urn:microsoft.com/office/officeart/2009/layout/CirclePictureHierarchy"/>
    <dgm:cxn modelId="{8B13E62D-AB9A-4CCA-B0C1-3C3573229D62}" type="presParOf" srcId="{CE67CD9F-0980-45DF-9945-ECC3601B4349}" destId="{049E3B8A-1C98-4D17-B886-E2919E69BF81}" srcOrd="1" destOrd="0" presId="urn:microsoft.com/office/officeart/2009/layout/CirclePicture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570B348-A65C-47D7-9418-9A8F60E4A449}" type="doc">
      <dgm:prSet loTypeId="urn:microsoft.com/office/officeart/2008/layout/RadialCluster" loCatId="cycle" qsTypeId="urn:microsoft.com/office/officeart/2005/8/quickstyle/simple5" qsCatId="simple" csTypeId="urn:microsoft.com/office/officeart/2005/8/colors/colorful2" csCatId="colorful" phldr="1"/>
      <dgm:spPr/>
      <dgm:t>
        <a:bodyPr/>
        <a:lstStyle/>
        <a:p>
          <a:endParaRPr lang="fr-FR"/>
        </a:p>
      </dgm:t>
    </dgm:pt>
    <dgm:pt modelId="{C05974D5-4DAA-45D9-A526-0FDC7725C0EF}">
      <dgm:prSet phldrT="[Texte]" custT="1"/>
      <dgm:spPr/>
      <dgm:t>
        <a:bodyPr/>
        <a:lstStyle/>
        <a:p>
          <a:r>
            <a:rPr lang="fr-FR" sz="2000" dirty="0" smtClean="0">
              <a:latin typeface="Tw Cen MT" pitchFamily="34" charset="0"/>
            </a:rPr>
            <a:t>Thème 1 : La longue histoire de l’humanité et des migrations</a:t>
          </a:r>
          <a:endParaRPr lang="fr-FR" sz="2000" dirty="0">
            <a:latin typeface="Tw Cen MT" pitchFamily="34" charset="0"/>
          </a:endParaRPr>
        </a:p>
      </dgm:t>
    </dgm:pt>
    <dgm:pt modelId="{F583923E-EA98-4A23-B9E5-7F85FBDF5332}" type="parTrans" cxnId="{5870A7E7-5EA0-4924-9F59-47C2FF74AD35}">
      <dgm:prSet/>
      <dgm:spPr/>
      <dgm:t>
        <a:bodyPr/>
        <a:lstStyle/>
        <a:p>
          <a:endParaRPr lang="fr-FR" sz="2000">
            <a:latin typeface="Tw Cen MT" pitchFamily="34" charset="0"/>
          </a:endParaRPr>
        </a:p>
      </dgm:t>
    </dgm:pt>
    <dgm:pt modelId="{C2DB4430-9C05-4DDE-B963-7F64666E6712}" type="sibTrans" cxnId="{5870A7E7-5EA0-4924-9F59-47C2FF74AD35}">
      <dgm:prSet/>
      <dgm:spPr/>
      <dgm:t>
        <a:bodyPr/>
        <a:lstStyle/>
        <a:p>
          <a:endParaRPr lang="fr-FR" sz="2000">
            <a:latin typeface="Tw Cen MT" pitchFamily="34" charset="0"/>
          </a:endParaRPr>
        </a:p>
      </dgm:t>
    </dgm:pt>
    <dgm:pt modelId="{1EE54CD6-1484-4166-89B1-E4376106C21F}">
      <dgm:prSet phldrT="[Texte]" custT="1"/>
      <dgm:spPr/>
      <dgm:t>
        <a:bodyPr/>
        <a:lstStyle/>
        <a:p>
          <a:r>
            <a:rPr lang="fr-FR" sz="2000" dirty="0" smtClean="0">
              <a:latin typeface="Tw Cen MT" pitchFamily="34" charset="0"/>
            </a:rPr>
            <a:t>Les débuts de l’humanité</a:t>
          </a:r>
          <a:endParaRPr lang="fr-FR" sz="2000" dirty="0">
            <a:latin typeface="Tw Cen MT" pitchFamily="34" charset="0"/>
          </a:endParaRPr>
        </a:p>
      </dgm:t>
    </dgm:pt>
    <dgm:pt modelId="{580D21C3-0810-4C3C-ACCB-C25CD3CC3491}" type="parTrans" cxnId="{9006B001-FAC4-4717-8F3F-EABF7B5157B6}">
      <dgm:prSet/>
      <dgm:spPr/>
      <dgm:t>
        <a:bodyPr/>
        <a:lstStyle/>
        <a:p>
          <a:endParaRPr lang="fr-FR" sz="2000">
            <a:latin typeface="Tw Cen MT" pitchFamily="34" charset="0"/>
          </a:endParaRPr>
        </a:p>
      </dgm:t>
    </dgm:pt>
    <dgm:pt modelId="{20D922E5-9CCD-4C06-8154-AD430CE3A0CA}" type="sibTrans" cxnId="{9006B001-FAC4-4717-8F3F-EABF7B5157B6}">
      <dgm:prSet/>
      <dgm:spPr/>
      <dgm:t>
        <a:bodyPr/>
        <a:lstStyle/>
        <a:p>
          <a:endParaRPr lang="fr-FR" sz="2000">
            <a:latin typeface="Tw Cen MT" pitchFamily="34" charset="0"/>
          </a:endParaRPr>
        </a:p>
      </dgm:t>
    </dgm:pt>
    <dgm:pt modelId="{491AA1BD-BE13-4DDF-8EA8-B7B5AB58BD54}">
      <dgm:prSet phldrT="[Texte]" custT="1"/>
      <dgm:spPr/>
      <dgm:t>
        <a:bodyPr/>
        <a:lstStyle/>
        <a:p>
          <a:r>
            <a:rPr lang="fr-FR" sz="2000" dirty="0" smtClean="0">
              <a:latin typeface="Tw Cen MT" pitchFamily="34" charset="0"/>
            </a:rPr>
            <a:t>La « Révolution » néolithique</a:t>
          </a:r>
          <a:endParaRPr lang="fr-FR" sz="2000" dirty="0">
            <a:latin typeface="Tw Cen MT" pitchFamily="34" charset="0"/>
          </a:endParaRPr>
        </a:p>
      </dgm:t>
    </dgm:pt>
    <dgm:pt modelId="{045E7163-AD6D-4FE2-916C-F5F2AE1EAB0B}" type="parTrans" cxnId="{72A4AE35-A52C-4A77-94E0-9B95907D1968}">
      <dgm:prSet/>
      <dgm:spPr/>
      <dgm:t>
        <a:bodyPr/>
        <a:lstStyle/>
        <a:p>
          <a:endParaRPr lang="fr-FR" sz="2000">
            <a:latin typeface="Tw Cen MT" pitchFamily="34" charset="0"/>
          </a:endParaRPr>
        </a:p>
      </dgm:t>
    </dgm:pt>
    <dgm:pt modelId="{95F5C075-84D5-416C-A728-352082986320}" type="sibTrans" cxnId="{72A4AE35-A52C-4A77-94E0-9B95907D1968}">
      <dgm:prSet/>
      <dgm:spPr/>
      <dgm:t>
        <a:bodyPr/>
        <a:lstStyle/>
        <a:p>
          <a:endParaRPr lang="fr-FR" sz="2000">
            <a:latin typeface="Tw Cen MT" pitchFamily="34" charset="0"/>
          </a:endParaRPr>
        </a:p>
      </dgm:t>
    </dgm:pt>
    <dgm:pt modelId="{63A4EE92-6BDB-4346-B0F2-D9611674F6CA}">
      <dgm:prSet phldrT="[Texte]" custT="1"/>
      <dgm:spPr/>
      <dgm:t>
        <a:bodyPr/>
        <a:lstStyle/>
        <a:p>
          <a:r>
            <a:rPr lang="fr-FR" sz="2000" dirty="0" smtClean="0">
              <a:latin typeface="Tw Cen MT" pitchFamily="34" charset="0"/>
            </a:rPr>
            <a:t>Premiers Etats, premières écritures</a:t>
          </a:r>
          <a:endParaRPr lang="fr-FR" sz="2000" dirty="0">
            <a:latin typeface="Tw Cen MT" pitchFamily="34" charset="0"/>
          </a:endParaRPr>
        </a:p>
      </dgm:t>
    </dgm:pt>
    <dgm:pt modelId="{E6B05B26-A1F9-46DA-9B35-649443DCBE5F}" type="parTrans" cxnId="{B01A64EC-DA75-4FA8-853A-07BC9F91E8C1}">
      <dgm:prSet/>
      <dgm:spPr/>
      <dgm:t>
        <a:bodyPr/>
        <a:lstStyle/>
        <a:p>
          <a:endParaRPr lang="fr-FR" sz="2000">
            <a:latin typeface="Tw Cen MT" pitchFamily="34" charset="0"/>
          </a:endParaRPr>
        </a:p>
      </dgm:t>
    </dgm:pt>
    <dgm:pt modelId="{BFBC0571-6090-4FFC-AF8A-BD4A6A974D7E}" type="sibTrans" cxnId="{B01A64EC-DA75-4FA8-853A-07BC9F91E8C1}">
      <dgm:prSet/>
      <dgm:spPr/>
      <dgm:t>
        <a:bodyPr/>
        <a:lstStyle/>
        <a:p>
          <a:endParaRPr lang="fr-FR" sz="2000">
            <a:latin typeface="Tw Cen MT" pitchFamily="34" charset="0"/>
          </a:endParaRPr>
        </a:p>
      </dgm:t>
    </dgm:pt>
    <dgm:pt modelId="{92C0CF54-BF04-4119-9691-2236BFD4FCF0}" type="pres">
      <dgm:prSet presAssocID="{A570B348-A65C-47D7-9418-9A8F60E4A449}" presName="Name0" presStyleCnt="0">
        <dgm:presLayoutVars>
          <dgm:chMax val="1"/>
          <dgm:chPref val="1"/>
          <dgm:dir/>
          <dgm:animOne val="branch"/>
          <dgm:animLvl val="lvl"/>
        </dgm:presLayoutVars>
      </dgm:prSet>
      <dgm:spPr/>
      <dgm:t>
        <a:bodyPr/>
        <a:lstStyle/>
        <a:p>
          <a:endParaRPr lang="fr-FR"/>
        </a:p>
      </dgm:t>
    </dgm:pt>
    <dgm:pt modelId="{5772819E-57D8-4952-B97C-0D259D28482E}" type="pres">
      <dgm:prSet presAssocID="{C05974D5-4DAA-45D9-A526-0FDC7725C0EF}" presName="singleCycle" presStyleCnt="0"/>
      <dgm:spPr/>
      <dgm:t>
        <a:bodyPr/>
        <a:lstStyle/>
        <a:p>
          <a:endParaRPr lang="fr-FR"/>
        </a:p>
      </dgm:t>
    </dgm:pt>
    <dgm:pt modelId="{8180A998-3B96-46B2-AB18-256DC8FEF157}" type="pres">
      <dgm:prSet presAssocID="{C05974D5-4DAA-45D9-A526-0FDC7725C0EF}" presName="singleCenter" presStyleLbl="node1" presStyleIdx="0" presStyleCnt="4">
        <dgm:presLayoutVars>
          <dgm:chMax val="7"/>
          <dgm:chPref val="7"/>
        </dgm:presLayoutVars>
      </dgm:prSet>
      <dgm:spPr/>
      <dgm:t>
        <a:bodyPr/>
        <a:lstStyle/>
        <a:p>
          <a:endParaRPr lang="fr-FR"/>
        </a:p>
      </dgm:t>
    </dgm:pt>
    <dgm:pt modelId="{C9810C8E-89CB-41E2-A77E-DD2CB114D6AB}" type="pres">
      <dgm:prSet presAssocID="{580D21C3-0810-4C3C-ACCB-C25CD3CC3491}" presName="Name56" presStyleLbl="parChTrans1D2" presStyleIdx="0" presStyleCnt="3"/>
      <dgm:spPr/>
      <dgm:t>
        <a:bodyPr/>
        <a:lstStyle/>
        <a:p>
          <a:endParaRPr lang="fr-FR"/>
        </a:p>
      </dgm:t>
    </dgm:pt>
    <dgm:pt modelId="{06E9FC25-0DFB-4B2A-B32D-9D9038B1A6B4}" type="pres">
      <dgm:prSet presAssocID="{1EE54CD6-1484-4166-89B1-E4376106C21F}" presName="text0" presStyleLbl="node1" presStyleIdx="1" presStyleCnt="4">
        <dgm:presLayoutVars>
          <dgm:bulletEnabled val="1"/>
        </dgm:presLayoutVars>
      </dgm:prSet>
      <dgm:spPr/>
      <dgm:t>
        <a:bodyPr/>
        <a:lstStyle/>
        <a:p>
          <a:endParaRPr lang="fr-FR"/>
        </a:p>
      </dgm:t>
    </dgm:pt>
    <dgm:pt modelId="{905FA0AF-A863-4B76-920B-1C1ECF9F234C}" type="pres">
      <dgm:prSet presAssocID="{045E7163-AD6D-4FE2-916C-F5F2AE1EAB0B}" presName="Name56" presStyleLbl="parChTrans1D2" presStyleIdx="1" presStyleCnt="3"/>
      <dgm:spPr/>
      <dgm:t>
        <a:bodyPr/>
        <a:lstStyle/>
        <a:p>
          <a:endParaRPr lang="fr-FR"/>
        </a:p>
      </dgm:t>
    </dgm:pt>
    <dgm:pt modelId="{383DE731-139D-4A4E-BE73-DA9172C91E02}" type="pres">
      <dgm:prSet presAssocID="{491AA1BD-BE13-4DDF-8EA8-B7B5AB58BD54}" presName="text0" presStyleLbl="node1" presStyleIdx="2" presStyleCnt="4" custScaleX="140996">
        <dgm:presLayoutVars>
          <dgm:bulletEnabled val="1"/>
        </dgm:presLayoutVars>
      </dgm:prSet>
      <dgm:spPr/>
      <dgm:t>
        <a:bodyPr/>
        <a:lstStyle/>
        <a:p>
          <a:endParaRPr lang="fr-FR"/>
        </a:p>
      </dgm:t>
    </dgm:pt>
    <dgm:pt modelId="{0A598E4F-8978-44DF-9A34-BA60A600E3FA}" type="pres">
      <dgm:prSet presAssocID="{E6B05B26-A1F9-46DA-9B35-649443DCBE5F}" presName="Name56" presStyleLbl="parChTrans1D2" presStyleIdx="2" presStyleCnt="3"/>
      <dgm:spPr/>
      <dgm:t>
        <a:bodyPr/>
        <a:lstStyle/>
        <a:p>
          <a:endParaRPr lang="fr-FR"/>
        </a:p>
      </dgm:t>
    </dgm:pt>
    <dgm:pt modelId="{30730D57-4702-4A63-AC8F-E6EDBC13A2BC}" type="pres">
      <dgm:prSet presAssocID="{63A4EE92-6BDB-4346-B0F2-D9611674F6CA}" presName="text0" presStyleLbl="node1" presStyleIdx="3" presStyleCnt="4" custScaleX="130747">
        <dgm:presLayoutVars>
          <dgm:bulletEnabled val="1"/>
        </dgm:presLayoutVars>
      </dgm:prSet>
      <dgm:spPr/>
      <dgm:t>
        <a:bodyPr/>
        <a:lstStyle/>
        <a:p>
          <a:endParaRPr lang="fr-FR"/>
        </a:p>
      </dgm:t>
    </dgm:pt>
  </dgm:ptLst>
  <dgm:cxnLst>
    <dgm:cxn modelId="{549C1B13-2467-487C-94A6-767BD34BD759}" type="presOf" srcId="{491AA1BD-BE13-4DDF-8EA8-B7B5AB58BD54}" destId="{383DE731-139D-4A4E-BE73-DA9172C91E02}" srcOrd="0" destOrd="0" presId="urn:microsoft.com/office/officeart/2008/layout/RadialCluster"/>
    <dgm:cxn modelId="{852360AF-AF73-4A24-A61D-A1E0DA86606D}" type="presOf" srcId="{E6B05B26-A1F9-46DA-9B35-649443DCBE5F}" destId="{0A598E4F-8978-44DF-9A34-BA60A600E3FA}" srcOrd="0" destOrd="0" presId="urn:microsoft.com/office/officeart/2008/layout/RadialCluster"/>
    <dgm:cxn modelId="{72A4AE35-A52C-4A77-94E0-9B95907D1968}" srcId="{C05974D5-4DAA-45D9-A526-0FDC7725C0EF}" destId="{491AA1BD-BE13-4DDF-8EA8-B7B5AB58BD54}" srcOrd="1" destOrd="0" parTransId="{045E7163-AD6D-4FE2-916C-F5F2AE1EAB0B}" sibTransId="{95F5C075-84D5-416C-A728-352082986320}"/>
    <dgm:cxn modelId="{9FC9F1B9-662D-4DC9-A01D-DD877F4132DD}" type="presOf" srcId="{580D21C3-0810-4C3C-ACCB-C25CD3CC3491}" destId="{C9810C8E-89CB-41E2-A77E-DD2CB114D6AB}" srcOrd="0" destOrd="0" presId="urn:microsoft.com/office/officeart/2008/layout/RadialCluster"/>
    <dgm:cxn modelId="{3FB57370-5932-47D0-9EC5-EBD20B76616E}" type="presOf" srcId="{045E7163-AD6D-4FE2-916C-F5F2AE1EAB0B}" destId="{905FA0AF-A863-4B76-920B-1C1ECF9F234C}" srcOrd="0" destOrd="0" presId="urn:microsoft.com/office/officeart/2008/layout/RadialCluster"/>
    <dgm:cxn modelId="{84350C72-A3F4-4706-8E1E-C82C6ADF999F}" type="presOf" srcId="{A570B348-A65C-47D7-9418-9A8F60E4A449}" destId="{92C0CF54-BF04-4119-9691-2236BFD4FCF0}" srcOrd="0" destOrd="0" presId="urn:microsoft.com/office/officeart/2008/layout/RadialCluster"/>
    <dgm:cxn modelId="{B01A64EC-DA75-4FA8-853A-07BC9F91E8C1}" srcId="{C05974D5-4DAA-45D9-A526-0FDC7725C0EF}" destId="{63A4EE92-6BDB-4346-B0F2-D9611674F6CA}" srcOrd="2" destOrd="0" parTransId="{E6B05B26-A1F9-46DA-9B35-649443DCBE5F}" sibTransId="{BFBC0571-6090-4FFC-AF8A-BD4A6A974D7E}"/>
    <dgm:cxn modelId="{9006B001-FAC4-4717-8F3F-EABF7B5157B6}" srcId="{C05974D5-4DAA-45D9-A526-0FDC7725C0EF}" destId="{1EE54CD6-1484-4166-89B1-E4376106C21F}" srcOrd="0" destOrd="0" parTransId="{580D21C3-0810-4C3C-ACCB-C25CD3CC3491}" sibTransId="{20D922E5-9CCD-4C06-8154-AD430CE3A0CA}"/>
    <dgm:cxn modelId="{5870A7E7-5EA0-4924-9F59-47C2FF74AD35}" srcId="{A570B348-A65C-47D7-9418-9A8F60E4A449}" destId="{C05974D5-4DAA-45D9-A526-0FDC7725C0EF}" srcOrd="0" destOrd="0" parTransId="{F583923E-EA98-4A23-B9E5-7F85FBDF5332}" sibTransId="{C2DB4430-9C05-4DDE-B963-7F64666E6712}"/>
    <dgm:cxn modelId="{1B1908A5-F999-4CDC-ABD3-347551E809EF}" type="presOf" srcId="{63A4EE92-6BDB-4346-B0F2-D9611674F6CA}" destId="{30730D57-4702-4A63-AC8F-E6EDBC13A2BC}" srcOrd="0" destOrd="0" presId="urn:microsoft.com/office/officeart/2008/layout/RadialCluster"/>
    <dgm:cxn modelId="{A1DB6483-C7F1-4639-8A6F-B6FE63CDEFD5}" type="presOf" srcId="{C05974D5-4DAA-45D9-A526-0FDC7725C0EF}" destId="{8180A998-3B96-46B2-AB18-256DC8FEF157}" srcOrd="0" destOrd="0" presId="urn:microsoft.com/office/officeart/2008/layout/RadialCluster"/>
    <dgm:cxn modelId="{E274B6F1-98BC-4194-B8F8-F4DE33ECC0D1}" type="presOf" srcId="{1EE54CD6-1484-4166-89B1-E4376106C21F}" destId="{06E9FC25-0DFB-4B2A-B32D-9D9038B1A6B4}" srcOrd="0" destOrd="0" presId="urn:microsoft.com/office/officeart/2008/layout/RadialCluster"/>
    <dgm:cxn modelId="{77B2470F-9831-4460-B74E-DED5FA8DBF79}" type="presParOf" srcId="{92C0CF54-BF04-4119-9691-2236BFD4FCF0}" destId="{5772819E-57D8-4952-B97C-0D259D28482E}" srcOrd="0" destOrd="0" presId="urn:microsoft.com/office/officeart/2008/layout/RadialCluster"/>
    <dgm:cxn modelId="{A9714C4C-C656-42D7-A234-7B6FA38C055C}" type="presParOf" srcId="{5772819E-57D8-4952-B97C-0D259D28482E}" destId="{8180A998-3B96-46B2-AB18-256DC8FEF157}" srcOrd="0" destOrd="0" presId="urn:microsoft.com/office/officeart/2008/layout/RadialCluster"/>
    <dgm:cxn modelId="{409CA056-B9EC-4AA9-95F3-1FFD445D8479}" type="presParOf" srcId="{5772819E-57D8-4952-B97C-0D259D28482E}" destId="{C9810C8E-89CB-41E2-A77E-DD2CB114D6AB}" srcOrd="1" destOrd="0" presId="urn:microsoft.com/office/officeart/2008/layout/RadialCluster"/>
    <dgm:cxn modelId="{71DCF59B-9284-42F3-AB38-DC312005410A}" type="presParOf" srcId="{5772819E-57D8-4952-B97C-0D259D28482E}" destId="{06E9FC25-0DFB-4B2A-B32D-9D9038B1A6B4}" srcOrd="2" destOrd="0" presId="urn:microsoft.com/office/officeart/2008/layout/RadialCluster"/>
    <dgm:cxn modelId="{16E76C4A-D977-470B-B4E2-ADBD39ACCBC1}" type="presParOf" srcId="{5772819E-57D8-4952-B97C-0D259D28482E}" destId="{905FA0AF-A863-4B76-920B-1C1ECF9F234C}" srcOrd="3" destOrd="0" presId="urn:microsoft.com/office/officeart/2008/layout/RadialCluster"/>
    <dgm:cxn modelId="{A8814108-1BD7-4E16-82E8-09D038AE97E9}" type="presParOf" srcId="{5772819E-57D8-4952-B97C-0D259D28482E}" destId="{383DE731-139D-4A4E-BE73-DA9172C91E02}" srcOrd="4" destOrd="0" presId="urn:microsoft.com/office/officeart/2008/layout/RadialCluster"/>
    <dgm:cxn modelId="{68F43D7D-A13E-40DA-80EC-E5254C3F03F2}" type="presParOf" srcId="{5772819E-57D8-4952-B97C-0D259D28482E}" destId="{0A598E4F-8978-44DF-9A34-BA60A600E3FA}" srcOrd="5" destOrd="0" presId="urn:microsoft.com/office/officeart/2008/layout/RadialCluster"/>
    <dgm:cxn modelId="{34E6B9DF-4253-4732-A135-234C74A9B19E}" type="presParOf" srcId="{5772819E-57D8-4952-B97C-0D259D28482E}" destId="{30730D57-4702-4A63-AC8F-E6EDBC13A2BC}" srcOrd="6"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BF4AF3-FAB8-444C-81AB-52C89640E279}">
      <dsp:nvSpPr>
        <dsp:cNvPr id="0" name=""/>
        <dsp:cNvSpPr/>
      </dsp:nvSpPr>
      <dsp:spPr>
        <a:xfrm>
          <a:off x="0" y="0"/>
          <a:ext cx="7982277" cy="2274766"/>
        </a:xfrm>
        <a:prstGeom prst="roundRect">
          <a:avLst>
            <a:gd name="adj" fmla="val 10000"/>
          </a:avLst>
        </a:prstGeom>
        <a:solidFill>
          <a:schemeClr val="accent6">
            <a:alpha val="90000"/>
            <a:tint val="55000"/>
            <a:hueOff val="0"/>
            <a:satOff val="0"/>
            <a:lumOff val="0"/>
            <a:alphaOff val="0"/>
          </a:schemeClr>
        </a:solidFill>
        <a:ln w="9525" cap="flat" cmpd="sng" algn="ctr">
          <a:solidFill>
            <a:schemeClr val="accent6">
              <a:alpha val="90000"/>
              <a:tint val="55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C43EB61A-2E04-409F-8F87-79F190ED3CE0}">
      <dsp:nvSpPr>
        <dsp:cNvPr id="0" name=""/>
        <dsp:cNvSpPr/>
      </dsp:nvSpPr>
      <dsp:spPr>
        <a:xfrm>
          <a:off x="241666" y="303302"/>
          <a:ext cx="1743940" cy="1668161"/>
        </a:xfrm>
        <a:prstGeom prst="roundRect">
          <a:avLst>
            <a:gd name="adj" fmla="val 10000"/>
          </a:avLst>
        </a:prstGeom>
        <a:blipFill rotWithShape="1">
          <a:blip xmlns:r="http://schemas.openxmlformats.org/officeDocument/2006/relationships" r:embed="rId1"/>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2572025E-E8B8-4F94-94D0-DC22D7F762FB}">
      <dsp:nvSpPr>
        <dsp:cNvPr id="0" name=""/>
        <dsp:cNvSpPr/>
      </dsp:nvSpPr>
      <dsp:spPr>
        <a:xfrm rot="10800000">
          <a:off x="241666" y="2274766"/>
          <a:ext cx="1743940" cy="2780269"/>
        </a:xfrm>
        <a:prstGeom prst="round2SameRect">
          <a:avLst>
            <a:gd name="adj1" fmla="val 10500"/>
            <a:gd name="adj2" fmla="val 0"/>
          </a:avLst>
        </a:prstGeom>
        <a:gradFill rotWithShape="0">
          <a:gsLst>
            <a:gs pos="0">
              <a:schemeClr val="accent6">
                <a:shade val="50000"/>
                <a:hueOff val="0"/>
                <a:satOff val="0"/>
                <a:lumOff val="0"/>
                <a:alphaOff val="0"/>
                <a:shade val="51000"/>
                <a:satMod val="130000"/>
              </a:schemeClr>
            </a:gs>
            <a:gs pos="80000">
              <a:schemeClr val="accent6">
                <a:shade val="50000"/>
                <a:hueOff val="0"/>
                <a:satOff val="0"/>
                <a:lumOff val="0"/>
                <a:alphaOff val="0"/>
                <a:shade val="93000"/>
                <a:satMod val="130000"/>
              </a:schemeClr>
            </a:gs>
            <a:gs pos="100000">
              <a:schemeClr val="accent6">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3152" tIns="274320" rIns="73152" bIns="113792" numCol="1" spcCol="1270" anchor="t" anchorCtr="0">
          <a:noAutofit/>
        </a:bodyPr>
        <a:lstStyle/>
        <a:p>
          <a:pPr lvl="0" algn="ctr" defTabSz="914400">
            <a:lnSpc>
              <a:spcPct val="90000"/>
            </a:lnSpc>
            <a:spcBef>
              <a:spcPct val="0"/>
            </a:spcBef>
            <a:spcAft>
              <a:spcPct val="35000"/>
            </a:spcAft>
            <a:buNone/>
          </a:pPr>
          <a:r>
            <a:rPr lang="fr-FR" sz="1600" b="1" u="sng" kern="1200" cap="small" baseline="0" noProof="0" dirty="0" smtClean="0">
              <a:solidFill>
                <a:schemeClr val="accent2">
                  <a:lumMod val="50000"/>
                </a:schemeClr>
              </a:solidFill>
              <a:effectLst>
                <a:outerShdw blurRad="38100" dist="38100" dir="2700000" algn="tl">
                  <a:srgbClr val="000000">
                    <a:alpha val="43137"/>
                  </a:srgbClr>
                </a:outerShdw>
              </a:effectLst>
              <a:latin typeface="Tw Cen MT" pitchFamily="34" charset="0"/>
            </a:rPr>
            <a:t>Objectifs notionnels</a:t>
          </a:r>
        </a:p>
        <a:p>
          <a:pPr lvl="0" algn="ctr" defTabSz="914400">
            <a:lnSpc>
              <a:spcPct val="90000"/>
            </a:lnSpc>
            <a:spcBef>
              <a:spcPct val="0"/>
            </a:spcBef>
            <a:spcAft>
              <a:spcPct val="35000"/>
            </a:spcAft>
            <a:buNone/>
          </a:pPr>
          <a:r>
            <a:rPr lang="fr-FR" sz="1600" i="1" kern="1200" noProof="0" dirty="0" smtClean="0">
              <a:latin typeface="Tw Cen MT" pitchFamily="34" charset="0"/>
            </a:rPr>
            <a:t>Indissociables du fil directeur et de la problématique retenus pour la séance</a:t>
          </a:r>
        </a:p>
        <a:p>
          <a:pPr lvl="0" algn="ctr" defTabSz="914400">
            <a:lnSpc>
              <a:spcPct val="90000"/>
            </a:lnSpc>
            <a:spcBef>
              <a:spcPct val="0"/>
            </a:spcBef>
            <a:spcAft>
              <a:spcPct val="35000"/>
            </a:spcAft>
            <a:buNone/>
          </a:pPr>
          <a:endParaRPr lang="fr-FR" sz="1600" i="1" kern="1200" noProof="0" dirty="0" smtClean="0">
            <a:latin typeface="Tw Cen MT" pitchFamily="34" charset="0"/>
          </a:endParaRPr>
        </a:p>
        <a:p>
          <a:pPr lvl="0" algn="ctr" defTabSz="914400">
            <a:lnSpc>
              <a:spcPct val="90000"/>
            </a:lnSpc>
            <a:spcBef>
              <a:spcPct val="0"/>
            </a:spcBef>
            <a:spcAft>
              <a:spcPct val="35000"/>
            </a:spcAft>
            <a:buNone/>
          </a:pPr>
          <a:r>
            <a:rPr lang="fr-FR" sz="1600" i="1" kern="1200" noProof="0" dirty="0" smtClean="0">
              <a:latin typeface="Tw Cen MT" pitchFamily="34" charset="0"/>
            </a:rPr>
            <a:t>Ex : « guerre totale », « frontière »</a:t>
          </a:r>
          <a:endParaRPr lang="fr-FR" sz="1600" i="1" kern="1200" noProof="0" dirty="0">
            <a:latin typeface="Tw Cen MT" pitchFamily="34" charset="0"/>
          </a:endParaRPr>
        </a:p>
      </dsp:txBody>
      <dsp:txXfrm rot="10800000">
        <a:off x="295298" y="2274766"/>
        <a:ext cx="1636676" cy="2726637"/>
      </dsp:txXfrm>
    </dsp:sp>
    <dsp:sp modelId="{BF646D7A-C7D0-4489-A68F-61F32B7DB0C6}">
      <dsp:nvSpPr>
        <dsp:cNvPr id="0" name=""/>
        <dsp:cNvSpPr/>
      </dsp:nvSpPr>
      <dsp:spPr>
        <a:xfrm>
          <a:off x="2160001" y="303302"/>
          <a:ext cx="1743940" cy="1668161"/>
        </a:xfrm>
        <a:prstGeom prst="roundRect">
          <a:avLst>
            <a:gd name="adj" fmla="val 10000"/>
          </a:avLst>
        </a:prstGeom>
        <a:blipFill rotWithShape="1">
          <a:blip xmlns:r="http://schemas.openxmlformats.org/officeDocument/2006/relationships" r:embed="rId2"/>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E4B0666F-2CF1-4C21-A251-46E6EBFF7C1D}">
      <dsp:nvSpPr>
        <dsp:cNvPr id="0" name=""/>
        <dsp:cNvSpPr/>
      </dsp:nvSpPr>
      <dsp:spPr>
        <a:xfrm rot="10800000">
          <a:off x="2160001" y="2274766"/>
          <a:ext cx="1743940" cy="2780269"/>
        </a:xfrm>
        <a:prstGeom prst="round2SameRect">
          <a:avLst>
            <a:gd name="adj1" fmla="val 10500"/>
            <a:gd name="adj2" fmla="val 0"/>
          </a:avLst>
        </a:prstGeom>
        <a:gradFill rotWithShape="0">
          <a:gsLst>
            <a:gs pos="0">
              <a:schemeClr val="accent6">
                <a:shade val="50000"/>
                <a:hueOff val="-230848"/>
                <a:satOff val="15390"/>
                <a:lumOff val="20092"/>
                <a:alphaOff val="0"/>
                <a:shade val="51000"/>
                <a:satMod val="130000"/>
              </a:schemeClr>
            </a:gs>
            <a:gs pos="80000">
              <a:schemeClr val="accent6">
                <a:shade val="50000"/>
                <a:hueOff val="-230848"/>
                <a:satOff val="15390"/>
                <a:lumOff val="20092"/>
                <a:alphaOff val="0"/>
                <a:shade val="93000"/>
                <a:satMod val="130000"/>
              </a:schemeClr>
            </a:gs>
            <a:gs pos="100000">
              <a:schemeClr val="accent6">
                <a:shade val="50000"/>
                <a:hueOff val="-230848"/>
                <a:satOff val="15390"/>
                <a:lumOff val="20092"/>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3152" tIns="274320" rIns="73152" bIns="113792" numCol="1" spcCol="1270" anchor="t" anchorCtr="0">
          <a:noAutofit/>
        </a:bodyPr>
        <a:lstStyle/>
        <a:p>
          <a:pPr lvl="0" algn="ctr" defTabSz="914400">
            <a:lnSpc>
              <a:spcPct val="90000"/>
            </a:lnSpc>
            <a:spcBef>
              <a:spcPct val="0"/>
            </a:spcBef>
            <a:spcAft>
              <a:spcPct val="35000"/>
            </a:spcAft>
            <a:buNone/>
          </a:pPr>
          <a:r>
            <a:rPr lang="fr-FR" sz="1600" b="1" u="sng" kern="1200" cap="small" baseline="0" noProof="0" dirty="0" smtClean="0">
              <a:solidFill>
                <a:schemeClr val="accent2">
                  <a:lumMod val="50000"/>
                </a:schemeClr>
              </a:solidFill>
              <a:effectLst>
                <a:outerShdw blurRad="38100" dist="38100" dir="2700000" algn="tl">
                  <a:srgbClr val="000000">
                    <a:alpha val="43137"/>
                  </a:srgbClr>
                </a:outerShdw>
              </a:effectLst>
              <a:latin typeface="Tw Cen MT" pitchFamily="34" charset="0"/>
            </a:rPr>
            <a:t>Objectifs Factuels</a:t>
          </a:r>
        </a:p>
        <a:p>
          <a:pPr lvl="0" algn="ctr" defTabSz="914400">
            <a:lnSpc>
              <a:spcPct val="90000"/>
            </a:lnSpc>
            <a:spcBef>
              <a:spcPct val="0"/>
            </a:spcBef>
            <a:spcAft>
              <a:spcPct val="35000"/>
            </a:spcAft>
            <a:buNone/>
          </a:pPr>
          <a:r>
            <a:rPr lang="fr-FR" sz="1600" i="1" kern="1200" noProof="0" dirty="0" smtClean="0">
              <a:latin typeface="Tw Cen MT" pitchFamily="34" charset="0"/>
            </a:rPr>
            <a:t>Permet de nourrir la réflexion sur les notions en utilisant des connaissances</a:t>
          </a:r>
        </a:p>
        <a:p>
          <a:pPr lvl="0" algn="ctr" defTabSz="914400">
            <a:lnSpc>
              <a:spcPct val="90000"/>
            </a:lnSpc>
            <a:spcBef>
              <a:spcPct val="0"/>
            </a:spcBef>
            <a:spcAft>
              <a:spcPct val="35000"/>
            </a:spcAft>
            <a:buNone/>
          </a:pPr>
          <a:endParaRPr lang="fr-FR" sz="1600" i="1" kern="1200" noProof="0" dirty="0" smtClean="0">
            <a:latin typeface="Tw Cen MT" pitchFamily="34" charset="0"/>
          </a:endParaRPr>
        </a:p>
        <a:p>
          <a:pPr lvl="0" algn="ctr" defTabSz="914400">
            <a:lnSpc>
              <a:spcPct val="90000"/>
            </a:lnSpc>
            <a:spcBef>
              <a:spcPct val="0"/>
            </a:spcBef>
            <a:spcAft>
              <a:spcPct val="35000"/>
            </a:spcAft>
            <a:buNone/>
          </a:pPr>
          <a:r>
            <a:rPr lang="fr-FR" sz="1600" i="1" kern="1200" noProof="0" dirty="0" smtClean="0">
              <a:latin typeface="Tw Cen MT" pitchFamily="34" charset="0"/>
            </a:rPr>
            <a:t>Ex : tel évènement de la bataille de Verdun </a:t>
          </a:r>
          <a:endParaRPr lang="fr-FR" sz="1600" kern="1200" noProof="0" dirty="0">
            <a:latin typeface="Corbel" pitchFamily="34" charset="0"/>
          </a:endParaRPr>
        </a:p>
      </dsp:txBody>
      <dsp:txXfrm rot="10800000">
        <a:off x="2213633" y="2274766"/>
        <a:ext cx="1636676" cy="2726637"/>
      </dsp:txXfrm>
    </dsp:sp>
    <dsp:sp modelId="{41BC1ABA-1F87-4B1E-94EC-41724CD12655}">
      <dsp:nvSpPr>
        <dsp:cNvPr id="0" name=""/>
        <dsp:cNvSpPr/>
      </dsp:nvSpPr>
      <dsp:spPr>
        <a:xfrm>
          <a:off x="4078335" y="303302"/>
          <a:ext cx="1743940" cy="1668161"/>
        </a:xfrm>
        <a:prstGeom prst="roundRect">
          <a:avLst>
            <a:gd name="adj" fmla="val 10000"/>
          </a:avLst>
        </a:prstGeom>
        <a:blipFill rotWithShape="1">
          <a:blip xmlns:r="http://schemas.openxmlformats.org/officeDocument/2006/relationships" r:embed="rId3"/>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5284ED54-4761-44DA-8086-D5FD397A1C95}">
      <dsp:nvSpPr>
        <dsp:cNvPr id="0" name=""/>
        <dsp:cNvSpPr/>
      </dsp:nvSpPr>
      <dsp:spPr>
        <a:xfrm rot="10800000">
          <a:off x="4078335" y="2274766"/>
          <a:ext cx="1743940" cy="2780269"/>
        </a:xfrm>
        <a:prstGeom prst="round2SameRect">
          <a:avLst>
            <a:gd name="adj1" fmla="val 10500"/>
            <a:gd name="adj2" fmla="val 0"/>
          </a:avLst>
        </a:prstGeom>
        <a:gradFill rotWithShape="0">
          <a:gsLst>
            <a:gs pos="0">
              <a:schemeClr val="accent6">
                <a:shade val="50000"/>
                <a:hueOff val="-461695"/>
                <a:satOff val="30780"/>
                <a:lumOff val="40185"/>
                <a:alphaOff val="0"/>
                <a:shade val="51000"/>
                <a:satMod val="130000"/>
              </a:schemeClr>
            </a:gs>
            <a:gs pos="80000">
              <a:schemeClr val="accent6">
                <a:shade val="50000"/>
                <a:hueOff val="-461695"/>
                <a:satOff val="30780"/>
                <a:lumOff val="40185"/>
                <a:alphaOff val="0"/>
                <a:shade val="93000"/>
                <a:satMod val="130000"/>
              </a:schemeClr>
            </a:gs>
            <a:gs pos="100000">
              <a:schemeClr val="accent6">
                <a:shade val="50000"/>
                <a:hueOff val="-461695"/>
                <a:satOff val="30780"/>
                <a:lumOff val="40185"/>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3152" tIns="274320" rIns="73152" bIns="113792" numCol="1" spcCol="1270" anchor="t" anchorCtr="0">
          <a:noAutofit/>
        </a:bodyPr>
        <a:lstStyle/>
        <a:p>
          <a:pPr lvl="0" algn="ctr" defTabSz="914400">
            <a:lnSpc>
              <a:spcPct val="90000"/>
            </a:lnSpc>
            <a:spcBef>
              <a:spcPct val="0"/>
            </a:spcBef>
            <a:spcAft>
              <a:spcPct val="35000"/>
            </a:spcAft>
            <a:buNone/>
          </a:pPr>
          <a:r>
            <a:rPr lang="fr-FR" sz="1600" b="1" u="sng" kern="1200" cap="small" baseline="0" noProof="0" dirty="0" smtClean="0">
              <a:solidFill>
                <a:schemeClr val="accent2">
                  <a:lumMod val="50000"/>
                </a:schemeClr>
              </a:solidFill>
              <a:effectLst>
                <a:outerShdw blurRad="38100" dist="38100" dir="2700000" algn="tl">
                  <a:srgbClr val="000000">
                    <a:alpha val="43137"/>
                  </a:srgbClr>
                </a:outerShdw>
              </a:effectLst>
              <a:latin typeface="Tw Cen MT" pitchFamily="34" charset="0"/>
            </a:rPr>
            <a:t>Objectifs méthodologiques</a:t>
          </a:r>
        </a:p>
        <a:p>
          <a:pPr lvl="0" algn="ctr" defTabSz="914400">
            <a:lnSpc>
              <a:spcPct val="90000"/>
            </a:lnSpc>
            <a:spcBef>
              <a:spcPct val="0"/>
            </a:spcBef>
            <a:spcAft>
              <a:spcPct val="35000"/>
            </a:spcAft>
            <a:buNone/>
          </a:pPr>
          <a:r>
            <a:rPr lang="fr-FR" sz="1600" i="1" kern="1200" noProof="0" dirty="0" smtClean="0">
              <a:latin typeface="Tw Cen MT" pitchFamily="34" charset="0"/>
            </a:rPr>
            <a:t>Compétences à faire acquérir aux élèves : comparer, classer, synthétiser, hiérarchiser</a:t>
          </a:r>
        </a:p>
        <a:p>
          <a:pPr lvl="0" algn="ctr" defTabSz="914400">
            <a:lnSpc>
              <a:spcPct val="90000"/>
            </a:lnSpc>
            <a:spcBef>
              <a:spcPct val="0"/>
            </a:spcBef>
            <a:spcAft>
              <a:spcPct val="35000"/>
            </a:spcAft>
            <a:buNone/>
          </a:pPr>
          <a:endParaRPr lang="fr-FR" sz="1600" i="1" kern="1200" noProof="0" dirty="0" smtClean="0">
            <a:latin typeface="Tw Cen MT" pitchFamily="34" charset="0"/>
          </a:endParaRPr>
        </a:p>
        <a:p>
          <a:pPr lvl="0" algn="ctr" defTabSz="914400">
            <a:lnSpc>
              <a:spcPct val="90000"/>
            </a:lnSpc>
            <a:spcBef>
              <a:spcPct val="0"/>
            </a:spcBef>
            <a:spcAft>
              <a:spcPct val="35000"/>
            </a:spcAft>
            <a:buNone/>
          </a:pPr>
          <a:r>
            <a:rPr lang="fr-FR" sz="1600" i="1" kern="1200" noProof="0" dirty="0" smtClean="0">
              <a:latin typeface="Tw Cen MT" pitchFamily="34" charset="0"/>
            </a:rPr>
            <a:t>Ex : prélever des informations dans un document</a:t>
          </a:r>
          <a:endParaRPr lang="fr-FR" sz="1600" kern="1200" noProof="0" dirty="0">
            <a:latin typeface="Corbel" pitchFamily="34" charset="0"/>
          </a:endParaRPr>
        </a:p>
      </dsp:txBody>
      <dsp:txXfrm rot="10800000">
        <a:off x="4131967" y="2274766"/>
        <a:ext cx="1636676" cy="2726637"/>
      </dsp:txXfrm>
    </dsp:sp>
    <dsp:sp modelId="{D88C7409-AB93-4FE3-A61D-F51EE8A4B008}">
      <dsp:nvSpPr>
        <dsp:cNvPr id="0" name=""/>
        <dsp:cNvSpPr/>
      </dsp:nvSpPr>
      <dsp:spPr>
        <a:xfrm>
          <a:off x="5996670" y="303302"/>
          <a:ext cx="1743940" cy="1668161"/>
        </a:xfrm>
        <a:prstGeom prst="roundRect">
          <a:avLst>
            <a:gd name="adj" fmla="val 10000"/>
          </a:avLst>
        </a:prstGeom>
        <a:blipFill rotWithShape="1">
          <a:blip xmlns:r="http://schemas.openxmlformats.org/officeDocument/2006/relationships" r:embed="rId4"/>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87B5BDBA-3C7A-41F1-8C33-F13937A84B36}">
      <dsp:nvSpPr>
        <dsp:cNvPr id="0" name=""/>
        <dsp:cNvSpPr/>
      </dsp:nvSpPr>
      <dsp:spPr>
        <a:xfrm rot="10800000">
          <a:off x="5996670" y="2274766"/>
          <a:ext cx="1743940" cy="2780269"/>
        </a:xfrm>
        <a:prstGeom prst="round2SameRect">
          <a:avLst>
            <a:gd name="adj1" fmla="val 10500"/>
            <a:gd name="adj2" fmla="val 0"/>
          </a:avLst>
        </a:prstGeom>
        <a:gradFill rotWithShape="0">
          <a:gsLst>
            <a:gs pos="0">
              <a:schemeClr val="accent6">
                <a:shade val="50000"/>
                <a:hueOff val="-230848"/>
                <a:satOff val="15390"/>
                <a:lumOff val="20092"/>
                <a:alphaOff val="0"/>
                <a:shade val="51000"/>
                <a:satMod val="130000"/>
              </a:schemeClr>
            </a:gs>
            <a:gs pos="80000">
              <a:schemeClr val="accent6">
                <a:shade val="50000"/>
                <a:hueOff val="-230848"/>
                <a:satOff val="15390"/>
                <a:lumOff val="20092"/>
                <a:alphaOff val="0"/>
                <a:shade val="93000"/>
                <a:satMod val="130000"/>
              </a:schemeClr>
            </a:gs>
            <a:gs pos="100000">
              <a:schemeClr val="accent6">
                <a:shade val="50000"/>
                <a:hueOff val="-230848"/>
                <a:satOff val="15390"/>
                <a:lumOff val="20092"/>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3152" tIns="274320" rIns="73152" bIns="113792" numCol="1" spcCol="1270" anchor="t" anchorCtr="0">
          <a:noAutofit/>
        </a:bodyPr>
        <a:lstStyle/>
        <a:p>
          <a:pPr lvl="0" algn="ctr" defTabSz="914400">
            <a:lnSpc>
              <a:spcPct val="90000"/>
            </a:lnSpc>
            <a:spcBef>
              <a:spcPct val="0"/>
            </a:spcBef>
            <a:spcAft>
              <a:spcPct val="35000"/>
            </a:spcAft>
            <a:buNone/>
          </a:pPr>
          <a:r>
            <a:rPr lang="fr-FR" sz="1600" b="1" u="sng" kern="1200" cap="small" baseline="0" noProof="0" dirty="0" smtClean="0">
              <a:solidFill>
                <a:schemeClr val="accent2">
                  <a:lumMod val="50000"/>
                </a:schemeClr>
              </a:solidFill>
              <a:effectLst>
                <a:outerShdw blurRad="38100" dist="38100" dir="2700000" algn="tl">
                  <a:srgbClr val="000000">
                    <a:alpha val="43137"/>
                  </a:srgbClr>
                </a:outerShdw>
              </a:effectLst>
              <a:latin typeface="Tw Cen MT" pitchFamily="34" charset="0"/>
            </a:rPr>
            <a:t>Objectifs de savoir-être</a:t>
          </a:r>
        </a:p>
        <a:p>
          <a:pPr lvl="0" algn="ctr" defTabSz="914400">
            <a:lnSpc>
              <a:spcPct val="90000"/>
            </a:lnSpc>
            <a:spcBef>
              <a:spcPct val="0"/>
            </a:spcBef>
            <a:spcAft>
              <a:spcPct val="35000"/>
            </a:spcAft>
            <a:buNone/>
          </a:pPr>
          <a:r>
            <a:rPr lang="fr-FR" sz="1600" i="1" kern="1200" noProof="0" dirty="0" smtClean="0">
              <a:latin typeface="Tw Cen MT" pitchFamily="34" charset="0"/>
            </a:rPr>
            <a:t>Compétences organisationnelles à mettre à la portée des élèves</a:t>
          </a:r>
        </a:p>
        <a:p>
          <a:pPr lvl="0" algn="ctr" defTabSz="914400">
            <a:lnSpc>
              <a:spcPct val="90000"/>
            </a:lnSpc>
            <a:spcBef>
              <a:spcPct val="0"/>
            </a:spcBef>
            <a:spcAft>
              <a:spcPct val="35000"/>
            </a:spcAft>
            <a:buNone/>
          </a:pPr>
          <a:endParaRPr lang="fr-FR" sz="1600" i="1" kern="1200" noProof="0" dirty="0" smtClean="0">
            <a:latin typeface="Tw Cen MT" pitchFamily="34" charset="0"/>
          </a:endParaRPr>
        </a:p>
        <a:p>
          <a:pPr lvl="0" algn="ctr" defTabSz="914400">
            <a:lnSpc>
              <a:spcPct val="90000"/>
            </a:lnSpc>
            <a:spcBef>
              <a:spcPct val="0"/>
            </a:spcBef>
            <a:spcAft>
              <a:spcPct val="35000"/>
            </a:spcAft>
            <a:buNone/>
          </a:pPr>
          <a:r>
            <a:rPr lang="fr-FR" sz="1600" i="1" kern="1200" noProof="0" dirty="0" smtClean="0">
              <a:latin typeface="Tw Cen MT" pitchFamily="34" charset="0"/>
            </a:rPr>
            <a:t>Ex : travail en groupes, travail collaboratif</a:t>
          </a:r>
          <a:endParaRPr lang="fr-FR" sz="1600" kern="1200" noProof="0" dirty="0">
            <a:latin typeface="Corbel" pitchFamily="34" charset="0"/>
          </a:endParaRPr>
        </a:p>
      </dsp:txBody>
      <dsp:txXfrm rot="10800000">
        <a:off x="6050302" y="2274766"/>
        <a:ext cx="1636676" cy="27266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3EFDE7-3D88-4532-85B3-D481DB95A3FD}">
      <dsp:nvSpPr>
        <dsp:cNvPr id="0" name=""/>
        <dsp:cNvSpPr/>
      </dsp:nvSpPr>
      <dsp:spPr>
        <a:xfrm>
          <a:off x="3302636" y="2464770"/>
          <a:ext cx="1758003" cy="1758003"/>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fr-FR" sz="1500" b="1" kern="1200" dirty="0" smtClean="0">
              <a:latin typeface="Tw Cen MT" pitchFamily="34" charset="0"/>
            </a:rPr>
            <a:t>Trois documents indispensables</a:t>
          </a:r>
          <a:endParaRPr lang="fr-FR" sz="1500" b="1" kern="1200" dirty="0">
            <a:latin typeface="Tw Cen MT" pitchFamily="34" charset="0"/>
          </a:endParaRPr>
        </a:p>
      </dsp:txBody>
      <dsp:txXfrm>
        <a:off x="3560090" y="2722224"/>
        <a:ext cx="1243095" cy="1243095"/>
      </dsp:txXfrm>
    </dsp:sp>
    <dsp:sp modelId="{FD3BD67F-9FC3-482D-9066-E70D0EEC8163}">
      <dsp:nvSpPr>
        <dsp:cNvPr id="0" name=""/>
        <dsp:cNvSpPr/>
      </dsp:nvSpPr>
      <dsp:spPr>
        <a:xfrm rot="16200000">
          <a:off x="3995487" y="1825218"/>
          <a:ext cx="372301" cy="597721"/>
        </a:xfrm>
        <a:prstGeom prst="rightArrow">
          <a:avLst>
            <a:gd name="adj1" fmla="val 60000"/>
            <a:gd name="adj2" fmla="val 5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fr-FR" sz="1600" b="1" kern="1200">
            <a:latin typeface="Tw Cen MT" pitchFamily="34" charset="0"/>
          </a:endParaRPr>
        </a:p>
      </dsp:txBody>
      <dsp:txXfrm>
        <a:off x="4051332" y="2000607"/>
        <a:ext cx="260611" cy="358633"/>
      </dsp:txXfrm>
    </dsp:sp>
    <dsp:sp modelId="{FF72DC85-E2E6-47F6-9EF9-984F4157BAB2}">
      <dsp:nvSpPr>
        <dsp:cNvPr id="0" name=""/>
        <dsp:cNvSpPr/>
      </dsp:nvSpPr>
      <dsp:spPr>
        <a:xfrm>
          <a:off x="3302636" y="4311"/>
          <a:ext cx="1758003" cy="1758003"/>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fr-FR" sz="1600" b="1" kern="1200" dirty="0" smtClean="0">
              <a:latin typeface="Tw Cen MT" pitchFamily="34" charset="0"/>
            </a:rPr>
            <a:t>Le programme </a:t>
          </a:r>
          <a:endParaRPr lang="fr-FR" sz="1600" b="1" kern="1200" dirty="0">
            <a:latin typeface="Tw Cen MT" pitchFamily="34" charset="0"/>
          </a:endParaRPr>
        </a:p>
      </dsp:txBody>
      <dsp:txXfrm>
        <a:off x="3560090" y="261765"/>
        <a:ext cx="1243095" cy="1243095"/>
      </dsp:txXfrm>
    </dsp:sp>
    <dsp:sp modelId="{BC0CB4F7-8E50-4A85-841E-66E28B997227}">
      <dsp:nvSpPr>
        <dsp:cNvPr id="0" name=""/>
        <dsp:cNvSpPr/>
      </dsp:nvSpPr>
      <dsp:spPr>
        <a:xfrm rot="1800000">
          <a:off x="5051772" y="3654758"/>
          <a:ext cx="372301" cy="597721"/>
        </a:xfrm>
        <a:prstGeom prst="rightArrow">
          <a:avLst>
            <a:gd name="adj1" fmla="val 60000"/>
            <a:gd name="adj2" fmla="val 50000"/>
          </a:avLst>
        </a:prstGeom>
        <a:gradFill rotWithShape="0">
          <a:gsLst>
            <a:gs pos="0">
              <a:schemeClr val="accent2">
                <a:hueOff val="2340759"/>
                <a:satOff val="-2919"/>
                <a:lumOff val="686"/>
                <a:alphaOff val="0"/>
                <a:shade val="51000"/>
                <a:satMod val="130000"/>
              </a:schemeClr>
            </a:gs>
            <a:gs pos="80000">
              <a:schemeClr val="accent2">
                <a:hueOff val="2340759"/>
                <a:satOff val="-2919"/>
                <a:lumOff val="686"/>
                <a:alphaOff val="0"/>
                <a:shade val="93000"/>
                <a:satMod val="130000"/>
              </a:schemeClr>
            </a:gs>
            <a:gs pos="100000">
              <a:schemeClr val="accent2">
                <a:hueOff val="2340759"/>
                <a:satOff val="-2919"/>
                <a:lumOff val="68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fr-FR" sz="1600" b="1" kern="1200">
            <a:latin typeface="Tw Cen MT" pitchFamily="34" charset="0"/>
          </a:endParaRPr>
        </a:p>
      </dsp:txBody>
      <dsp:txXfrm>
        <a:off x="5059254" y="3746380"/>
        <a:ext cx="260611" cy="358633"/>
      </dsp:txXfrm>
    </dsp:sp>
    <dsp:sp modelId="{94153B14-277D-4D9C-8E1D-3DE69BED0D94}">
      <dsp:nvSpPr>
        <dsp:cNvPr id="0" name=""/>
        <dsp:cNvSpPr/>
      </dsp:nvSpPr>
      <dsp:spPr>
        <a:xfrm>
          <a:off x="5433457" y="3695000"/>
          <a:ext cx="1758003" cy="1758003"/>
        </a:xfrm>
        <a:prstGeom prst="ellipse">
          <a:avLst/>
        </a:prstGeom>
        <a:gradFill rotWithShape="0">
          <a:gsLst>
            <a:gs pos="0">
              <a:schemeClr val="accent2">
                <a:hueOff val="2340759"/>
                <a:satOff val="-2919"/>
                <a:lumOff val="686"/>
                <a:alphaOff val="0"/>
                <a:shade val="51000"/>
                <a:satMod val="130000"/>
              </a:schemeClr>
            </a:gs>
            <a:gs pos="80000">
              <a:schemeClr val="accent2">
                <a:hueOff val="2340759"/>
                <a:satOff val="-2919"/>
                <a:lumOff val="686"/>
                <a:alphaOff val="0"/>
                <a:shade val="93000"/>
                <a:satMod val="130000"/>
              </a:schemeClr>
            </a:gs>
            <a:gs pos="100000">
              <a:schemeClr val="accent2">
                <a:hueOff val="2340759"/>
                <a:satOff val="-2919"/>
                <a:lumOff val="68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fr-FR" sz="1600" b="1" kern="1200" dirty="0" smtClean="0">
              <a:latin typeface="Tw Cen MT" pitchFamily="34" charset="0"/>
            </a:rPr>
            <a:t>Le tableau des compétences (socle mis en place en 2016)</a:t>
          </a:r>
        </a:p>
      </dsp:txBody>
      <dsp:txXfrm>
        <a:off x="5690911" y="3952454"/>
        <a:ext cx="1243095" cy="1243095"/>
      </dsp:txXfrm>
    </dsp:sp>
    <dsp:sp modelId="{57B23BBF-803A-41AD-8E28-8EACBFDDF350}">
      <dsp:nvSpPr>
        <dsp:cNvPr id="0" name=""/>
        <dsp:cNvSpPr/>
      </dsp:nvSpPr>
      <dsp:spPr>
        <a:xfrm rot="9000000">
          <a:off x="2939202" y="3654758"/>
          <a:ext cx="372301" cy="597721"/>
        </a:xfrm>
        <a:prstGeom prst="rightArrow">
          <a:avLst>
            <a:gd name="adj1" fmla="val 60000"/>
            <a:gd name="adj2" fmla="val 50000"/>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fr-FR" sz="1600" b="1" kern="1200">
            <a:latin typeface="Tw Cen MT" pitchFamily="34" charset="0"/>
          </a:endParaRPr>
        </a:p>
      </dsp:txBody>
      <dsp:txXfrm rot="10800000">
        <a:off x="3043410" y="3746380"/>
        <a:ext cx="260611" cy="358633"/>
      </dsp:txXfrm>
    </dsp:sp>
    <dsp:sp modelId="{BD5155B5-53E4-4208-B390-4878898FB66E}">
      <dsp:nvSpPr>
        <dsp:cNvPr id="0" name=""/>
        <dsp:cNvSpPr/>
      </dsp:nvSpPr>
      <dsp:spPr>
        <a:xfrm>
          <a:off x="1171816" y="3695000"/>
          <a:ext cx="1758003" cy="1758003"/>
        </a:xfrm>
        <a:prstGeom prst="ellipse">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fr-FR" sz="1600" b="1" kern="1200" dirty="0" smtClean="0">
              <a:latin typeface="Tw Cen MT" pitchFamily="34" charset="0"/>
            </a:rPr>
            <a:t>La fiche </a:t>
          </a:r>
          <a:r>
            <a:rPr lang="fr-FR" sz="1600" b="1" kern="1200" dirty="0" err="1" smtClean="0">
              <a:latin typeface="Tw Cen MT" pitchFamily="34" charset="0"/>
            </a:rPr>
            <a:t>Eduscol</a:t>
          </a:r>
          <a:r>
            <a:rPr lang="fr-FR" sz="1600" b="1" kern="1200" dirty="0" smtClean="0">
              <a:latin typeface="Tw Cen MT" pitchFamily="34" charset="0"/>
            </a:rPr>
            <a:t> </a:t>
          </a:r>
        </a:p>
      </dsp:txBody>
      <dsp:txXfrm>
        <a:off x="1429270" y="3952454"/>
        <a:ext cx="1243095" cy="124309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22B95C-CA8F-4E08-A88C-726A9E70158D}">
      <dsp:nvSpPr>
        <dsp:cNvPr id="0" name=""/>
        <dsp:cNvSpPr/>
      </dsp:nvSpPr>
      <dsp:spPr>
        <a:xfrm>
          <a:off x="6630847" y="3000601"/>
          <a:ext cx="1278136" cy="146404"/>
        </a:xfrm>
        <a:custGeom>
          <a:avLst/>
          <a:gdLst/>
          <a:ahLst/>
          <a:cxnLst/>
          <a:rect l="0" t="0" r="0" b="0"/>
          <a:pathLst>
            <a:path>
              <a:moveTo>
                <a:pt x="0" y="0"/>
              </a:moveTo>
              <a:lnTo>
                <a:pt x="0" y="73783"/>
              </a:lnTo>
              <a:lnTo>
                <a:pt x="1278136" y="73783"/>
              </a:lnTo>
              <a:lnTo>
                <a:pt x="1278136" y="14640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EB412AA-35BE-4C3B-8396-66457B052F92}">
      <dsp:nvSpPr>
        <dsp:cNvPr id="0" name=""/>
        <dsp:cNvSpPr/>
      </dsp:nvSpPr>
      <dsp:spPr>
        <a:xfrm>
          <a:off x="6585127" y="3000601"/>
          <a:ext cx="91440" cy="146404"/>
        </a:xfrm>
        <a:custGeom>
          <a:avLst/>
          <a:gdLst/>
          <a:ahLst/>
          <a:cxnLst/>
          <a:rect l="0" t="0" r="0" b="0"/>
          <a:pathLst>
            <a:path>
              <a:moveTo>
                <a:pt x="45720" y="0"/>
              </a:moveTo>
              <a:lnTo>
                <a:pt x="45720" y="14640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6F61E10-798D-49B4-8CDD-E3AA541ECAF3}">
      <dsp:nvSpPr>
        <dsp:cNvPr id="0" name=""/>
        <dsp:cNvSpPr/>
      </dsp:nvSpPr>
      <dsp:spPr>
        <a:xfrm>
          <a:off x="5352710" y="3000601"/>
          <a:ext cx="1278136" cy="146404"/>
        </a:xfrm>
        <a:custGeom>
          <a:avLst/>
          <a:gdLst/>
          <a:ahLst/>
          <a:cxnLst/>
          <a:rect l="0" t="0" r="0" b="0"/>
          <a:pathLst>
            <a:path>
              <a:moveTo>
                <a:pt x="1278136" y="0"/>
              </a:moveTo>
              <a:lnTo>
                <a:pt x="1278136" y="73783"/>
              </a:lnTo>
              <a:lnTo>
                <a:pt x="0" y="73783"/>
              </a:lnTo>
              <a:lnTo>
                <a:pt x="0" y="14640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82E09AC-05FB-4497-B1C3-7A206AD98461}">
      <dsp:nvSpPr>
        <dsp:cNvPr id="0" name=""/>
        <dsp:cNvSpPr/>
      </dsp:nvSpPr>
      <dsp:spPr>
        <a:xfrm>
          <a:off x="4161719" y="2389420"/>
          <a:ext cx="2469127" cy="146404"/>
        </a:xfrm>
        <a:custGeom>
          <a:avLst/>
          <a:gdLst/>
          <a:ahLst/>
          <a:cxnLst/>
          <a:rect l="0" t="0" r="0" b="0"/>
          <a:pathLst>
            <a:path>
              <a:moveTo>
                <a:pt x="0" y="0"/>
              </a:moveTo>
              <a:lnTo>
                <a:pt x="0" y="73783"/>
              </a:lnTo>
              <a:lnTo>
                <a:pt x="2469127" y="73783"/>
              </a:lnTo>
              <a:lnTo>
                <a:pt x="2469127" y="14640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CB52BBD-9559-4329-B57B-33566041C1AD}">
      <dsp:nvSpPr>
        <dsp:cNvPr id="0" name=""/>
        <dsp:cNvSpPr/>
      </dsp:nvSpPr>
      <dsp:spPr>
        <a:xfrm>
          <a:off x="2157368" y="3000601"/>
          <a:ext cx="1917205" cy="146404"/>
        </a:xfrm>
        <a:custGeom>
          <a:avLst/>
          <a:gdLst/>
          <a:ahLst/>
          <a:cxnLst/>
          <a:rect l="0" t="0" r="0" b="0"/>
          <a:pathLst>
            <a:path>
              <a:moveTo>
                <a:pt x="0" y="0"/>
              </a:moveTo>
              <a:lnTo>
                <a:pt x="0" y="73783"/>
              </a:lnTo>
              <a:lnTo>
                <a:pt x="1917205" y="73783"/>
              </a:lnTo>
              <a:lnTo>
                <a:pt x="1917205" y="14640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3B9EE46-BAF4-4C2E-B131-3CD8486B05E3}">
      <dsp:nvSpPr>
        <dsp:cNvPr id="0" name=""/>
        <dsp:cNvSpPr/>
      </dsp:nvSpPr>
      <dsp:spPr>
        <a:xfrm>
          <a:off x="2157368" y="3000601"/>
          <a:ext cx="639068" cy="146404"/>
        </a:xfrm>
        <a:custGeom>
          <a:avLst/>
          <a:gdLst/>
          <a:ahLst/>
          <a:cxnLst/>
          <a:rect l="0" t="0" r="0" b="0"/>
          <a:pathLst>
            <a:path>
              <a:moveTo>
                <a:pt x="0" y="0"/>
              </a:moveTo>
              <a:lnTo>
                <a:pt x="0" y="73783"/>
              </a:lnTo>
              <a:lnTo>
                <a:pt x="639068" y="73783"/>
              </a:lnTo>
              <a:lnTo>
                <a:pt x="639068" y="14640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61CB72E-33CF-4A8B-A514-19CC6B1BEA26}">
      <dsp:nvSpPr>
        <dsp:cNvPr id="0" name=""/>
        <dsp:cNvSpPr/>
      </dsp:nvSpPr>
      <dsp:spPr>
        <a:xfrm>
          <a:off x="1518300" y="3000601"/>
          <a:ext cx="639068" cy="146404"/>
        </a:xfrm>
        <a:custGeom>
          <a:avLst/>
          <a:gdLst/>
          <a:ahLst/>
          <a:cxnLst/>
          <a:rect l="0" t="0" r="0" b="0"/>
          <a:pathLst>
            <a:path>
              <a:moveTo>
                <a:pt x="639068" y="0"/>
              </a:moveTo>
              <a:lnTo>
                <a:pt x="639068" y="73783"/>
              </a:lnTo>
              <a:lnTo>
                <a:pt x="0" y="73783"/>
              </a:lnTo>
              <a:lnTo>
                <a:pt x="0" y="14640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5069F68-1368-4C69-8320-EC1EB1875FC7}">
      <dsp:nvSpPr>
        <dsp:cNvPr id="0" name=""/>
        <dsp:cNvSpPr/>
      </dsp:nvSpPr>
      <dsp:spPr>
        <a:xfrm>
          <a:off x="240163" y="3000601"/>
          <a:ext cx="1917205" cy="146404"/>
        </a:xfrm>
        <a:custGeom>
          <a:avLst/>
          <a:gdLst/>
          <a:ahLst/>
          <a:cxnLst/>
          <a:rect l="0" t="0" r="0" b="0"/>
          <a:pathLst>
            <a:path>
              <a:moveTo>
                <a:pt x="1917205" y="0"/>
              </a:moveTo>
              <a:lnTo>
                <a:pt x="1917205" y="73783"/>
              </a:lnTo>
              <a:lnTo>
                <a:pt x="0" y="73783"/>
              </a:lnTo>
              <a:lnTo>
                <a:pt x="0" y="14640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E54F4FD-F530-4155-AE82-45D928B1D14A}">
      <dsp:nvSpPr>
        <dsp:cNvPr id="0" name=""/>
        <dsp:cNvSpPr/>
      </dsp:nvSpPr>
      <dsp:spPr>
        <a:xfrm>
          <a:off x="2157368" y="2389420"/>
          <a:ext cx="2004350" cy="146404"/>
        </a:xfrm>
        <a:custGeom>
          <a:avLst/>
          <a:gdLst/>
          <a:ahLst/>
          <a:cxnLst/>
          <a:rect l="0" t="0" r="0" b="0"/>
          <a:pathLst>
            <a:path>
              <a:moveTo>
                <a:pt x="2004350" y="0"/>
              </a:moveTo>
              <a:lnTo>
                <a:pt x="2004350" y="73783"/>
              </a:lnTo>
              <a:lnTo>
                <a:pt x="0" y="73783"/>
              </a:lnTo>
              <a:lnTo>
                <a:pt x="0" y="14640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09024BC-1668-4B18-A98E-BF6B35F5E9F6}">
      <dsp:nvSpPr>
        <dsp:cNvPr id="0" name=""/>
        <dsp:cNvSpPr/>
      </dsp:nvSpPr>
      <dsp:spPr>
        <a:xfrm>
          <a:off x="3929330" y="1924643"/>
          <a:ext cx="464776" cy="464776"/>
        </a:xfrm>
        <a:prstGeom prst="ellipse">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D1E6622-895D-43F3-93AD-782A89D7BB4C}">
      <dsp:nvSpPr>
        <dsp:cNvPr id="0" name=""/>
        <dsp:cNvSpPr/>
      </dsp:nvSpPr>
      <dsp:spPr>
        <a:xfrm>
          <a:off x="2844922" y="1923481"/>
          <a:ext cx="3795536" cy="4647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r" defTabSz="488950">
            <a:lnSpc>
              <a:spcPct val="90000"/>
            </a:lnSpc>
            <a:spcBef>
              <a:spcPct val="0"/>
            </a:spcBef>
            <a:spcAft>
              <a:spcPct val="35000"/>
            </a:spcAft>
          </a:pPr>
          <a:r>
            <a:rPr lang="fr-FR" sz="1100" b="1" kern="1200" dirty="0" smtClean="0">
              <a:solidFill>
                <a:schemeClr val="bg1"/>
              </a:solidFill>
              <a:latin typeface="Tw Cen MT" pitchFamily="34" charset="0"/>
            </a:rPr>
            <a:t>Extraire des informations</a:t>
          </a:r>
        </a:p>
        <a:p>
          <a:pPr lvl="0" algn="r" defTabSz="488950">
            <a:lnSpc>
              <a:spcPct val="90000"/>
            </a:lnSpc>
            <a:spcBef>
              <a:spcPct val="0"/>
            </a:spcBef>
            <a:spcAft>
              <a:spcPct val="35000"/>
            </a:spcAft>
          </a:pPr>
          <a:r>
            <a:rPr lang="fr-FR" sz="1100" b="1" kern="1200" dirty="0" smtClean="0">
              <a:solidFill>
                <a:schemeClr val="bg1"/>
              </a:solidFill>
              <a:latin typeface="Tw Cen MT" pitchFamily="34" charset="0"/>
            </a:rPr>
            <a:t> pertinentes d’un document (D1/D2)</a:t>
          </a:r>
          <a:endParaRPr lang="fr-FR" sz="1100" b="1" kern="1200" dirty="0">
            <a:solidFill>
              <a:schemeClr val="bg1"/>
            </a:solidFill>
            <a:latin typeface="Tw Cen MT" pitchFamily="34" charset="0"/>
          </a:endParaRPr>
        </a:p>
      </dsp:txBody>
      <dsp:txXfrm>
        <a:off x="2844922" y="1923481"/>
        <a:ext cx="3795536" cy="464776"/>
      </dsp:txXfrm>
    </dsp:sp>
    <dsp:sp modelId="{3A8793D7-56B1-4E31-B068-45729B4F7FE8}">
      <dsp:nvSpPr>
        <dsp:cNvPr id="0" name=""/>
        <dsp:cNvSpPr/>
      </dsp:nvSpPr>
      <dsp:spPr>
        <a:xfrm>
          <a:off x="1924980" y="2535824"/>
          <a:ext cx="464776" cy="464776"/>
        </a:xfrm>
        <a:prstGeom prst="ellipse">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1FBF478-56A1-4342-9D84-879C56392DCF}">
      <dsp:nvSpPr>
        <dsp:cNvPr id="0" name=""/>
        <dsp:cNvSpPr/>
      </dsp:nvSpPr>
      <dsp:spPr>
        <a:xfrm>
          <a:off x="2389757" y="2534663"/>
          <a:ext cx="697165" cy="4647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l" defTabSz="488950">
            <a:lnSpc>
              <a:spcPct val="90000"/>
            </a:lnSpc>
            <a:spcBef>
              <a:spcPct val="0"/>
            </a:spcBef>
            <a:spcAft>
              <a:spcPct val="35000"/>
            </a:spcAft>
          </a:pPr>
          <a:r>
            <a:rPr lang="fr-FR" sz="1100" b="1" kern="1200" dirty="0" smtClean="0">
              <a:solidFill>
                <a:schemeClr val="bg1"/>
              </a:solidFill>
              <a:latin typeface="Tw Cen MT" pitchFamily="34" charset="0"/>
            </a:rPr>
            <a:t>Support</a:t>
          </a:r>
          <a:endParaRPr lang="fr-FR" sz="1100" b="1" kern="1200" dirty="0">
            <a:solidFill>
              <a:schemeClr val="bg1"/>
            </a:solidFill>
            <a:latin typeface="Tw Cen MT" pitchFamily="34" charset="0"/>
          </a:endParaRPr>
        </a:p>
      </dsp:txBody>
      <dsp:txXfrm>
        <a:off x="2389757" y="2534663"/>
        <a:ext cx="697165" cy="464776"/>
      </dsp:txXfrm>
    </dsp:sp>
    <dsp:sp modelId="{F4C6BE1A-E1D9-492C-8B60-A1767C17DE1D}">
      <dsp:nvSpPr>
        <dsp:cNvPr id="0" name=""/>
        <dsp:cNvSpPr/>
      </dsp:nvSpPr>
      <dsp:spPr>
        <a:xfrm>
          <a:off x="7775" y="3147006"/>
          <a:ext cx="464776" cy="464776"/>
        </a:xfrm>
        <a:prstGeom prst="ellipse">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8357CC-A576-402D-B51C-0609352FCA18}">
      <dsp:nvSpPr>
        <dsp:cNvPr id="0" name=""/>
        <dsp:cNvSpPr/>
      </dsp:nvSpPr>
      <dsp:spPr>
        <a:xfrm>
          <a:off x="472552" y="3145844"/>
          <a:ext cx="697165" cy="4647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l" defTabSz="488950">
            <a:lnSpc>
              <a:spcPct val="90000"/>
            </a:lnSpc>
            <a:spcBef>
              <a:spcPct val="0"/>
            </a:spcBef>
            <a:spcAft>
              <a:spcPct val="35000"/>
            </a:spcAft>
          </a:pPr>
          <a:r>
            <a:rPr lang="fr-FR" sz="1100" b="1" kern="1200" dirty="0" smtClean="0">
              <a:solidFill>
                <a:schemeClr val="bg1"/>
              </a:solidFill>
              <a:latin typeface="Tw Cen MT" pitchFamily="34" charset="0"/>
            </a:rPr>
            <a:t>Texte</a:t>
          </a:r>
          <a:endParaRPr lang="fr-FR" sz="1100" b="1" kern="1200" dirty="0">
            <a:solidFill>
              <a:schemeClr val="bg1"/>
            </a:solidFill>
            <a:latin typeface="Tw Cen MT" pitchFamily="34" charset="0"/>
          </a:endParaRPr>
        </a:p>
      </dsp:txBody>
      <dsp:txXfrm>
        <a:off x="472552" y="3145844"/>
        <a:ext cx="697165" cy="464776"/>
      </dsp:txXfrm>
    </dsp:sp>
    <dsp:sp modelId="{7A0005D9-BA59-4A99-9F04-0030E81F7983}">
      <dsp:nvSpPr>
        <dsp:cNvPr id="0" name=""/>
        <dsp:cNvSpPr/>
      </dsp:nvSpPr>
      <dsp:spPr>
        <a:xfrm>
          <a:off x="1285911" y="3147006"/>
          <a:ext cx="464776" cy="464776"/>
        </a:xfrm>
        <a:prstGeom prst="ellipse">
          <a:avLst/>
        </a:prstGeom>
        <a:blipFill rotWithShape="1">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1E2408A-7C86-4D2D-B1FC-6FBB95F2715C}">
      <dsp:nvSpPr>
        <dsp:cNvPr id="0" name=""/>
        <dsp:cNvSpPr/>
      </dsp:nvSpPr>
      <dsp:spPr>
        <a:xfrm>
          <a:off x="1750688" y="3145844"/>
          <a:ext cx="697165" cy="4647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l" defTabSz="488950">
            <a:lnSpc>
              <a:spcPct val="90000"/>
            </a:lnSpc>
            <a:spcBef>
              <a:spcPct val="0"/>
            </a:spcBef>
            <a:spcAft>
              <a:spcPct val="35000"/>
            </a:spcAft>
          </a:pPr>
          <a:r>
            <a:rPr lang="fr-FR" sz="1100" b="1" kern="1200" dirty="0" smtClean="0">
              <a:solidFill>
                <a:schemeClr val="bg1"/>
              </a:solidFill>
              <a:latin typeface="Tw Cen MT" pitchFamily="34" charset="0"/>
            </a:rPr>
            <a:t>Doc </a:t>
          </a:r>
          <a:r>
            <a:rPr lang="fr-FR" sz="1100" b="1" kern="1200" dirty="0" err="1" smtClean="0">
              <a:solidFill>
                <a:schemeClr val="bg1"/>
              </a:solidFill>
              <a:latin typeface="Tw Cen MT" pitchFamily="34" charset="0"/>
            </a:rPr>
            <a:t>iconogra</a:t>
          </a:r>
          <a:r>
            <a:rPr lang="fr-FR" sz="1100" b="1" kern="1200" dirty="0" smtClean="0">
              <a:solidFill>
                <a:schemeClr val="bg1"/>
              </a:solidFill>
              <a:latin typeface="Tw Cen MT" pitchFamily="34" charset="0"/>
            </a:rPr>
            <a:t>-</a:t>
          </a:r>
        </a:p>
        <a:p>
          <a:pPr lvl="0" algn="l" defTabSz="488950">
            <a:lnSpc>
              <a:spcPct val="90000"/>
            </a:lnSpc>
            <a:spcBef>
              <a:spcPct val="0"/>
            </a:spcBef>
            <a:spcAft>
              <a:spcPct val="35000"/>
            </a:spcAft>
          </a:pPr>
          <a:r>
            <a:rPr lang="fr-FR" sz="1100" b="1" kern="1200" dirty="0" smtClean="0">
              <a:solidFill>
                <a:schemeClr val="bg1"/>
              </a:solidFill>
              <a:latin typeface="Tw Cen MT" pitchFamily="34" charset="0"/>
            </a:rPr>
            <a:t>-</a:t>
          </a:r>
          <a:r>
            <a:rPr lang="fr-FR" sz="1100" b="1" kern="1200" dirty="0" err="1" smtClean="0">
              <a:solidFill>
                <a:schemeClr val="bg1"/>
              </a:solidFill>
              <a:latin typeface="Tw Cen MT" pitchFamily="34" charset="0"/>
            </a:rPr>
            <a:t>phique</a:t>
          </a:r>
          <a:endParaRPr lang="fr-FR" sz="1100" b="1" kern="1200" dirty="0">
            <a:solidFill>
              <a:schemeClr val="bg1"/>
            </a:solidFill>
            <a:latin typeface="Tw Cen MT" pitchFamily="34" charset="0"/>
          </a:endParaRPr>
        </a:p>
      </dsp:txBody>
      <dsp:txXfrm>
        <a:off x="1750688" y="3145844"/>
        <a:ext cx="697165" cy="464776"/>
      </dsp:txXfrm>
    </dsp:sp>
    <dsp:sp modelId="{7732C422-DF6E-416C-B2D4-B6D43F2C079A}">
      <dsp:nvSpPr>
        <dsp:cNvPr id="0" name=""/>
        <dsp:cNvSpPr/>
      </dsp:nvSpPr>
      <dsp:spPr>
        <a:xfrm>
          <a:off x="2564048" y="3147006"/>
          <a:ext cx="464776" cy="464776"/>
        </a:xfrm>
        <a:prstGeom prst="ellipse">
          <a:avLst/>
        </a:prstGeom>
        <a:blipFill rotWithShape="1">
          <a:blip xmlns:r="http://schemas.openxmlformats.org/officeDocument/2006/relationships" r:embed="rId5"/>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DDF9067-B31A-488F-A1E0-FE7C1A9415C6}">
      <dsp:nvSpPr>
        <dsp:cNvPr id="0" name=""/>
        <dsp:cNvSpPr/>
      </dsp:nvSpPr>
      <dsp:spPr>
        <a:xfrm>
          <a:off x="3028825" y="3145844"/>
          <a:ext cx="697165" cy="4647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l" defTabSz="488950">
            <a:lnSpc>
              <a:spcPct val="90000"/>
            </a:lnSpc>
            <a:spcBef>
              <a:spcPct val="0"/>
            </a:spcBef>
            <a:spcAft>
              <a:spcPct val="35000"/>
            </a:spcAft>
          </a:pPr>
          <a:r>
            <a:rPr lang="fr-FR" sz="1100" b="1" kern="1200" dirty="0" smtClean="0">
              <a:solidFill>
                <a:schemeClr val="bg1"/>
              </a:solidFill>
              <a:latin typeface="Tw Cen MT" pitchFamily="34" charset="0"/>
            </a:rPr>
            <a:t>Doc Audio</a:t>
          </a:r>
          <a:endParaRPr lang="fr-FR" sz="1100" b="1" kern="1200" dirty="0">
            <a:solidFill>
              <a:schemeClr val="bg1"/>
            </a:solidFill>
            <a:latin typeface="Tw Cen MT" pitchFamily="34" charset="0"/>
          </a:endParaRPr>
        </a:p>
      </dsp:txBody>
      <dsp:txXfrm>
        <a:off x="3028825" y="3145844"/>
        <a:ext cx="697165" cy="464776"/>
      </dsp:txXfrm>
    </dsp:sp>
    <dsp:sp modelId="{B95A7A73-B1DB-4824-BBAC-DFE140D6AF28}">
      <dsp:nvSpPr>
        <dsp:cNvPr id="0" name=""/>
        <dsp:cNvSpPr/>
      </dsp:nvSpPr>
      <dsp:spPr>
        <a:xfrm>
          <a:off x="3842185" y="3147006"/>
          <a:ext cx="464776" cy="464776"/>
        </a:xfrm>
        <a:prstGeom prst="ellipse">
          <a:avLst/>
        </a:prstGeom>
        <a:blipFill rotWithShape="1">
          <a:blip xmlns:r="http://schemas.openxmlformats.org/officeDocument/2006/relationships" r:embed="rId6"/>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324F1AC-BBC4-4ECB-A9AD-5BDA6F19EEA5}">
      <dsp:nvSpPr>
        <dsp:cNvPr id="0" name=""/>
        <dsp:cNvSpPr/>
      </dsp:nvSpPr>
      <dsp:spPr>
        <a:xfrm>
          <a:off x="4306962" y="3145844"/>
          <a:ext cx="697165" cy="4647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l" defTabSz="488950">
            <a:lnSpc>
              <a:spcPct val="90000"/>
            </a:lnSpc>
            <a:spcBef>
              <a:spcPct val="0"/>
            </a:spcBef>
            <a:spcAft>
              <a:spcPct val="35000"/>
            </a:spcAft>
          </a:pPr>
          <a:r>
            <a:rPr lang="fr-FR" sz="1100" b="1" kern="1200" dirty="0" smtClean="0">
              <a:solidFill>
                <a:schemeClr val="bg1"/>
              </a:solidFill>
              <a:latin typeface="Tw Cen MT" pitchFamily="34" charset="0"/>
            </a:rPr>
            <a:t>Doc</a:t>
          </a:r>
        </a:p>
        <a:p>
          <a:pPr lvl="0" algn="l" defTabSz="488950">
            <a:lnSpc>
              <a:spcPct val="90000"/>
            </a:lnSpc>
            <a:spcBef>
              <a:spcPct val="0"/>
            </a:spcBef>
            <a:spcAft>
              <a:spcPct val="35000"/>
            </a:spcAft>
          </a:pPr>
          <a:r>
            <a:rPr lang="fr-FR" sz="1100" b="1" kern="1200" dirty="0" smtClean="0">
              <a:solidFill>
                <a:schemeClr val="bg1"/>
              </a:solidFill>
              <a:latin typeface="Tw Cen MT" pitchFamily="34" charset="0"/>
            </a:rPr>
            <a:t> vidéo</a:t>
          </a:r>
          <a:endParaRPr lang="fr-FR" sz="1100" b="1" kern="1200" dirty="0">
            <a:solidFill>
              <a:schemeClr val="bg1"/>
            </a:solidFill>
            <a:latin typeface="Tw Cen MT" pitchFamily="34" charset="0"/>
          </a:endParaRPr>
        </a:p>
      </dsp:txBody>
      <dsp:txXfrm>
        <a:off x="4306962" y="3145844"/>
        <a:ext cx="697165" cy="464776"/>
      </dsp:txXfrm>
    </dsp:sp>
    <dsp:sp modelId="{B00F283C-180D-44E9-9DC2-BC66A1EF4778}">
      <dsp:nvSpPr>
        <dsp:cNvPr id="0" name=""/>
        <dsp:cNvSpPr/>
      </dsp:nvSpPr>
      <dsp:spPr>
        <a:xfrm>
          <a:off x="6398458" y="2535824"/>
          <a:ext cx="464776" cy="464776"/>
        </a:xfrm>
        <a:prstGeom prst="ellipse">
          <a:avLst/>
        </a:prstGeom>
        <a:blipFill rotWithShape="1">
          <a:blip xmlns:r="http://schemas.openxmlformats.org/officeDocument/2006/relationships" r:embed="rId7"/>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ABF0C7-F12E-45B2-8D17-85D95C1EE4BB}">
      <dsp:nvSpPr>
        <dsp:cNvPr id="0" name=""/>
        <dsp:cNvSpPr/>
      </dsp:nvSpPr>
      <dsp:spPr>
        <a:xfrm>
          <a:off x="6863235" y="2534663"/>
          <a:ext cx="697165" cy="4647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l" defTabSz="488950">
            <a:lnSpc>
              <a:spcPct val="90000"/>
            </a:lnSpc>
            <a:spcBef>
              <a:spcPct val="0"/>
            </a:spcBef>
            <a:spcAft>
              <a:spcPct val="35000"/>
            </a:spcAft>
          </a:pPr>
          <a:r>
            <a:rPr lang="fr-FR" sz="1100" b="1" kern="1200" dirty="0" smtClean="0">
              <a:solidFill>
                <a:schemeClr val="bg1"/>
              </a:solidFill>
              <a:latin typeface="Tw Cen MT" pitchFamily="34" charset="0"/>
            </a:rPr>
            <a:t>Trace écrite</a:t>
          </a:r>
          <a:endParaRPr lang="fr-FR" sz="1100" b="1" kern="1200" dirty="0">
            <a:solidFill>
              <a:schemeClr val="bg1"/>
            </a:solidFill>
            <a:latin typeface="Tw Cen MT" pitchFamily="34" charset="0"/>
          </a:endParaRPr>
        </a:p>
      </dsp:txBody>
      <dsp:txXfrm>
        <a:off x="6863235" y="2534663"/>
        <a:ext cx="697165" cy="464776"/>
      </dsp:txXfrm>
    </dsp:sp>
    <dsp:sp modelId="{AAE8BA33-037B-40FB-B637-68CD0D3EAB43}">
      <dsp:nvSpPr>
        <dsp:cNvPr id="0" name=""/>
        <dsp:cNvSpPr/>
      </dsp:nvSpPr>
      <dsp:spPr>
        <a:xfrm>
          <a:off x="5120321" y="3147006"/>
          <a:ext cx="464776" cy="464776"/>
        </a:xfrm>
        <a:prstGeom prst="ellipse">
          <a:avLst/>
        </a:prstGeom>
        <a:blipFill rotWithShape="1">
          <a:blip xmlns:r="http://schemas.openxmlformats.org/officeDocument/2006/relationships" r:embed="rId8"/>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F2ECF55-BA22-4FF7-AA65-02AF9BEE8D29}">
      <dsp:nvSpPr>
        <dsp:cNvPr id="0" name=""/>
        <dsp:cNvSpPr/>
      </dsp:nvSpPr>
      <dsp:spPr>
        <a:xfrm>
          <a:off x="5585098" y="3145844"/>
          <a:ext cx="697165" cy="4647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l" defTabSz="488950">
            <a:lnSpc>
              <a:spcPct val="90000"/>
            </a:lnSpc>
            <a:spcBef>
              <a:spcPct val="0"/>
            </a:spcBef>
            <a:spcAft>
              <a:spcPct val="35000"/>
            </a:spcAft>
          </a:pPr>
          <a:r>
            <a:rPr lang="fr-FR" sz="1100" b="1" kern="1200" dirty="0" smtClean="0">
              <a:solidFill>
                <a:schemeClr val="bg1"/>
              </a:solidFill>
              <a:latin typeface="Tw Cen MT" pitchFamily="34" charset="0"/>
            </a:rPr>
            <a:t>Questions</a:t>
          </a:r>
        </a:p>
      </dsp:txBody>
      <dsp:txXfrm>
        <a:off x="5585098" y="3145844"/>
        <a:ext cx="697165" cy="464776"/>
      </dsp:txXfrm>
    </dsp:sp>
    <dsp:sp modelId="{C888C43C-F370-43B0-B2C1-0C39DBBBCE64}">
      <dsp:nvSpPr>
        <dsp:cNvPr id="0" name=""/>
        <dsp:cNvSpPr/>
      </dsp:nvSpPr>
      <dsp:spPr>
        <a:xfrm>
          <a:off x="6398458" y="3147006"/>
          <a:ext cx="464776" cy="464776"/>
        </a:xfrm>
        <a:prstGeom prst="ellipse">
          <a:avLst/>
        </a:prstGeom>
        <a:blipFill rotWithShape="1">
          <a:blip xmlns:r="http://schemas.openxmlformats.org/officeDocument/2006/relationships" r:embed="rId9"/>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B431C85-7FDA-42A2-9AF4-503E916E1887}">
      <dsp:nvSpPr>
        <dsp:cNvPr id="0" name=""/>
        <dsp:cNvSpPr/>
      </dsp:nvSpPr>
      <dsp:spPr>
        <a:xfrm>
          <a:off x="6863235" y="3145844"/>
          <a:ext cx="697165" cy="4647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l" defTabSz="488950">
            <a:lnSpc>
              <a:spcPct val="90000"/>
            </a:lnSpc>
            <a:spcBef>
              <a:spcPct val="0"/>
            </a:spcBef>
            <a:spcAft>
              <a:spcPct val="35000"/>
            </a:spcAft>
          </a:pPr>
          <a:r>
            <a:rPr lang="fr-FR" sz="1100" b="1" kern="1200" dirty="0" smtClean="0">
              <a:solidFill>
                <a:schemeClr val="bg1"/>
              </a:solidFill>
              <a:latin typeface="Tw Cen MT" pitchFamily="34" charset="0"/>
            </a:rPr>
            <a:t>Tableau</a:t>
          </a:r>
        </a:p>
      </dsp:txBody>
      <dsp:txXfrm>
        <a:off x="6863235" y="3145844"/>
        <a:ext cx="697165" cy="464776"/>
      </dsp:txXfrm>
    </dsp:sp>
    <dsp:sp modelId="{BF66C353-E700-4338-A9AE-2E379451ADCF}">
      <dsp:nvSpPr>
        <dsp:cNvPr id="0" name=""/>
        <dsp:cNvSpPr/>
      </dsp:nvSpPr>
      <dsp:spPr>
        <a:xfrm>
          <a:off x="7676595" y="3147006"/>
          <a:ext cx="464776" cy="464776"/>
        </a:xfrm>
        <a:prstGeom prst="ellipse">
          <a:avLst/>
        </a:prstGeom>
        <a:blipFill rotWithShape="1">
          <a:blip xmlns:r="http://schemas.openxmlformats.org/officeDocument/2006/relationships" r:embed="rId10"/>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27BD4B4-EB53-41D7-B9EC-B80F9B02F23E}">
      <dsp:nvSpPr>
        <dsp:cNvPr id="0" name=""/>
        <dsp:cNvSpPr/>
      </dsp:nvSpPr>
      <dsp:spPr>
        <a:xfrm>
          <a:off x="8141372" y="3145844"/>
          <a:ext cx="697165" cy="4647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l" defTabSz="488950">
            <a:lnSpc>
              <a:spcPct val="90000"/>
            </a:lnSpc>
            <a:spcBef>
              <a:spcPct val="0"/>
            </a:spcBef>
            <a:spcAft>
              <a:spcPct val="35000"/>
            </a:spcAft>
          </a:pPr>
          <a:r>
            <a:rPr lang="fr-FR" sz="1100" b="1" kern="1200" dirty="0" smtClean="0">
              <a:solidFill>
                <a:schemeClr val="bg1"/>
              </a:solidFill>
              <a:latin typeface="Tw Cen MT" pitchFamily="34" charset="0"/>
            </a:rPr>
            <a:t>Schéma, </a:t>
          </a:r>
          <a:r>
            <a:rPr lang="fr-FR" sz="1100" b="1" kern="1200" dirty="0" err="1" smtClean="0">
              <a:solidFill>
                <a:schemeClr val="bg1"/>
              </a:solidFill>
              <a:latin typeface="Tw Cen MT" pitchFamily="34" charset="0"/>
            </a:rPr>
            <a:t>organigra</a:t>
          </a:r>
          <a:r>
            <a:rPr lang="fr-FR" sz="1100" b="1" kern="1200" dirty="0" smtClean="0">
              <a:solidFill>
                <a:schemeClr val="bg1"/>
              </a:solidFill>
              <a:latin typeface="Tw Cen MT" pitchFamily="34" charset="0"/>
            </a:rPr>
            <a:t>--</a:t>
          </a:r>
          <a:r>
            <a:rPr lang="fr-FR" sz="1100" b="1" kern="1200" dirty="0" err="1" smtClean="0">
              <a:solidFill>
                <a:schemeClr val="bg1"/>
              </a:solidFill>
              <a:latin typeface="Tw Cen MT" pitchFamily="34" charset="0"/>
            </a:rPr>
            <a:t>mme</a:t>
          </a:r>
          <a:endParaRPr lang="fr-FR" sz="1100" b="1" kern="1200" dirty="0" smtClean="0">
            <a:solidFill>
              <a:schemeClr val="bg1"/>
            </a:solidFill>
            <a:latin typeface="Tw Cen MT" pitchFamily="34" charset="0"/>
          </a:endParaRPr>
        </a:p>
      </dsp:txBody>
      <dsp:txXfrm>
        <a:off x="8141372" y="3145844"/>
        <a:ext cx="697165" cy="46477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80A998-3B96-46B2-AB18-256DC8FEF157}">
      <dsp:nvSpPr>
        <dsp:cNvPr id="0" name=""/>
        <dsp:cNvSpPr/>
      </dsp:nvSpPr>
      <dsp:spPr>
        <a:xfrm>
          <a:off x="3585431" y="2958330"/>
          <a:ext cx="1907639" cy="1907639"/>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fr-FR" sz="2000" kern="1200" dirty="0" smtClean="0">
              <a:latin typeface="Tw Cen MT" pitchFamily="34" charset="0"/>
            </a:rPr>
            <a:t>Thème 1 : La longue histoire de l’humanité et des migrations</a:t>
          </a:r>
          <a:endParaRPr lang="fr-FR" sz="2000" kern="1200" dirty="0">
            <a:latin typeface="Tw Cen MT" pitchFamily="34" charset="0"/>
          </a:endParaRPr>
        </a:p>
      </dsp:txBody>
      <dsp:txXfrm>
        <a:off x="3678554" y="3051453"/>
        <a:ext cx="1721393" cy="1721393"/>
      </dsp:txXfrm>
    </dsp:sp>
    <dsp:sp modelId="{C9810C8E-89CB-41E2-A77E-DD2CB114D6AB}">
      <dsp:nvSpPr>
        <dsp:cNvPr id="0" name=""/>
        <dsp:cNvSpPr/>
      </dsp:nvSpPr>
      <dsp:spPr>
        <a:xfrm rot="16200000">
          <a:off x="3870186" y="2289266"/>
          <a:ext cx="1338129" cy="0"/>
        </a:xfrm>
        <a:custGeom>
          <a:avLst/>
          <a:gdLst/>
          <a:ahLst/>
          <a:cxnLst/>
          <a:rect l="0" t="0" r="0" b="0"/>
          <a:pathLst>
            <a:path>
              <a:moveTo>
                <a:pt x="0" y="0"/>
              </a:moveTo>
              <a:lnTo>
                <a:pt x="1338129" y="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6E9FC25-0DFB-4B2A-B32D-9D9038B1A6B4}">
      <dsp:nvSpPr>
        <dsp:cNvPr id="0" name=""/>
        <dsp:cNvSpPr/>
      </dsp:nvSpPr>
      <dsp:spPr>
        <a:xfrm>
          <a:off x="3900192" y="342083"/>
          <a:ext cx="1278118" cy="1278118"/>
        </a:xfrm>
        <a:prstGeom prst="roundRect">
          <a:avLst/>
        </a:prstGeom>
        <a:gradFill rotWithShape="0">
          <a:gsLst>
            <a:gs pos="0">
              <a:schemeClr val="accent2">
                <a:hueOff val="1560506"/>
                <a:satOff val="-1946"/>
                <a:lumOff val="458"/>
                <a:alphaOff val="0"/>
                <a:shade val="51000"/>
                <a:satMod val="130000"/>
              </a:schemeClr>
            </a:gs>
            <a:gs pos="80000">
              <a:schemeClr val="accent2">
                <a:hueOff val="1560506"/>
                <a:satOff val="-1946"/>
                <a:lumOff val="458"/>
                <a:alphaOff val="0"/>
                <a:shade val="93000"/>
                <a:satMod val="130000"/>
              </a:schemeClr>
            </a:gs>
            <a:gs pos="100000">
              <a:schemeClr val="accent2">
                <a:hueOff val="1560506"/>
                <a:satOff val="-1946"/>
                <a:lumOff val="45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fr-FR" sz="2000" kern="1200" dirty="0" smtClean="0">
              <a:latin typeface="Tw Cen MT" pitchFamily="34" charset="0"/>
            </a:rPr>
            <a:t>Les débuts de l’humanité</a:t>
          </a:r>
          <a:endParaRPr lang="fr-FR" sz="2000" kern="1200" dirty="0">
            <a:latin typeface="Tw Cen MT" pitchFamily="34" charset="0"/>
          </a:endParaRPr>
        </a:p>
      </dsp:txBody>
      <dsp:txXfrm>
        <a:off x="3962585" y="404476"/>
        <a:ext cx="1153332" cy="1153332"/>
      </dsp:txXfrm>
    </dsp:sp>
    <dsp:sp modelId="{905FA0AF-A863-4B76-920B-1C1ECF9F234C}">
      <dsp:nvSpPr>
        <dsp:cNvPr id="0" name=""/>
        <dsp:cNvSpPr/>
      </dsp:nvSpPr>
      <dsp:spPr>
        <a:xfrm rot="1800000">
          <a:off x="5440205" y="4660136"/>
          <a:ext cx="789191" cy="0"/>
        </a:xfrm>
        <a:custGeom>
          <a:avLst/>
          <a:gdLst/>
          <a:ahLst/>
          <a:cxnLst/>
          <a:rect l="0" t="0" r="0" b="0"/>
          <a:pathLst>
            <a:path>
              <a:moveTo>
                <a:pt x="0" y="0"/>
              </a:moveTo>
              <a:lnTo>
                <a:pt x="789191" y="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83DE731-139D-4A4E-BE73-DA9172C91E02}">
      <dsp:nvSpPr>
        <dsp:cNvPr id="0" name=""/>
        <dsp:cNvSpPr/>
      </dsp:nvSpPr>
      <dsp:spPr>
        <a:xfrm>
          <a:off x="6176531" y="4738595"/>
          <a:ext cx="1802095" cy="1278118"/>
        </a:xfrm>
        <a:prstGeom prst="roundRect">
          <a:avLst/>
        </a:prstGeom>
        <a:gradFill rotWithShape="0">
          <a:gsLst>
            <a:gs pos="0">
              <a:schemeClr val="accent2">
                <a:hueOff val="3121013"/>
                <a:satOff val="-3893"/>
                <a:lumOff val="915"/>
                <a:alphaOff val="0"/>
                <a:shade val="51000"/>
                <a:satMod val="130000"/>
              </a:schemeClr>
            </a:gs>
            <a:gs pos="80000">
              <a:schemeClr val="accent2">
                <a:hueOff val="3121013"/>
                <a:satOff val="-3893"/>
                <a:lumOff val="915"/>
                <a:alphaOff val="0"/>
                <a:shade val="93000"/>
                <a:satMod val="130000"/>
              </a:schemeClr>
            </a:gs>
            <a:gs pos="100000">
              <a:schemeClr val="accent2">
                <a:hueOff val="3121013"/>
                <a:satOff val="-3893"/>
                <a:lumOff val="91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fr-FR" sz="2000" kern="1200" dirty="0" smtClean="0">
              <a:latin typeface="Tw Cen MT" pitchFamily="34" charset="0"/>
            </a:rPr>
            <a:t>La « Révolution » néolithique</a:t>
          </a:r>
          <a:endParaRPr lang="fr-FR" sz="2000" kern="1200" dirty="0">
            <a:latin typeface="Tw Cen MT" pitchFamily="34" charset="0"/>
          </a:endParaRPr>
        </a:p>
      </dsp:txBody>
      <dsp:txXfrm>
        <a:off x="6238924" y="4800988"/>
        <a:ext cx="1677309" cy="1153332"/>
      </dsp:txXfrm>
    </dsp:sp>
    <dsp:sp modelId="{0A598E4F-8978-44DF-9A34-BA60A600E3FA}">
      <dsp:nvSpPr>
        <dsp:cNvPr id="0" name=""/>
        <dsp:cNvSpPr/>
      </dsp:nvSpPr>
      <dsp:spPr>
        <a:xfrm rot="9000000">
          <a:off x="2778542" y="4679043"/>
          <a:ext cx="864821" cy="0"/>
        </a:xfrm>
        <a:custGeom>
          <a:avLst/>
          <a:gdLst/>
          <a:ahLst/>
          <a:cxnLst/>
          <a:rect l="0" t="0" r="0" b="0"/>
          <a:pathLst>
            <a:path>
              <a:moveTo>
                <a:pt x="0" y="0"/>
              </a:moveTo>
              <a:lnTo>
                <a:pt x="864821" y="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0730D57-4702-4A63-AC8F-E6EDBC13A2BC}">
      <dsp:nvSpPr>
        <dsp:cNvPr id="0" name=""/>
        <dsp:cNvSpPr/>
      </dsp:nvSpPr>
      <dsp:spPr>
        <a:xfrm>
          <a:off x="1165373" y="4738595"/>
          <a:ext cx="1671101" cy="1278118"/>
        </a:xfrm>
        <a:prstGeom prst="roundRect">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fr-FR" sz="2000" kern="1200" dirty="0" smtClean="0">
              <a:latin typeface="Tw Cen MT" pitchFamily="34" charset="0"/>
            </a:rPr>
            <a:t>Premiers Etats, premières écritures</a:t>
          </a:r>
          <a:endParaRPr lang="fr-FR" sz="2000" kern="1200" dirty="0">
            <a:latin typeface="Tw Cen MT" pitchFamily="34" charset="0"/>
          </a:endParaRPr>
        </a:p>
      </dsp:txBody>
      <dsp:txXfrm>
        <a:off x="1227766" y="4800988"/>
        <a:ext cx="1546315" cy="1153332"/>
      </dsp:txXfrm>
    </dsp:sp>
  </dsp:spTree>
</dsp:drawing>
</file>

<file path=ppt/diagrams/layout1.xml><?xml version="1.0" encoding="utf-8"?>
<dgm:layoutDef xmlns:dgm="http://schemas.openxmlformats.org/drawingml/2006/diagram" xmlns:a="http://schemas.openxmlformats.org/drawingml/2006/main" uniqueId="urn:microsoft.com/office/officeart/2005/8/layout/pList2#1">
  <dgm:title val=""/>
  <dgm:desc val=""/>
  <dgm:catLst>
    <dgm:cat type="list" pri="1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9/layout/CirclePictureHierarchy">
  <dgm:title val=""/>
  <dgm:desc val=""/>
  <dgm:catLst>
    <dgm:cat type="hierarchy" pri="1750"/>
    <dgm:cat type="picture" pri="23000"/>
    <dgm:cat type="pictureconvert" pri="2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5"/>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h" for="ch" forName="image" refType="h" fact="0.8"/>
              <dgm:constr type="w" for="ch" forName="image" refType="h" refFor="ch" refForName="image"/>
              <dgm:constr type="t" for="ch" forName="image" refType="h" fact="0.1"/>
              <dgm:constr type="l" for="ch" forName="image"/>
              <dgm:constr type="w" for="ch" forName="text" refType="w" fact="0.6"/>
              <dgm:constr type="h" for="ch" forName="text" refType="h" fact="0.8"/>
              <dgm:constr type="t" for="ch" forName="text" refType="w" fact="0.04"/>
              <dgm:constr type="l" for="ch" forName="text" refType="w" fact="0.4"/>
            </dgm:constrLst>
            <dgm:ruleLst/>
            <dgm:layoutNode name="image" styleLbl="node0">
              <dgm:alg type="sp"/>
              <dgm:shape xmlns:r="http://schemas.openxmlformats.org/officeDocument/2006/relationships" type="ellipse" r:blip="" blipPhldr="1">
                <dgm:adjLst/>
              </dgm:shape>
              <dgm:presOf/>
              <dgm:constrLst/>
              <dgm:ruleLst/>
            </dgm:layoutNode>
            <dgm:layoutNode name="text"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image"/>
                    <dgm:param type="dstNode" val="image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h" for="ch" forName="image2" refType="h" fact="0.8"/>
                      <dgm:constr type="w" for="ch" forName="image2" refType="h" refFor="ch" refForName="image2"/>
                      <dgm:constr type="t" for="ch" forName="image2" refType="h" fact="0.1"/>
                      <dgm:constr type="l" for="ch" forName="image2"/>
                      <dgm:constr type="w" for="ch" forName="text2" refType="w" fact="0.6"/>
                      <dgm:constr type="h" for="ch" forName="text2" refType="h" fact="0.8"/>
                      <dgm:constr type="t" for="ch" forName="text2" refType="w" fact="0.04"/>
                      <dgm:constr type="l" for="ch" forName="text2" refType="w" fact="0.4"/>
                    </dgm:constrLst>
                    <dgm:ruleLst/>
                    <dgm:layoutNode name="image2">
                      <dgm:alg type="sp"/>
                      <dgm:shape xmlns:r="http://schemas.openxmlformats.org/officeDocument/2006/relationships" type="ellipse" r:blip="" blipPhldr="1">
                        <dgm:adjLst/>
                      </dgm:shape>
                      <dgm:presOf/>
                      <dgm:constrLst/>
                      <dgm:ruleLst/>
                    </dgm:layoutNode>
                    <dgm:layoutNode name="text2"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image2"/>
                            <dgm:param type="dstNode" val="image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h" for="ch" forName="image3" refType="h" fact="0.8"/>
                              <dgm:constr type="w" for="ch" forName="image3" refType="h" refFor="ch" refForName="image3"/>
                              <dgm:constr type="t" for="ch" forName="image3" refType="h" fact="0.1"/>
                              <dgm:constr type="l" for="ch" forName="image3"/>
                              <dgm:constr type="w" for="ch" forName="text3" refType="w" fact="0.6"/>
                              <dgm:constr type="h" for="ch" forName="text3" refType="h" fact="0.8"/>
                              <dgm:constr type="t" for="ch" forName="text3" refType="w" fact="0.04"/>
                              <dgm:constr type="l" for="ch" forName="text3" refType="w" fact="0.4"/>
                            </dgm:constrLst>
                            <dgm:ruleLst/>
                            <dgm:layoutNode name="image3">
                              <dgm:alg type="sp"/>
                              <dgm:shape xmlns:r="http://schemas.openxmlformats.org/officeDocument/2006/relationships" type="ellipse" r:blip="" blipPhldr="1">
                                <dgm:adjLst/>
                              </dgm:shape>
                              <dgm:presOf/>
                              <dgm:constrLst/>
                              <dgm:ruleLst/>
                            </dgm:layoutNode>
                            <dgm:layoutNode name="text3"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image3"/>
                                        <dgm:param type="dstNode" val="image4"/>
                                      </dgm:alg>
                                    </dgm:if>
                                    <dgm:else name="Name26">
                                      <dgm:alg type="conn">
                                        <dgm:param type="dim" val="1D"/>
                                        <dgm:param type="endSty" val="noArr"/>
                                        <dgm:param type="connRout" val="bend"/>
                                        <dgm:param type="bendPt" val="end"/>
                                        <dgm:param type="begPts" val="bCtr"/>
                                        <dgm:param type="endPts" val="tCtr"/>
                                        <dgm:param type="srcNode" val="image4"/>
                                        <dgm:param type="dstNode" val="image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h" for="ch" forName="image4" refType="h" fact="0.8"/>
                                      <dgm:constr type="w" for="ch" forName="image4" refType="h" refFor="ch" refForName="image4"/>
                                      <dgm:constr type="t" for="ch" forName="image4" refType="h" fact="0.1"/>
                                      <dgm:constr type="l" for="ch" forName="image4"/>
                                      <dgm:constr type="w" for="ch" forName="text4" refType="w" fact="0.6"/>
                                      <dgm:constr type="h" for="ch" forName="text4" refType="h" fact="0.8"/>
                                      <dgm:constr type="t" for="ch" forName="text4" refType="w" fact="0.04"/>
                                      <dgm:constr type="l" for="ch" forName="text4" refType="w" fact="0.4"/>
                                    </dgm:constrLst>
                                    <dgm:ruleLst/>
                                    <dgm:layoutNode name="image4">
                                      <dgm:alg type="sp"/>
                                      <dgm:shape xmlns:r="http://schemas.openxmlformats.org/officeDocument/2006/relationships" type="ellipse" r:blip="" blipPhldr="1">
                                        <dgm:adjLst/>
                                      </dgm:shape>
                                      <dgm:presOf/>
                                      <dgm:constrLst/>
                                      <dgm:ruleLst/>
                                    </dgm:layoutNode>
                                    <dgm:layoutNode name="text4"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10BC9FE-AF1C-4E1A-88E0-F3E2AE5682D7}" type="datetimeFigureOut">
              <a:rPr lang="fr-FR" smtClean="0"/>
              <a:t>17/12/2016</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EBCBDE-3B74-4BED-948B-4A23CB6B9BB4}" type="slidenum">
              <a:rPr lang="fr-FR" smtClean="0"/>
              <a:t>‹N°›</a:t>
            </a:fld>
            <a:endParaRPr lang="fr-FR"/>
          </a:p>
        </p:txBody>
      </p:sp>
    </p:spTree>
    <p:extLst>
      <p:ext uri="{BB962C8B-B14F-4D97-AF65-F5344CB8AC3E}">
        <p14:creationId xmlns:p14="http://schemas.microsoft.com/office/powerpoint/2010/main" val="23703199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7EBCBDE-3B74-4BED-948B-4A23CB6B9BB4}" type="slidenum">
              <a:rPr lang="fr-FR" smtClean="0"/>
              <a:t>2</a:t>
            </a:fld>
            <a:endParaRPr lang="fr-FR"/>
          </a:p>
        </p:txBody>
      </p:sp>
    </p:spTree>
    <p:extLst>
      <p:ext uri="{BB962C8B-B14F-4D97-AF65-F5344CB8AC3E}">
        <p14:creationId xmlns:p14="http://schemas.microsoft.com/office/powerpoint/2010/main" val="3659019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en-US" sz="1200" dirty="0"/>
          </a:p>
        </p:txBody>
      </p:sp>
      <p:sp>
        <p:nvSpPr>
          <p:cNvPr id="6" name="Slide Image Placeholder 5"/>
          <p:cNvSpPr>
            <a:spLocks noGrp="1" noRot="1" noChangeAspect="1"/>
          </p:cNvSpPr>
          <p:nvPr>
            <p:ph type="sldImg"/>
          </p:nvPr>
        </p:nvSpPr>
        <p:spPr>
          <a:xfrm>
            <a:off x="533400" y="460375"/>
            <a:ext cx="3144838" cy="2359025"/>
          </a:xfr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330631E7-FC41-46CC-90AC-90000BD915EB}" type="slidenum">
              <a:rPr lang="fr-FR"/>
              <a:pPr/>
              <a:t>12</a:t>
            </a:fld>
            <a:endParaRPr lang="fr-FR"/>
          </a:p>
        </p:txBody>
      </p:sp>
      <p:sp>
        <p:nvSpPr>
          <p:cNvPr id="70657" name="Rectangle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0658" name="Rectangle 2"/>
          <p:cNvSpPr txBox="1">
            <a:spLocks noGrp="1" noChangeArrowheads="1"/>
          </p:cNvSpPr>
          <p:nvPr>
            <p:ph type="body" idx="1"/>
          </p:nvPr>
        </p:nvSpPr>
        <p:spPr bwMode="auto">
          <a:xfrm>
            <a:off x="685512" y="4343230"/>
            <a:ext cx="5486976" cy="411513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EF6A7DF2-2565-4C51-A865-2A390C897C33}" type="datetimeFigureOut">
              <a:rPr lang="fr-FR" smtClean="0"/>
              <a:t>17/12/2016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B9121ED-F393-4263-A8AE-9C00E1759850}" type="slidenum">
              <a:rPr lang="fr-FR" smtClean="0"/>
              <a:t>‹N°›</a:t>
            </a:fld>
            <a:endParaRPr lang="fr-FR"/>
          </a:p>
        </p:txBody>
      </p:sp>
    </p:spTree>
    <p:extLst>
      <p:ext uri="{BB962C8B-B14F-4D97-AF65-F5344CB8AC3E}">
        <p14:creationId xmlns:p14="http://schemas.microsoft.com/office/powerpoint/2010/main" val="4270353996"/>
      </p:ext>
    </p:extLst>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F6A7DF2-2565-4C51-A865-2A390C897C33}" type="datetimeFigureOut">
              <a:rPr lang="fr-FR" smtClean="0"/>
              <a:t>17/12/2016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B9121ED-F393-4263-A8AE-9C00E1759850}" type="slidenum">
              <a:rPr lang="fr-FR" smtClean="0"/>
              <a:t>‹N°›</a:t>
            </a:fld>
            <a:endParaRPr lang="fr-FR"/>
          </a:p>
        </p:txBody>
      </p:sp>
    </p:spTree>
    <p:extLst>
      <p:ext uri="{BB962C8B-B14F-4D97-AF65-F5344CB8AC3E}">
        <p14:creationId xmlns:p14="http://schemas.microsoft.com/office/powerpoint/2010/main" val="1440434221"/>
      </p:ext>
    </p:extLst>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F6A7DF2-2565-4C51-A865-2A390C897C33}" type="datetimeFigureOut">
              <a:rPr lang="fr-FR" smtClean="0"/>
              <a:t>17/12/2016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B9121ED-F393-4263-A8AE-9C00E1759850}" type="slidenum">
              <a:rPr lang="fr-FR" smtClean="0"/>
              <a:t>‹N°›</a:t>
            </a:fld>
            <a:endParaRPr lang="fr-FR"/>
          </a:p>
        </p:txBody>
      </p:sp>
    </p:spTree>
    <p:extLst>
      <p:ext uri="{BB962C8B-B14F-4D97-AF65-F5344CB8AC3E}">
        <p14:creationId xmlns:p14="http://schemas.microsoft.com/office/powerpoint/2010/main" val="409769612"/>
      </p:ext>
    </p:extLst>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456481" y="273629"/>
            <a:ext cx="8226720" cy="1143480"/>
          </a:xfrm>
        </p:spPr>
        <p:txBody>
          <a:bodyPr/>
          <a:lstStyle/>
          <a:p>
            <a:r>
              <a:rPr lang="fr-FR" smtClean="0"/>
              <a:t>Modifiez le style du titre</a:t>
            </a:r>
            <a:endParaRPr lang="fr-FR"/>
          </a:p>
        </p:txBody>
      </p:sp>
      <p:sp>
        <p:nvSpPr>
          <p:cNvPr id="3" name="Espace réservé de la date 2"/>
          <p:cNvSpPr>
            <a:spLocks noGrp="1"/>
          </p:cNvSpPr>
          <p:nvPr>
            <p:ph type="dt" idx="10"/>
          </p:nvPr>
        </p:nvSpPr>
        <p:spPr>
          <a:xfrm>
            <a:off x="456481" y="6247376"/>
            <a:ext cx="2128320" cy="470930"/>
          </a:xfrm>
        </p:spPr>
        <p:txBody>
          <a:bodyPr/>
          <a:lstStyle>
            <a:lvl1pPr>
              <a:defRPr/>
            </a:lvl1pPr>
          </a:lstStyle>
          <a:p>
            <a:endParaRPr lang="fr-FR"/>
          </a:p>
        </p:txBody>
      </p:sp>
      <p:sp>
        <p:nvSpPr>
          <p:cNvPr id="4" name="Espace réservé du pied de page 3"/>
          <p:cNvSpPr>
            <a:spLocks noGrp="1"/>
          </p:cNvSpPr>
          <p:nvPr>
            <p:ph type="ftr" idx="11"/>
          </p:nvPr>
        </p:nvSpPr>
        <p:spPr>
          <a:xfrm>
            <a:off x="3127680" y="6247376"/>
            <a:ext cx="2897280" cy="470930"/>
          </a:xfrm>
        </p:spPr>
        <p:txBody>
          <a:bodyPr/>
          <a:lstStyle>
            <a:lvl1pPr>
              <a:defRPr/>
            </a:lvl1pPr>
          </a:lstStyle>
          <a:p>
            <a:endParaRPr lang="fr-FR"/>
          </a:p>
        </p:txBody>
      </p:sp>
      <p:sp>
        <p:nvSpPr>
          <p:cNvPr id="5" name="Espace réservé du numéro de diapositive 4"/>
          <p:cNvSpPr>
            <a:spLocks noGrp="1"/>
          </p:cNvSpPr>
          <p:nvPr>
            <p:ph type="sldNum" idx="12"/>
          </p:nvPr>
        </p:nvSpPr>
        <p:spPr>
          <a:xfrm>
            <a:off x="6556321" y="6247376"/>
            <a:ext cx="2128320" cy="470930"/>
          </a:xfrm>
        </p:spPr>
        <p:txBody>
          <a:bodyPr/>
          <a:lstStyle>
            <a:lvl1pPr>
              <a:defRPr/>
            </a:lvl1pPr>
          </a:lstStyle>
          <a:p>
            <a:fld id="{05155637-7828-4BFD-AE48-9B6B3712CFFB}" type="slidenum">
              <a:rPr lang="fr-FR"/>
              <a:pPr/>
              <a:t>‹N°›</a:t>
            </a:fld>
            <a:endParaRPr lang="fr-FR"/>
          </a:p>
        </p:txBody>
      </p:sp>
    </p:spTree>
    <p:extLst>
      <p:ext uri="{BB962C8B-B14F-4D97-AF65-F5344CB8AC3E}">
        <p14:creationId xmlns:p14="http://schemas.microsoft.com/office/powerpoint/2010/main" val="1445169555"/>
      </p:ext>
    </p:extLst>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F6A7DF2-2565-4C51-A865-2A390C897C33}" type="datetimeFigureOut">
              <a:rPr lang="fr-FR" smtClean="0"/>
              <a:t>17/12/2016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B9121ED-F393-4263-A8AE-9C00E1759850}" type="slidenum">
              <a:rPr lang="fr-FR" smtClean="0"/>
              <a:t>‹N°›</a:t>
            </a:fld>
            <a:endParaRPr lang="fr-FR"/>
          </a:p>
        </p:txBody>
      </p:sp>
    </p:spTree>
    <p:extLst>
      <p:ext uri="{BB962C8B-B14F-4D97-AF65-F5344CB8AC3E}">
        <p14:creationId xmlns:p14="http://schemas.microsoft.com/office/powerpoint/2010/main" val="2455592950"/>
      </p:ext>
    </p:extLst>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EF6A7DF2-2565-4C51-A865-2A390C897C33}" type="datetimeFigureOut">
              <a:rPr lang="fr-FR" smtClean="0"/>
              <a:t>17/12/2016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B9121ED-F393-4263-A8AE-9C00E1759850}" type="slidenum">
              <a:rPr lang="fr-FR" smtClean="0"/>
              <a:t>‹N°›</a:t>
            </a:fld>
            <a:endParaRPr lang="fr-FR"/>
          </a:p>
        </p:txBody>
      </p:sp>
    </p:spTree>
    <p:extLst>
      <p:ext uri="{BB962C8B-B14F-4D97-AF65-F5344CB8AC3E}">
        <p14:creationId xmlns:p14="http://schemas.microsoft.com/office/powerpoint/2010/main" val="1537873514"/>
      </p:ext>
    </p:extLst>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EF6A7DF2-2565-4C51-A865-2A390C897C33}" type="datetimeFigureOut">
              <a:rPr lang="fr-FR" smtClean="0"/>
              <a:t>17/12/2016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B9121ED-F393-4263-A8AE-9C00E1759850}" type="slidenum">
              <a:rPr lang="fr-FR" smtClean="0"/>
              <a:t>‹N°›</a:t>
            </a:fld>
            <a:endParaRPr lang="fr-FR"/>
          </a:p>
        </p:txBody>
      </p:sp>
    </p:spTree>
    <p:extLst>
      <p:ext uri="{BB962C8B-B14F-4D97-AF65-F5344CB8AC3E}">
        <p14:creationId xmlns:p14="http://schemas.microsoft.com/office/powerpoint/2010/main" val="944344403"/>
      </p:ext>
    </p:extLst>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EF6A7DF2-2565-4C51-A865-2A390C897C33}" type="datetimeFigureOut">
              <a:rPr lang="fr-FR" smtClean="0"/>
              <a:t>17/12/2016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1B9121ED-F393-4263-A8AE-9C00E1759850}" type="slidenum">
              <a:rPr lang="fr-FR" smtClean="0"/>
              <a:t>‹N°›</a:t>
            </a:fld>
            <a:endParaRPr lang="fr-FR"/>
          </a:p>
        </p:txBody>
      </p:sp>
    </p:spTree>
    <p:extLst>
      <p:ext uri="{BB962C8B-B14F-4D97-AF65-F5344CB8AC3E}">
        <p14:creationId xmlns:p14="http://schemas.microsoft.com/office/powerpoint/2010/main" val="1670657175"/>
      </p:ext>
    </p:extLst>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EF6A7DF2-2565-4C51-A865-2A390C897C33}" type="datetimeFigureOut">
              <a:rPr lang="fr-FR" smtClean="0"/>
              <a:t>17/12/2016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1B9121ED-F393-4263-A8AE-9C00E1759850}" type="slidenum">
              <a:rPr lang="fr-FR" smtClean="0"/>
              <a:t>‹N°›</a:t>
            </a:fld>
            <a:endParaRPr lang="fr-FR"/>
          </a:p>
        </p:txBody>
      </p:sp>
    </p:spTree>
    <p:extLst>
      <p:ext uri="{BB962C8B-B14F-4D97-AF65-F5344CB8AC3E}">
        <p14:creationId xmlns:p14="http://schemas.microsoft.com/office/powerpoint/2010/main" val="3842622333"/>
      </p:ext>
    </p:extLst>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EF6A7DF2-2565-4C51-A865-2A390C897C33}" type="datetimeFigureOut">
              <a:rPr lang="fr-FR" smtClean="0"/>
              <a:t>17/12/2016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1B9121ED-F393-4263-A8AE-9C00E1759850}" type="slidenum">
              <a:rPr lang="fr-FR" smtClean="0"/>
              <a:t>‹N°›</a:t>
            </a:fld>
            <a:endParaRPr lang="fr-FR"/>
          </a:p>
        </p:txBody>
      </p:sp>
    </p:spTree>
    <p:extLst>
      <p:ext uri="{BB962C8B-B14F-4D97-AF65-F5344CB8AC3E}">
        <p14:creationId xmlns:p14="http://schemas.microsoft.com/office/powerpoint/2010/main" val="28431208"/>
      </p:ext>
    </p:extLst>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EF6A7DF2-2565-4C51-A865-2A390C897C33}" type="datetimeFigureOut">
              <a:rPr lang="fr-FR" smtClean="0"/>
              <a:t>17/12/2016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B9121ED-F393-4263-A8AE-9C00E1759850}" type="slidenum">
              <a:rPr lang="fr-FR" smtClean="0"/>
              <a:t>‹N°›</a:t>
            </a:fld>
            <a:endParaRPr lang="fr-FR"/>
          </a:p>
        </p:txBody>
      </p:sp>
    </p:spTree>
    <p:extLst>
      <p:ext uri="{BB962C8B-B14F-4D97-AF65-F5344CB8AC3E}">
        <p14:creationId xmlns:p14="http://schemas.microsoft.com/office/powerpoint/2010/main" val="1724059989"/>
      </p:ext>
    </p:extLst>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EF6A7DF2-2565-4C51-A865-2A390C897C33}" type="datetimeFigureOut">
              <a:rPr lang="fr-FR" smtClean="0"/>
              <a:t>17/12/2016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B9121ED-F393-4263-A8AE-9C00E1759850}" type="slidenum">
              <a:rPr lang="fr-FR" smtClean="0"/>
              <a:t>‹N°›</a:t>
            </a:fld>
            <a:endParaRPr lang="fr-FR"/>
          </a:p>
        </p:txBody>
      </p:sp>
    </p:spTree>
    <p:extLst>
      <p:ext uri="{BB962C8B-B14F-4D97-AF65-F5344CB8AC3E}">
        <p14:creationId xmlns:p14="http://schemas.microsoft.com/office/powerpoint/2010/main" val="4290388605"/>
      </p:ext>
    </p:extLst>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l="-6000" r="-6000"/>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6A7DF2-2565-4C51-A865-2A390C897C33}" type="datetimeFigureOut">
              <a:rPr lang="fr-FR" smtClean="0"/>
              <a:t>17/12/2016</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9121ED-F393-4263-A8AE-9C00E1759850}" type="slidenum">
              <a:rPr lang="fr-FR" smtClean="0"/>
              <a:t>‹N°›</a:t>
            </a:fld>
            <a:endParaRPr lang="fr-FR"/>
          </a:p>
        </p:txBody>
      </p:sp>
    </p:spTree>
    <p:extLst>
      <p:ext uri="{BB962C8B-B14F-4D97-AF65-F5344CB8AC3E}">
        <p14:creationId xmlns:p14="http://schemas.microsoft.com/office/powerpoint/2010/main" val="30362042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9.png"/><Relationship Id="rId18" Type="http://schemas.microsoft.com/office/2007/relationships/hdphoto" Target="../media/hdphoto7.wdp"/><Relationship Id="rId3" Type="http://schemas.openxmlformats.org/officeDocument/2006/relationships/image" Target="../media/image4.png"/><Relationship Id="rId7" Type="http://schemas.openxmlformats.org/officeDocument/2006/relationships/image" Target="../media/image6.png"/><Relationship Id="rId12" Type="http://schemas.microsoft.com/office/2007/relationships/hdphoto" Target="../media/hdphoto5.wdp"/><Relationship Id="rId17" Type="http://schemas.openxmlformats.org/officeDocument/2006/relationships/image" Target="../media/image12.png"/><Relationship Id="rId2" Type="http://schemas.openxmlformats.org/officeDocument/2006/relationships/notesSlide" Target="../notesSlides/notesSlide1.xml"/><Relationship Id="rId16" Type="http://schemas.openxmlformats.org/officeDocument/2006/relationships/image" Target="../media/image11.jpeg"/><Relationship Id="rId1" Type="http://schemas.openxmlformats.org/officeDocument/2006/relationships/slideLayout" Target="../slideLayouts/slideLayout7.xml"/><Relationship Id="rId6" Type="http://schemas.microsoft.com/office/2007/relationships/hdphoto" Target="../media/hdphoto2.wdp"/><Relationship Id="rId11" Type="http://schemas.openxmlformats.org/officeDocument/2006/relationships/image" Target="../media/image8.png"/><Relationship Id="rId5" Type="http://schemas.openxmlformats.org/officeDocument/2006/relationships/image" Target="../media/image5.png"/><Relationship Id="rId15" Type="http://schemas.microsoft.com/office/2007/relationships/hdphoto" Target="../media/hdphoto6.wdp"/><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7.png"/><Relationship Id="rId14"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microsoft.com/office/2007/relationships/hdphoto" Target="../media/hdphoto10.wdp"/><Relationship Id="rId3" Type="http://schemas.microsoft.com/office/2007/relationships/hdphoto" Target="../media/hdphoto8.wdp"/><Relationship Id="rId7"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5.jpeg"/><Relationship Id="rId5" Type="http://schemas.microsoft.com/office/2007/relationships/hdphoto" Target="../media/hdphoto9.wdp"/><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 Target="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 Target="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http://www.wallpaperup.com/uploads/wallpapers/2015/02/07/615283/a9eb85e865b63ec2b2614fb81256f5f5.jpg"/>
          <p:cNvPicPr>
            <a:picLocks noChangeAspect="1" noChangeArrowheads="1"/>
          </p:cNvPicPr>
          <p:nvPr/>
        </p:nvPicPr>
        <p:blipFill rotWithShape="1">
          <a:blip r:embed="rId2">
            <a:clrChange>
              <a:clrFrom>
                <a:srgbClr val="FFFFFF"/>
              </a:clrFrom>
              <a:clrTo>
                <a:srgbClr val="FFFFFF">
                  <a:alpha val="0"/>
                </a:srgbClr>
              </a:clrTo>
            </a:clrChange>
            <a:duotone>
              <a:prstClr val="black"/>
              <a:srgbClr val="D9C3A5">
                <a:tint val="50000"/>
                <a:satMod val="180000"/>
              </a:srgbClr>
            </a:duotone>
            <a:extLst>
              <a:ext uri="{28A0092B-C50C-407E-A947-70E740481C1C}">
                <a14:useLocalDpi xmlns:a14="http://schemas.microsoft.com/office/drawing/2010/main" val="0"/>
              </a:ext>
            </a:extLst>
          </a:blip>
          <a:srcRect l="5191" r="2532"/>
          <a:stretch/>
        </p:blipFill>
        <p:spPr bwMode="auto">
          <a:xfrm flipH="1">
            <a:off x="-483037" y="-438111"/>
            <a:ext cx="9293687" cy="7296111"/>
          </a:xfrm>
          <a:prstGeom prst="rect">
            <a:avLst/>
          </a:prstGeom>
          <a:noFill/>
          <a:effectLst>
            <a:glow rad="469900">
              <a:schemeClr val="bg1">
                <a:alpha val="59000"/>
              </a:schemeClr>
            </a:glow>
          </a:effectLst>
          <a:extLst>
            <a:ext uri="{909E8E84-426E-40DD-AFC4-6F175D3DCCD1}">
              <a14:hiddenFill xmlns:a14="http://schemas.microsoft.com/office/drawing/2010/main">
                <a:solidFill>
                  <a:srgbClr val="FFFFFF"/>
                </a:solidFill>
              </a14:hiddenFill>
            </a:ext>
          </a:extLst>
        </p:spPr>
      </p:pic>
      <p:sp>
        <p:nvSpPr>
          <p:cNvPr id="4" name="Rectangle 3"/>
          <p:cNvSpPr/>
          <p:nvPr/>
        </p:nvSpPr>
        <p:spPr>
          <a:xfrm>
            <a:off x="206894" y="4692759"/>
            <a:ext cx="3956912" cy="1584000"/>
          </a:xfrm>
          <a:prstGeom prst="rect">
            <a:avLst/>
          </a:prstGeom>
          <a:solidFill>
            <a:schemeClr val="tx1">
              <a:lumMod val="95000"/>
              <a:lumOff val="5000"/>
              <a:alpha val="70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dirty="0" smtClean="0">
                <a:ln w="18415" cmpd="sng">
                  <a:solidFill>
                    <a:srgbClr val="FFFFFF"/>
                  </a:solidFill>
                  <a:prstDash val="solid"/>
                </a:ln>
                <a:solidFill>
                  <a:schemeClr val="bg2">
                    <a:lumMod val="50000"/>
                  </a:schemeClr>
                </a:solidFill>
                <a:effectLst>
                  <a:outerShdw blurRad="63500" dir="3600000" algn="tl" rotWithShape="0">
                    <a:srgbClr val="000000">
                      <a:alpha val="70000"/>
                    </a:srgbClr>
                  </a:outerShdw>
                </a:effectLst>
                <a:latin typeface="John Handy LET" pitchFamily="2" charset="0"/>
              </a:rPr>
              <a:t>Elaborer une fiche séquence</a:t>
            </a:r>
            <a:endParaRPr lang="fr-FR" sz="3600" dirty="0">
              <a:ln w="18415" cmpd="sng">
                <a:solidFill>
                  <a:srgbClr val="FFFFFF"/>
                </a:solidFill>
                <a:prstDash val="solid"/>
              </a:ln>
              <a:solidFill>
                <a:schemeClr val="bg2">
                  <a:lumMod val="50000"/>
                </a:schemeClr>
              </a:solidFill>
              <a:effectLst>
                <a:outerShdw blurRad="63500" dir="3600000" algn="tl" rotWithShape="0">
                  <a:srgbClr val="000000">
                    <a:alpha val="70000"/>
                  </a:srgbClr>
                </a:outerShdw>
              </a:effectLst>
              <a:latin typeface="John Handy LET" pitchFamily="2" charset="0"/>
            </a:endParaRPr>
          </a:p>
        </p:txBody>
      </p:sp>
      <p:pic>
        <p:nvPicPr>
          <p:cNvPr id="5" name="Picture 2" descr="http://centenaire.org/sites/default/files/styles/full_16_9/public/atoms/images/logo_academie_guyane.png?itok=lxwIZ2LU"/>
          <p:cNvPicPr>
            <a:picLocks noChangeAspect="1" noChangeArrowheads="1"/>
          </p:cNvPicPr>
          <p:nvPr/>
        </p:nvPicPr>
        <p:blipFill rotWithShape="1">
          <a:blip r:embed="rId3" cstate="print">
            <a:clrChange>
              <a:clrFrom>
                <a:srgbClr val="FFFFFF"/>
              </a:clrFrom>
              <a:clrTo>
                <a:srgbClr val="FFFFFF">
                  <a:alpha val="0"/>
                </a:srgbClr>
              </a:clrTo>
            </a:clrChange>
            <a:duotone>
              <a:prstClr val="black"/>
              <a:schemeClr val="accent2">
                <a:tint val="45000"/>
                <a:satMod val="400000"/>
              </a:schemeClr>
            </a:duotone>
            <a:extLst>
              <a:ext uri="{28A0092B-C50C-407E-A947-70E740481C1C}">
                <a14:useLocalDpi xmlns:a14="http://schemas.microsoft.com/office/drawing/2010/main" val="0"/>
              </a:ext>
            </a:extLst>
          </a:blip>
          <a:srcRect l="32900" t="23218" r="32177" b="33855"/>
          <a:stretch/>
        </p:blipFill>
        <p:spPr bwMode="auto">
          <a:xfrm>
            <a:off x="7838071" y="5956518"/>
            <a:ext cx="1305930" cy="9014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8277331"/>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par>
                          <p:cTn id="11" fill="hold">
                            <p:stCondLst>
                              <p:cond delay="1000"/>
                            </p:stCondLst>
                            <p:childTnLst>
                              <p:par>
                                <p:cTn id="12" presetID="53" presetClass="entr" presetSubtype="16"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676362" y="2767281"/>
            <a:ext cx="3791277" cy="1323439"/>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fr-FR" sz="8000" dirty="0" smtClean="0">
                <a:latin typeface="a dripping marker" pitchFamily="2" charset="0"/>
              </a:rPr>
              <a:t>Exercice</a:t>
            </a:r>
            <a:r>
              <a:rPr lang="fr-FR" sz="8000" b="1" dirty="0" smtClean="0">
                <a:latin typeface="Tw Cen MT" pitchFamily="34" charset="0"/>
              </a:rPr>
              <a:t> </a:t>
            </a:r>
            <a:r>
              <a:rPr lang="fr-FR" sz="8000" b="1" dirty="0" smtClean="0">
                <a:latin typeface="a dripping marker" pitchFamily="2" charset="0"/>
              </a:rPr>
              <a:t>1</a:t>
            </a:r>
            <a:endParaRPr lang="fr-FR" sz="8000" b="1" dirty="0">
              <a:latin typeface="a dripping marker" pitchFamily="2" charset="0"/>
            </a:endParaRPr>
          </a:p>
        </p:txBody>
      </p:sp>
    </p:spTree>
    <p:extLst>
      <p:ext uri="{BB962C8B-B14F-4D97-AF65-F5344CB8AC3E}">
        <p14:creationId xmlns:p14="http://schemas.microsoft.com/office/powerpoint/2010/main" val="2528294170"/>
      </p:ext>
    </p:extLst>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8975" y="3303265"/>
            <a:ext cx="9000000" cy="2232000"/>
          </a:xfrm>
          <a:prstGeom prst="rect">
            <a:avLst/>
          </a:prstGeom>
          <a:solidFill>
            <a:schemeClr val="bg2">
              <a:lumMod val="10000"/>
              <a:alpha val="63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2" name="Diagramme 1"/>
          <p:cNvGraphicFramePr/>
          <p:nvPr>
            <p:extLst>
              <p:ext uri="{D42A27DB-BD31-4B8C-83A1-F6EECF244321}">
                <p14:modId xmlns:p14="http://schemas.microsoft.com/office/powerpoint/2010/main" val="102146886"/>
              </p:ext>
            </p:extLst>
          </p:nvPr>
        </p:nvGraphicFramePr>
        <p:xfrm>
          <a:off x="148844" y="1685012"/>
          <a:ext cx="8846313" cy="55352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ZoneTexte 3"/>
          <p:cNvSpPr txBox="1"/>
          <p:nvPr/>
        </p:nvSpPr>
        <p:spPr>
          <a:xfrm>
            <a:off x="0" y="-14639"/>
            <a:ext cx="3133807" cy="400110"/>
          </a:xfrm>
          <a:prstGeom prst="rect">
            <a:avLst/>
          </a:prstGeom>
          <a:noFill/>
        </p:spPr>
        <p:txBody>
          <a:bodyPr wrap="none" rtlCol="0">
            <a:spAutoFit/>
            <a:scene3d>
              <a:camera prst="orthographicFront"/>
              <a:lightRig rig="soft" dir="t">
                <a:rot lat="0" lon="0" rev="10800000"/>
              </a:lightRig>
            </a:scene3d>
            <a:sp3d>
              <a:bevelT w="27940" h="12700"/>
              <a:contourClr>
                <a:srgbClr val="DDDDDD"/>
              </a:contourClr>
            </a:sp3d>
          </a:bodyPr>
          <a:lstStyle/>
          <a:p>
            <a:r>
              <a:rPr lang="fr-FR" sz="2000" b="1" spc="150" dirty="0" smtClean="0">
                <a:ln w="11430"/>
                <a:solidFill>
                  <a:srgbClr val="F8F8F8"/>
                </a:solidFill>
                <a:effectLst>
                  <a:outerShdw blurRad="25400" algn="tl" rotWithShape="0">
                    <a:srgbClr val="000000">
                      <a:alpha val="43000"/>
                    </a:srgbClr>
                  </a:outerShdw>
                </a:effectLst>
                <a:latin typeface="Castellar" pitchFamily="18" charset="0"/>
              </a:rPr>
              <a:t>Mise en pratique</a:t>
            </a:r>
            <a:endParaRPr lang="fr-FR" sz="2000" b="1" spc="150" dirty="0">
              <a:ln w="11430"/>
              <a:solidFill>
                <a:srgbClr val="F8F8F8"/>
              </a:solidFill>
              <a:effectLst>
                <a:outerShdw blurRad="25400" algn="tl" rotWithShape="0">
                  <a:srgbClr val="000000">
                    <a:alpha val="43000"/>
                  </a:srgbClr>
                </a:outerShdw>
              </a:effectLst>
              <a:latin typeface="Castellar" pitchFamily="18" charset="0"/>
            </a:endParaRPr>
          </a:p>
        </p:txBody>
      </p:sp>
      <p:sp>
        <p:nvSpPr>
          <p:cNvPr id="3" name="ZoneTexte 2"/>
          <p:cNvSpPr txBox="1"/>
          <p:nvPr/>
        </p:nvSpPr>
        <p:spPr>
          <a:xfrm>
            <a:off x="575246" y="639872"/>
            <a:ext cx="8209284" cy="523220"/>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pPr algn="just"/>
            <a:r>
              <a:rPr lang="fr-FR" sz="1400" dirty="0" smtClean="0">
                <a:latin typeface="Tw Cen MT" pitchFamily="34" charset="0"/>
              </a:rPr>
              <a:t>A partir des textes officiels, du tableau des compétences et de la fiche </a:t>
            </a:r>
            <a:r>
              <a:rPr lang="fr-FR" sz="1400" dirty="0" err="1" smtClean="0">
                <a:latin typeface="Tw Cen MT" pitchFamily="34" charset="0"/>
              </a:rPr>
              <a:t>Eduscol</a:t>
            </a:r>
            <a:r>
              <a:rPr lang="fr-FR" sz="1400" dirty="0" smtClean="0">
                <a:latin typeface="Tw Cen MT" pitchFamily="34" charset="0"/>
              </a:rPr>
              <a:t>, élaborez la fiche séquence du premier thème d’histoire de sixième portant sur la longue histoire de l’Humanité et des migrations.</a:t>
            </a:r>
          </a:p>
        </p:txBody>
      </p:sp>
      <p:sp>
        <p:nvSpPr>
          <p:cNvPr id="5" name="ZoneTexte 4"/>
          <p:cNvSpPr txBox="1"/>
          <p:nvPr/>
        </p:nvSpPr>
        <p:spPr>
          <a:xfrm>
            <a:off x="0" y="1322735"/>
            <a:ext cx="3400290" cy="400110"/>
          </a:xfrm>
          <a:prstGeom prst="rect">
            <a:avLst/>
          </a:prstGeom>
          <a:noFill/>
        </p:spPr>
        <p:txBody>
          <a:bodyPr wrap="none" rtlCol="0">
            <a:spAutoFit/>
            <a:scene3d>
              <a:camera prst="orthographicFront"/>
              <a:lightRig rig="soft" dir="t">
                <a:rot lat="0" lon="0" rev="10800000"/>
              </a:lightRig>
            </a:scene3d>
            <a:sp3d>
              <a:bevelT w="27940" h="12700"/>
              <a:contourClr>
                <a:srgbClr val="DDDDDD"/>
              </a:contourClr>
            </a:sp3d>
          </a:bodyPr>
          <a:lstStyle/>
          <a:p>
            <a:r>
              <a:rPr lang="fr-FR" sz="2000" b="1" spc="150" dirty="0" smtClean="0">
                <a:ln w="11430"/>
                <a:solidFill>
                  <a:srgbClr val="F8F8F8"/>
                </a:solidFill>
                <a:effectLst>
                  <a:outerShdw blurRad="25400" algn="tl" rotWithShape="0">
                    <a:srgbClr val="000000">
                      <a:alpha val="43000"/>
                    </a:srgbClr>
                  </a:outerShdw>
                </a:effectLst>
                <a:latin typeface="Castellar" pitchFamily="18" charset="0"/>
              </a:rPr>
              <a:t>Quelques conseils</a:t>
            </a:r>
            <a:endParaRPr lang="fr-FR" sz="2000" b="1" spc="150" dirty="0">
              <a:ln w="11430"/>
              <a:solidFill>
                <a:srgbClr val="F8F8F8"/>
              </a:solidFill>
              <a:effectLst>
                <a:outerShdw blurRad="25400" algn="tl" rotWithShape="0">
                  <a:srgbClr val="000000">
                    <a:alpha val="43000"/>
                  </a:srgbClr>
                </a:outerShdw>
              </a:effectLst>
              <a:latin typeface="Castellar" pitchFamily="18" charset="0"/>
            </a:endParaRPr>
          </a:p>
        </p:txBody>
      </p:sp>
      <p:sp>
        <p:nvSpPr>
          <p:cNvPr id="6" name="ZoneTexte 5"/>
          <p:cNvSpPr txBox="1"/>
          <p:nvPr/>
        </p:nvSpPr>
        <p:spPr>
          <a:xfrm>
            <a:off x="575245" y="1743988"/>
            <a:ext cx="8209285" cy="1169551"/>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pPr marL="285750" indent="-285750">
              <a:buFont typeface="Wingdings" pitchFamily="2" charset="2"/>
              <a:buChar char="§"/>
            </a:pPr>
            <a:r>
              <a:rPr lang="fr-FR" sz="1400" dirty="0" smtClean="0">
                <a:latin typeface="Tw Cen MT" pitchFamily="34" charset="0"/>
              </a:rPr>
              <a:t>Lisez bien les écueils à éviter dans la fiche séquence</a:t>
            </a:r>
          </a:p>
          <a:p>
            <a:pPr marL="285750" indent="-285750">
              <a:buFont typeface="Wingdings" pitchFamily="2" charset="2"/>
              <a:buChar char="§"/>
            </a:pPr>
            <a:r>
              <a:rPr lang="fr-FR" sz="1400" dirty="0" smtClean="0">
                <a:latin typeface="Tw Cen MT" pitchFamily="34" charset="0"/>
              </a:rPr>
              <a:t>Soignez la formulation de la problématique afin qu’elle soit compréhensible pour vos élèves (courte et claire)</a:t>
            </a:r>
          </a:p>
          <a:p>
            <a:pPr marL="285750" indent="-285750">
              <a:buFont typeface="Wingdings" pitchFamily="2" charset="2"/>
              <a:buChar char="§"/>
            </a:pPr>
            <a:r>
              <a:rPr lang="fr-FR" sz="1400" dirty="0">
                <a:latin typeface="Tw Cen MT" pitchFamily="34" charset="0"/>
              </a:rPr>
              <a:t>Restreignez-vous dans les compétences à travailler </a:t>
            </a:r>
            <a:endParaRPr lang="fr-FR" sz="1400" dirty="0" smtClean="0">
              <a:latin typeface="Tw Cen MT" pitchFamily="34" charset="0"/>
            </a:endParaRPr>
          </a:p>
          <a:p>
            <a:pPr marL="285750" indent="-285750">
              <a:buFont typeface="Wingdings" pitchFamily="2" charset="2"/>
              <a:buChar char="§"/>
            </a:pPr>
            <a:r>
              <a:rPr lang="fr-FR" sz="1400" dirty="0" smtClean="0">
                <a:latin typeface="Tw Cen MT" pitchFamily="34" charset="0"/>
              </a:rPr>
              <a:t>Travaillez une même compétence de manière différente</a:t>
            </a:r>
          </a:p>
          <a:p>
            <a:pPr marL="285750" indent="-285750">
              <a:buFont typeface="Wingdings" pitchFamily="2" charset="2"/>
              <a:buChar char="§"/>
            </a:pPr>
            <a:r>
              <a:rPr lang="fr-FR" sz="1400" dirty="0" smtClean="0">
                <a:latin typeface="Tw Cen MT" pitchFamily="34" charset="0"/>
              </a:rPr>
              <a:t>Variez les modalités de mise en œuvre du travail</a:t>
            </a:r>
          </a:p>
        </p:txBody>
      </p:sp>
      <p:sp>
        <p:nvSpPr>
          <p:cNvPr id="9" name="Rectangle 8"/>
          <p:cNvSpPr/>
          <p:nvPr/>
        </p:nvSpPr>
        <p:spPr>
          <a:xfrm>
            <a:off x="4679888" y="5706000"/>
            <a:ext cx="1620000" cy="1044000"/>
          </a:xfrm>
          <a:prstGeom prst="wedgeRectCallout">
            <a:avLst>
              <a:gd name="adj1" fmla="val -20833"/>
              <a:gd name="adj2" fmla="val -68429"/>
            </a:avLst>
          </a:prstGeom>
        </p:spPr>
        <p:style>
          <a:lnRef idx="1">
            <a:schemeClr val="dk1"/>
          </a:lnRef>
          <a:fillRef idx="3">
            <a:schemeClr val="dk1"/>
          </a:fillRef>
          <a:effectRef idx="2">
            <a:schemeClr val="dk1"/>
          </a:effectRef>
          <a:fontRef idx="minor">
            <a:schemeClr val="lt1"/>
          </a:fontRef>
        </p:style>
        <p:txBody>
          <a:bodyPr rtlCol="0" anchor="ctr"/>
          <a:lstStyle/>
          <a:p>
            <a:r>
              <a:rPr lang="fr-FR" sz="1200" b="1" u="sng" dirty="0" smtClean="0">
                <a:latin typeface="Tw Cen MT" pitchFamily="34" charset="0"/>
              </a:rPr>
              <a:t>Travail</a:t>
            </a:r>
            <a:r>
              <a:rPr lang="fr-FR" sz="1200" b="1" dirty="0" smtClean="0">
                <a:latin typeface="Tw Cen MT" pitchFamily="34" charset="0"/>
              </a:rPr>
              <a:t> : </a:t>
            </a:r>
          </a:p>
          <a:p>
            <a:pPr marL="619125" indent="-285750">
              <a:buFont typeface="Wingdings" pitchFamily="2" charset="2"/>
              <a:buChar char="§"/>
            </a:pPr>
            <a:r>
              <a:rPr lang="fr-FR" sz="1200" b="1" dirty="0">
                <a:latin typeface="Tw Cen MT" pitchFamily="34" charset="0"/>
              </a:rPr>
              <a:t>I</a:t>
            </a:r>
            <a:r>
              <a:rPr lang="fr-FR" sz="1200" b="1" dirty="0" smtClean="0">
                <a:latin typeface="Tw Cen MT" pitchFamily="34" charset="0"/>
              </a:rPr>
              <a:t>ndividuel</a:t>
            </a:r>
          </a:p>
          <a:p>
            <a:pPr marL="619125" indent="-285750">
              <a:buFont typeface="Wingdings" pitchFamily="2" charset="2"/>
              <a:buChar char="§"/>
            </a:pPr>
            <a:r>
              <a:rPr lang="fr-FR" sz="1200" b="1" dirty="0" smtClean="0">
                <a:latin typeface="Tw Cen MT" pitchFamily="34" charset="0"/>
              </a:rPr>
              <a:t>En binôme</a:t>
            </a:r>
          </a:p>
          <a:p>
            <a:pPr marL="619125" indent="-285750">
              <a:buFont typeface="Wingdings" pitchFamily="2" charset="2"/>
              <a:buChar char="§"/>
            </a:pPr>
            <a:r>
              <a:rPr lang="fr-FR" sz="1200" b="1" dirty="0" smtClean="0">
                <a:latin typeface="Tw Cen MT" pitchFamily="34" charset="0"/>
              </a:rPr>
              <a:t>En groupe </a:t>
            </a:r>
          </a:p>
          <a:p>
            <a:pPr marL="619125" indent="-285750">
              <a:buFont typeface="Wingdings" pitchFamily="2" charset="2"/>
              <a:buChar char="§"/>
            </a:pPr>
            <a:r>
              <a:rPr lang="fr-FR" sz="1200" b="1" dirty="0">
                <a:latin typeface="Tw Cen MT" pitchFamily="34" charset="0"/>
              </a:rPr>
              <a:t>C</a:t>
            </a:r>
            <a:r>
              <a:rPr lang="fr-FR" sz="1200" b="1" dirty="0" smtClean="0">
                <a:latin typeface="Tw Cen MT" pitchFamily="34" charset="0"/>
              </a:rPr>
              <a:t>ollaboratif</a:t>
            </a:r>
          </a:p>
        </p:txBody>
      </p:sp>
    </p:spTree>
    <p:extLst>
      <p:ext uri="{BB962C8B-B14F-4D97-AF65-F5344CB8AC3E}">
        <p14:creationId xmlns:p14="http://schemas.microsoft.com/office/powerpoint/2010/main" val="3637166304"/>
      </p:ext>
    </p:extLst>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bg/>
                                          </p:spTgt>
                                        </p:tgtEl>
                                        <p:attrNameLst>
                                          <p:attrName>style.visibility</p:attrName>
                                        </p:attrNameLst>
                                      </p:cBhvr>
                                      <p:to>
                                        <p:strVal val="visible"/>
                                      </p:to>
                                    </p:set>
                                    <p:animEffect transition="in" filter="wipe(left)">
                                      <p:cBhvr>
                                        <p:cTn id="22" dur="500"/>
                                        <p:tgtEl>
                                          <p:spTgt spid="6">
                                            <p:bg/>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left)">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
                                            <p:txEl>
                                              <p:pRg st="1" end="1"/>
                                            </p:txEl>
                                          </p:spTgt>
                                        </p:tgtEl>
                                        <p:attrNameLst>
                                          <p:attrName>style.visibility</p:attrName>
                                        </p:attrNameLst>
                                      </p:cBhvr>
                                      <p:to>
                                        <p:strVal val="visible"/>
                                      </p:to>
                                    </p:set>
                                    <p:animEffect transition="in" filter="wipe(left)">
                                      <p:cBhvr>
                                        <p:cTn id="32" dur="500"/>
                                        <p:tgtEl>
                                          <p:spTgt spid="6">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
                                            <p:txEl>
                                              <p:pRg st="2" end="2"/>
                                            </p:txEl>
                                          </p:spTgt>
                                        </p:tgtEl>
                                        <p:attrNameLst>
                                          <p:attrName>style.visibility</p:attrName>
                                        </p:attrNameLst>
                                      </p:cBhvr>
                                      <p:to>
                                        <p:strVal val="visible"/>
                                      </p:to>
                                    </p:set>
                                    <p:animEffect transition="in" filter="wipe(left)">
                                      <p:cBhvr>
                                        <p:cTn id="37" dur="500"/>
                                        <p:tgtEl>
                                          <p:spTgt spid="6">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6">
                                            <p:txEl>
                                              <p:pRg st="3" end="3"/>
                                            </p:txEl>
                                          </p:spTgt>
                                        </p:tgtEl>
                                        <p:attrNameLst>
                                          <p:attrName>style.visibility</p:attrName>
                                        </p:attrNameLst>
                                      </p:cBhvr>
                                      <p:to>
                                        <p:strVal val="visible"/>
                                      </p:to>
                                    </p:set>
                                    <p:animEffect transition="in" filter="wipe(left)">
                                      <p:cBhvr>
                                        <p:cTn id="42" dur="500"/>
                                        <p:tgtEl>
                                          <p:spTgt spid="6">
                                            <p:txEl>
                                              <p:pRg st="3" end="3"/>
                                            </p:txEl>
                                          </p:spTgt>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8"/>
                                        </p:tgtEl>
                                        <p:attrNameLst>
                                          <p:attrName>style.visibility</p:attrName>
                                        </p:attrNameLst>
                                      </p:cBhvr>
                                      <p:to>
                                        <p:strVal val="visible"/>
                                      </p:to>
                                    </p:set>
                                    <p:anim calcmode="lin" valueType="num">
                                      <p:cBhvr>
                                        <p:cTn id="45" dur="1000" fill="hold"/>
                                        <p:tgtEl>
                                          <p:spTgt spid="8"/>
                                        </p:tgtEl>
                                        <p:attrNameLst>
                                          <p:attrName>ppt_w</p:attrName>
                                        </p:attrNameLst>
                                      </p:cBhvr>
                                      <p:tavLst>
                                        <p:tav tm="0">
                                          <p:val>
                                            <p:fltVal val="0"/>
                                          </p:val>
                                        </p:tav>
                                        <p:tav tm="100000">
                                          <p:val>
                                            <p:strVal val="#ppt_w"/>
                                          </p:val>
                                        </p:tav>
                                      </p:tavLst>
                                    </p:anim>
                                    <p:anim calcmode="lin" valueType="num">
                                      <p:cBhvr>
                                        <p:cTn id="46" dur="1000" fill="hold"/>
                                        <p:tgtEl>
                                          <p:spTgt spid="8"/>
                                        </p:tgtEl>
                                        <p:attrNameLst>
                                          <p:attrName>ppt_h</p:attrName>
                                        </p:attrNameLst>
                                      </p:cBhvr>
                                      <p:tavLst>
                                        <p:tav tm="0">
                                          <p:val>
                                            <p:fltVal val="0"/>
                                          </p:val>
                                        </p:tav>
                                        <p:tav tm="100000">
                                          <p:val>
                                            <p:strVal val="#ppt_h"/>
                                          </p:val>
                                        </p:tav>
                                      </p:tavLst>
                                    </p:anim>
                                    <p:animEffect transition="in" filter="fade">
                                      <p:cBhvr>
                                        <p:cTn id="47" dur="10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2">
                                            <p:graphicEl>
                                              <a:dgm id="{B09024BC-1668-4B18-A98E-BF6B35F5E9F6}"/>
                                            </p:graphicEl>
                                          </p:spTgt>
                                        </p:tgtEl>
                                        <p:attrNameLst>
                                          <p:attrName>style.visibility</p:attrName>
                                        </p:attrNameLst>
                                      </p:cBhvr>
                                      <p:to>
                                        <p:strVal val="visible"/>
                                      </p:to>
                                    </p:set>
                                    <p:animEffect transition="in" filter="wipe(up)">
                                      <p:cBhvr>
                                        <p:cTn id="52" dur="500"/>
                                        <p:tgtEl>
                                          <p:spTgt spid="2">
                                            <p:graphicEl>
                                              <a:dgm id="{B09024BC-1668-4B18-A98E-BF6B35F5E9F6}"/>
                                            </p:graphicEl>
                                          </p:spTgt>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
                                            <p:graphicEl>
                                              <a:dgm id="{7D1E6622-895D-43F3-93AD-782A89D7BB4C}"/>
                                            </p:graphicEl>
                                          </p:spTgt>
                                        </p:tgtEl>
                                        <p:attrNameLst>
                                          <p:attrName>style.visibility</p:attrName>
                                        </p:attrNameLst>
                                      </p:cBhvr>
                                      <p:to>
                                        <p:strVal val="visible"/>
                                      </p:to>
                                    </p:set>
                                    <p:animEffect transition="in" filter="wipe(up)">
                                      <p:cBhvr>
                                        <p:cTn id="55" dur="500"/>
                                        <p:tgtEl>
                                          <p:spTgt spid="2">
                                            <p:graphicEl>
                                              <a:dgm id="{7D1E6622-895D-43F3-93AD-782A89D7BB4C}"/>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1" fill="hold" grpId="0" nodeType="clickEffect">
                                  <p:stCondLst>
                                    <p:cond delay="0"/>
                                  </p:stCondLst>
                                  <p:childTnLst>
                                    <p:set>
                                      <p:cBhvr>
                                        <p:cTn id="59" dur="1" fill="hold">
                                          <p:stCondLst>
                                            <p:cond delay="0"/>
                                          </p:stCondLst>
                                        </p:cTn>
                                        <p:tgtEl>
                                          <p:spTgt spid="2">
                                            <p:graphicEl>
                                              <a:dgm id="{EE54F4FD-F530-4155-AE82-45D928B1D14A}"/>
                                            </p:graphicEl>
                                          </p:spTgt>
                                        </p:tgtEl>
                                        <p:attrNameLst>
                                          <p:attrName>style.visibility</p:attrName>
                                        </p:attrNameLst>
                                      </p:cBhvr>
                                      <p:to>
                                        <p:strVal val="visible"/>
                                      </p:to>
                                    </p:set>
                                    <p:animEffect transition="in" filter="wipe(up)">
                                      <p:cBhvr>
                                        <p:cTn id="60" dur="500"/>
                                        <p:tgtEl>
                                          <p:spTgt spid="2">
                                            <p:graphicEl>
                                              <a:dgm id="{EE54F4FD-F530-4155-AE82-45D928B1D14A}"/>
                                            </p:graphicEl>
                                          </p:spTgt>
                                        </p:tgtEl>
                                      </p:cBhvr>
                                    </p:animEffect>
                                  </p:childTnLst>
                                </p:cTn>
                              </p:par>
                              <p:par>
                                <p:cTn id="61" presetID="22" presetClass="entr" presetSubtype="1" fill="hold" grpId="0" nodeType="withEffect">
                                  <p:stCondLst>
                                    <p:cond delay="0"/>
                                  </p:stCondLst>
                                  <p:childTnLst>
                                    <p:set>
                                      <p:cBhvr>
                                        <p:cTn id="62" dur="1" fill="hold">
                                          <p:stCondLst>
                                            <p:cond delay="0"/>
                                          </p:stCondLst>
                                        </p:cTn>
                                        <p:tgtEl>
                                          <p:spTgt spid="2">
                                            <p:graphicEl>
                                              <a:dgm id="{3A8793D7-56B1-4E31-B068-45729B4F7FE8}"/>
                                            </p:graphicEl>
                                          </p:spTgt>
                                        </p:tgtEl>
                                        <p:attrNameLst>
                                          <p:attrName>style.visibility</p:attrName>
                                        </p:attrNameLst>
                                      </p:cBhvr>
                                      <p:to>
                                        <p:strVal val="visible"/>
                                      </p:to>
                                    </p:set>
                                    <p:animEffect transition="in" filter="wipe(up)">
                                      <p:cBhvr>
                                        <p:cTn id="63" dur="500"/>
                                        <p:tgtEl>
                                          <p:spTgt spid="2">
                                            <p:graphicEl>
                                              <a:dgm id="{3A8793D7-56B1-4E31-B068-45729B4F7FE8}"/>
                                            </p:graphicEl>
                                          </p:spTgt>
                                        </p:tgtEl>
                                      </p:cBhvr>
                                    </p:animEffect>
                                  </p:childTnLst>
                                </p:cTn>
                              </p:par>
                              <p:par>
                                <p:cTn id="64" presetID="22" presetClass="entr" presetSubtype="1" fill="hold" grpId="0" nodeType="withEffect">
                                  <p:stCondLst>
                                    <p:cond delay="0"/>
                                  </p:stCondLst>
                                  <p:childTnLst>
                                    <p:set>
                                      <p:cBhvr>
                                        <p:cTn id="65" dur="1" fill="hold">
                                          <p:stCondLst>
                                            <p:cond delay="0"/>
                                          </p:stCondLst>
                                        </p:cTn>
                                        <p:tgtEl>
                                          <p:spTgt spid="2">
                                            <p:graphicEl>
                                              <a:dgm id="{21FBF478-56A1-4342-9D84-879C56392DCF}"/>
                                            </p:graphicEl>
                                          </p:spTgt>
                                        </p:tgtEl>
                                        <p:attrNameLst>
                                          <p:attrName>style.visibility</p:attrName>
                                        </p:attrNameLst>
                                      </p:cBhvr>
                                      <p:to>
                                        <p:strVal val="visible"/>
                                      </p:to>
                                    </p:set>
                                    <p:animEffect transition="in" filter="wipe(up)">
                                      <p:cBhvr>
                                        <p:cTn id="66" dur="500"/>
                                        <p:tgtEl>
                                          <p:spTgt spid="2">
                                            <p:graphicEl>
                                              <a:dgm id="{21FBF478-56A1-4342-9D84-879C56392DCF}"/>
                                            </p:graphicEl>
                                          </p:spTgt>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1" fill="hold" grpId="0" nodeType="clickEffect">
                                  <p:stCondLst>
                                    <p:cond delay="0"/>
                                  </p:stCondLst>
                                  <p:childTnLst>
                                    <p:set>
                                      <p:cBhvr>
                                        <p:cTn id="70" dur="1" fill="hold">
                                          <p:stCondLst>
                                            <p:cond delay="0"/>
                                          </p:stCondLst>
                                        </p:cTn>
                                        <p:tgtEl>
                                          <p:spTgt spid="2">
                                            <p:graphicEl>
                                              <a:dgm id="{25069F68-1368-4C69-8320-EC1EB1875FC7}"/>
                                            </p:graphicEl>
                                          </p:spTgt>
                                        </p:tgtEl>
                                        <p:attrNameLst>
                                          <p:attrName>style.visibility</p:attrName>
                                        </p:attrNameLst>
                                      </p:cBhvr>
                                      <p:to>
                                        <p:strVal val="visible"/>
                                      </p:to>
                                    </p:set>
                                    <p:animEffect transition="in" filter="wipe(up)">
                                      <p:cBhvr>
                                        <p:cTn id="71" dur="500"/>
                                        <p:tgtEl>
                                          <p:spTgt spid="2">
                                            <p:graphicEl>
                                              <a:dgm id="{25069F68-1368-4C69-8320-EC1EB1875FC7}"/>
                                            </p:graphicEl>
                                          </p:spTgt>
                                        </p:tgtEl>
                                      </p:cBhvr>
                                    </p:animEffect>
                                  </p:childTnLst>
                                </p:cTn>
                              </p:par>
                              <p:par>
                                <p:cTn id="72" presetID="22" presetClass="entr" presetSubtype="1" fill="hold" grpId="0" nodeType="withEffect">
                                  <p:stCondLst>
                                    <p:cond delay="0"/>
                                  </p:stCondLst>
                                  <p:childTnLst>
                                    <p:set>
                                      <p:cBhvr>
                                        <p:cTn id="73" dur="1" fill="hold">
                                          <p:stCondLst>
                                            <p:cond delay="0"/>
                                          </p:stCondLst>
                                        </p:cTn>
                                        <p:tgtEl>
                                          <p:spTgt spid="2">
                                            <p:graphicEl>
                                              <a:dgm id="{F4C6BE1A-E1D9-492C-8B60-A1767C17DE1D}"/>
                                            </p:graphicEl>
                                          </p:spTgt>
                                        </p:tgtEl>
                                        <p:attrNameLst>
                                          <p:attrName>style.visibility</p:attrName>
                                        </p:attrNameLst>
                                      </p:cBhvr>
                                      <p:to>
                                        <p:strVal val="visible"/>
                                      </p:to>
                                    </p:set>
                                    <p:animEffect transition="in" filter="wipe(up)">
                                      <p:cBhvr>
                                        <p:cTn id="74" dur="500"/>
                                        <p:tgtEl>
                                          <p:spTgt spid="2">
                                            <p:graphicEl>
                                              <a:dgm id="{F4C6BE1A-E1D9-492C-8B60-A1767C17DE1D}"/>
                                            </p:graphicEl>
                                          </p:spTgt>
                                        </p:tgtEl>
                                      </p:cBhvr>
                                    </p:animEffect>
                                  </p:childTnLst>
                                </p:cTn>
                              </p:par>
                              <p:par>
                                <p:cTn id="75" presetID="22" presetClass="entr" presetSubtype="1" fill="hold" grpId="0" nodeType="withEffect">
                                  <p:stCondLst>
                                    <p:cond delay="0"/>
                                  </p:stCondLst>
                                  <p:childTnLst>
                                    <p:set>
                                      <p:cBhvr>
                                        <p:cTn id="76" dur="1" fill="hold">
                                          <p:stCondLst>
                                            <p:cond delay="0"/>
                                          </p:stCondLst>
                                        </p:cTn>
                                        <p:tgtEl>
                                          <p:spTgt spid="2">
                                            <p:graphicEl>
                                              <a:dgm id="{B88357CC-A576-402D-B51C-0609352FCA18}"/>
                                            </p:graphicEl>
                                          </p:spTgt>
                                        </p:tgtEl>
                                        <p:attrNameLst>
                                          <p:attrName>style.visibility</p:attrName>
                                        </p:attrNameLst>
                                      </p:cBhvr>
                                      <p:to>
                                        <p:strVal val="visible"/>
                                      </p:to>
                                    </p:set>
                                    <p:animEffect transition="in" filter="wipe(up)">
                                      <p:cBhvr>
                                        <p:cTn id="77" dur="500"/>
                                        <p:tgtEl>
                                          <p:spTgt spid="2">
                                            <p:graphicEl>
                                              <a:dgm id="{B88357CC-A576-402D-B51C-0609352FCA18}"/>
                                            </p:graphic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1" fill="hold" grpId="0" nodeType="clickEffect">
                                  <p:stCondLst>
                                    <p:cond delay="0"/>
                                  </p:stCondLst>
                                  <p:childTnLst>
                                    <p:set>
                                      <p:cBhvr>
                                        <p:cTn id="81" dur="1" fill="hold">
                                          <p:stCondLst>
                                            <p:cond delay="0"/>
                                          </p:stCondLst>
                                        </p:cTn>
                                        <p:tgtEl>
                                          <p:spTgt spid="2">
                                            <p:graphicEl>
                                              <a:dgm id="{561CB72E-33CF-4A8B-A514-19CC6B1BEA26}"/>
                                            </p:graphicEl>
                                          </p:spTgt>
                                        </p:tgtEl>
                                        <p:attrNameLst>
                                          <p:attrName>style.visibility</p:attrName>
                                        </p:attrNameLst>
                                      </p:cBhvr>
                                      <p:to>
                                        <p:strVal val="visible"/>
                                      </p:to>
                                    </p:set>
                                    <p:animEffect transition="in" filter="wipe(up)">
                                      <p:cBhvr>
                                        <p:cTn id="82" dur="500"/>
                                        <p:tgtEl>
                                          <p:spTgt spid="2">
                                            <p:graphicEl>
                                              <a:dgm id="{561CB72E-33CF-4A8B-A514-19CC6B1BEA26}"/>
                                            </p:graphicEl>
                                          </p:spTgt>
                                        </p:tgtEl>
                                      </p:cBhvr>
                                    </p:animEffect>
                                  </p:childTnLst>
                                </p:cTn>
                              </p:par>
                              <p:par>
                                <p:cTn id="83" presetID="22" presetClass="entr" presetSubtype="1" fill="hold" grpId="0" nodeType="withEffect">
                                  <p:stCondLst>
                                    <p:cond delay="0"/>
                                  </p:stCondLst>
                                  <p:childTnLst>
                                    <p:set>
                                      <p:cBhvr>
                                        <p:cTn id="84" dur="1" fill="hold">
                                          <p:stCondLst>
                                            <p:cond delay="0"/>
                                          </p:stCondLst>
                                        </p:cTn>
                                        <p:tgtEl>
                                          <p:spTgt spid="2">
                                            <p:graphicEl>
                                              <a:dgm id="{7A0005D9-BA59-4A99-9F04-0030E81F7983}"/>
                                            </p:graphicEl>
                                          </p:spTgt>
                                        </p:tgtEl>
                                        <p:attrNameLst>
                                          <p:attrName>style.visibility</p:attrName>
                                        </p:attrNameLst>
                                      </p:cBhvr>
                                      <p:to>
                                        <p:strVal val="visible"/>
                                      </p:to>
                                    </p:set>
                                    <p:animEffect transition="in" filter="wipe(up)">
                                      <p:cBhvr>
                                        <p:cTn id="85" dur="500"/>
                                        <p:tgtEl>
                                          <p:spTgt spid="2">
                                            <p:graphicEl>
                                              <a:dgm id="{7A0005D9-BA59-4A99-9F04-0030E81F7983}"/>
                                            </p:graphicEl>
                                          </p:spTgt>
                                        </p:tgtEl>
                                      </p:cBhvr>
                                    </p:animEffect>
                                  </p:childTnLst>
                                </p:cTn>
                              </p:par>
                              <p:par>
                                <p:cTn id="86" presetID="22" presetClass="entr" presetSubtype="1" fill="hold" grpId="0" nodeType="withEffect">
                                  <p:stCondLst>
                                    <p:cond delay="0"/>
                                  </p:stCondLst>
                                  <p:childTnLst>
                                    <p:set>
                                      <p:cBhvr>
                                        <p:cTn id="87" dur="1" fill="hold">
                                          <p:stCondLst>
                                            <p:cond delay="0"/>
                                          </p:stCondLst>
                                        </p:cTn>
                                        <p:tgtEl>
                                          <p:spTgt spid="2">
                                            <p:graphicEl>
                                              <a:dgm id="{31E2408A-7C86-4D2D-B1FC-6FBB95F2715C}"/>
                                            </p:graphicEl>
                                          </p:spTgt>
                                        </p:tgtEl>
                                        <p:attrNameLst>
                                          <p:attrName>style.visibility</p:attrName>
                                        </p:attrNameLst>
                                      </p:cBhvr>
                                      <p:to>
                                        <p:strVal val="visible"/>
                                      </p:to>
                                    </p:set>
                                    <p:animEffect transition="in" filter="wipe(up)">
                                      <p:cBhvr>
                                        <p:cTn id="88" dur="500"/>
                                        <p:tgtEl>
                                          <p:spTgt spid="2">
                                            <p:graphicEl>
                                              <a:dgm id="{31E2408A-7C86-4D2D-B1FC-6FBB95F2715C}"/>
                                            </p:graphicEl>
                                          </p:spTgt>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1" fill="hold" grpId="0" nodeType="clickEffect">
                                  <p:stCondLst>
                                    <p:cond delay="0"/>
                                  </p:stCondLst>
                                  <p:childTnLst>
                                    <p:set>
                                      <p:cBhvr>
                                        <p:cTn id="92" dur="1" fill="hold">
                                          <p:stCondLst>
                                            <p:cond delay="0"/>
                                          </p:stCondLst>
                                        </p:cTn>
                                        <p:tgtEl>
                                          <p:spTgt spid="2">
                                            <p:graphicEl>
                                              <a:dgm id="{83B9EE46-BAF4-4C2E-B131-3CD8486B05E3}"/>
                                            </p:graphicEl>
                                          </p:spTgt>
                                        </p:tgtEl>
                                        <p:attrNameLst>
                                          <p:attrName>style.visibility</p:attrName>
                                        </p:attrNameLst>
                                      </p:cBhvr>
                                      <p:to>
                                        <p:strVal val="visible"/>
                                      </p:to>
                                    </p:set>
                                    <p:animEffect transition="in" filter="wipe(up)">
                                      <p:cBhvr>
                                        <p:cTn id="93" dur="500"/>
                                        <p:tgtEl>
                                          <p:spTgt spid="2">
                                            <p:graphicEl>
                                              <a:dgm id="{83B9EE46-BAF4-4C2E-B131-3CD8486B05E3}"/>
                                            </p:graphicEl>
                                          </p:spTgt>
                                        </p:tgtEl>
                                      </p:cBhvr>
                                    </p:animEffect>
                                  </p:childTnLst>
                                </p:cTn>
                              </p:par>
                              <p:par>
                                <p:cTn id="94" presetID="22" presetClass="entr" presetSubtype="1" fill="hold" grpId="0" nodeType="withEffect">
                                  <p:stCondLst>
                                    <p:cond delay="0"/>
                                  </p:stCondLst>
                                  <p:childTnLst>
                                    <p:set>
                                      <p:cBhvr>
                                        <p:cTn id="95" dur="1" fill="hold">
                                          <p:stCondLst>
                                            <p:cond delay="0"/>
                                          </p:stCondLst>
                                        </p:cTn>
                                        <p:tgtEl>
                                          <p:spTgt spid="2">
                                            <p:graphicEl>
                                              <a:dgm id="{7732C422-DF6E-416C-B2D4-B6D43F2C079A}"/>
                                            </p:graphicEl>
                                          </p:spTgt>
                                        </p:tgtEl>
                                        <p:attrNameLst>
                                          <p:attrName>style.visibility</p:attrName>
                                        </p:attrNameLst>
                                      </p:cBhvr>
                                      <p:to>
                                        <p:strVal val="visible"/>
                                      </p:to>
                                    </p:set>
                                    <p:animEffect transition="in" filter="wipe(up)">
                                      <p:cBhvr>
                                        <p:cTn id="96" dur="500"/>
                                        <p:tgtEl>
                                          <p:spTgt spid="2">
                                            <p:graphicEl>
                                              <a:dgm id="{7732C422-DF6E-416C-B2D4-B6D43F2C079A}"/>
                                            </p:graphicEl>
                                          </p:spTgt>
                                        </p:tgtEl>
                                      </p:cBhvr>
                                    </p:animEffect>
                                  </p:childTnLst>
                                </p:cTn>
                              </p:par>
                              <p:par>
                                <p:cTn id="97" presetID="22" presetClass="entr" presetSubtype="1" fill="hold" grpId="0" nodeType="withEffect">
                                  <p:stCondLst>
                                    <p:cond delay="0"/>
                                  </p:stCondLst>
                                  <p:childTnLst>
                                    <p:set>
                                      <p:cBhvr>
                                        <p:cTn id="98" dur="1" fill="hold">
                                          <p:stCondLst>
                                            <p:cond delay="0"/>
                                          </p:stCondLst>
                                        </p:cTn>
                                        <p:tgtEl>
                                          <p:spTgt spid="2">
                                            <p:graphicEl>
                                              <a:dgm id="{1DDF9067-B31A-488F-A1E0-FE7C1A9415C6}"/>
                                            </p:graphicEl>
                                          </p:spTgt>
                                        </p:tgtEl>
                                        <p:attrNameLst>
                                          <p:attrName>style.visibility</p:attrName>
                                        </p:attrNameLst>
                                      </p:cBhvr>
                                      <p:to>
                                        <p:strVal val="visible"/>
                                      </p:to>
                                    </p:set>
                                    <p:animEffect transition="in" filter="wipe(up)">
                                      <p:cBhvr>
                                        <p:cTn id="99" dur="500"/>
                                        <p:tgtEl>
                                          <p:spTgt spid="2">
                                            <p:graphicEl>
                                              <a:dgm id="{1DDF9067-B31A-488F-A1E0-FE7C1A9415C6}"/>
                                            </p:graphicEl>
                                          </p:spTgt>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1" fill="hold" grpId="0" nodeType="clickEffect">
                                  <p:stCondLst>
                                    <p:cond delay="0"/>
                                  </p:stCondLst>
                                  <p:childTnLst>
                                    <p:set>
                                      <p:cBhvr>
                                        <p:cTn id="103" dur="1" fill="hold">
                                          <p:stCondLst>
                                            <p:cond delay="0"/>
                                          </p:stCondLst>
                                        </p:cTn>
                                        <p:tgtEl>
                                          <p:spTgt spid="2">
                                            <p:graphicEl>
                                              <a:dgm id="{FCB52BBD-9559-4329-B57B-33566041C1AD}"/>
                                            </p:graphicEl>
                                          </p:spTgt>
                                        </p:tgtEl>
                                        <p:attrNameLst>
                                          <p:attrName>style.visibility</p:attrName>
                                        </p:attrNameLst>
                                      </p:cBhvr>
                                      <p:to>
                                        <p:strVal val="visible"/>
                                      </p:to>
                                    </p:set>
                                    <p:animEffect transition="in" filter="wipe(up)">
                                      <p:cBhvr>
                                        <p:cTn id="104" dur="500"/>
                                        <p:tgtEl>
                                          <p:spTgt spid="2">
                                            <p:graphicEl>
                                              <a:dgm id="{FCB52BBD-9559-4329-B57B-33566041C1AD}"/>
                                            </p:graphicEl>
                                          </p:spTgt>
                                        </p:tgtEl>
                                      </p:cBhvr>
                                    </p:animEffect>
                                  </p:childTnLst>
                                </p:cTn>
                              </p:par>
                              <p:par>
                                <p:cTn id="105" presetID="22" presetClass="entr" presetSubtype="1" fill="hold" grpId="0" nodeType="withEffect">
                                  <p:stCondLst>
                                    <p:cond delay="0"/>
                                  </p:stCondLst>
                                  <p:childTnLst>
                                    <p:set>
                                      <p:cBhvr>
                                        <p:cTn id="106" dur="1" fill="hold">
                                          <p:stCondLst>
                                            <p:cond delay="0"/>
                                          </p:stCondLst>
                                        </p:cTn>
                                        <p:tgtEl>
                                          <p:spTgt spid="2">
                                            <p:graphicEl>
                                              <a:dgm id="{B95A7A73-B1DB-4824-BBAC-DFE140D6AF28}"/>
                                            </p:graphicEl>
                                          </p:spTgt>
                                        </p:tgtEl>
                                        <p:attrNameLst>
                                          <p:attrName>style.visibility</p:attrName>
                                        </p:attrNameLst>
                                      </p:cBhvr>
                                      <p:to>
                                        <p:strVal val="visible"/>
                                      </p:to>
                                    </p:set>
                                    <p:animEffect transition="in" filter="wipe(up)">
                                      <p:cBhvr>
                                        <p:cTn id="107" dur="500"/>
                                        <p:tgtEl>
                                          <p:spTgt spid="2">
                                            <p:graphicEl>
                                              <a:dgm id="{B95A7A73-B1DB-4824-BBAC-DFE140D6AF28}"/>
                                            </p:graphicEl>
                                          </p:spTgt>
                                        </p:tgtEl>
                                      </p:cBhvr>
                                    </p:animEffect>
                                  </p:childTnLst>
                                </p:cTn>
                              </p:par>
                              <p:par>
                                <p:cTn id="108" presetID="22" presetClass="entr" presetSubtype="1" fill="hold" grpId="0" nodeType="withEffect">
                                  <p:stCondLst>
                                    <p:cond delay="0"/>
                                  </p:stCondLst>
                                  <p:childTnLst>
                                    <p:set>
                                      <p:cBhvr>
                                        <p:cTn id="109" dur="1" fill="hold">
                                          <p:stCondLst>
                                            <p:cond delay="0"/>
                                          </p:stCondLst>
                                        </p:cTn>
                                        <p:tgtEl>
                                          <p:spTgt spid="2">
                                            <p:graphicEl>
                                              <a:dgm id="{8324F1AC-BBC4-4ECB-A9AD-5BDA6F19EEA5}"/>
                                            </p:graphicEl>
                                          </p:spTgt>
                                        </p:tgtEl>
                                        <p:attrNameLst>
                                          <p:attrName>style.visibility</p:attrName>
                                        </p:attrNameLst>
                                      </p:cBhvr>
                                      <p:to>
                                        <p:strVal val="visible"/>
                                      </p:to>
                                    </p:set>
                                    <p:animEffect transition="in" filter="wipe(up)">
                                      <p:cBhvr>
                                        <p:cTn id="110" dur="500"/>
                                        <p:tgtEl>
                                          <p:spTgt spid="2">
                                            <p:graphicEl>
                                              <a:dgm id="{8324F1AC-BBC4-4ECB-A9AD-5BDA6F19EEA5}"/>
                                            </p:graphicEl>
                                          </p:spTgt>
                                        </p:tgtEl>
                                      </p:cBhvr>
                                    </p:animEffect>
                                  </p:childTnLst>
                                </p:cTn>
                              </p:par>
                            </p:childTnLst>
                          </p:cTn>
                        </p:par>
                      </p:childTnLst>
                    </p:cTn>
                  </p:par>
                  <p:par>
                    <p:cTn id="111" fill="hold">
                      <p:stCondLst>
                        <p:cond delay="indefinite"/>
                      </p:stCondLst>
                      <p:childTnLst>
                        <p:par>
                          <p:cTn id="112" fill="hold">
                            <p:stCondLst>
                              <p:cond delay="0"/>
                            </p:stCondLst>
                            <p:childTnLst>
                              <p:par>
                                <p:cTn id="113" presetID="22" presetClass="entr" presetSubtype="1" fill="hold" grpId="0" nodeType="clickEffect">
                                  <p:stCondLst>
                                    <p:cond delay="0"/>
                                  </p:stCondLst>
                                  <p:childTnLst>
                                    <p:set>
                                      <p:cBhvr>
                                        <p:cTn id="114" dur="1" fill="hold">
                                          <p:stCondLst>
                                            <p:cond delay="0"/>
                                          </p:stCondLst>
                                        </p:cTn>
                                        <p:tgtEl>
                                          <p:spTgt spid="2">
                                            <p:graphicEl>
                                              <a:dgm id="{C82E09AC-05FB-4497-B1C3-7A206AD98461}"/>
                                            </p:graphicEl>
                                          </p:spTgt>
                                        </p:tgtEl>
                                        <p:attrNameLst>
                                          <p:attrName>style.visibility</p:attrName>
                                        </p:attrNameLst>
                                      </p:cBhvr>
                                      <p:to>
                                        <p:strVal val="visible"/>
                                      </p:to>
                                    </p:set>
                                    <p:animEffect transition="in" filter="wipe(up)">
                                      <p:cBhvr>
                                        <p:cTn id="115" dur="500"/>
                                        <p:tgtEl>
                                          <p:spTgt spid="2">
                                            <p:graphicEl>
                                              <a:dgm id="{C82E09AC-05FB-4497-B1C3-7A206AD98461}"/>
                                            </p:graphicEl>
                                          </p:spTgt>
                                        </p:tgtEl>
                                      </p:cBhvr>
                                    </p:animEffect>
                                  </p:childTnLst>
                                </p:cTn>
                              </p:par>
                              <p:par>
                                <p:cTn id="116" presetID="22" presetClass="entr" presetSubtype="1" fill="hold" grpId="0" nodeType="withEffect">
                                  <p:stCondLst>
                                    <p:cond delay="0"/>
                                  </p:stCondLst>
                                  <p:childTnLst>
                                    <p:set>
                                      <p:cBhvr>
                                        <p:cTn id="117" dur="1" fill="hold">
                                          <p:stCondLst>
                                            <p:cond delay="0"/>
                                          </p:stCondLst>
                                        </p:cTn>
                                        <p:tgtEl>
                                          <p:spTgt spid="2">
                                            <p:graphicEl>
                                              <a:dgm id="{B00F283C-180D-44E9-9DC2-BC66A1EF4778}"/>
                                            </p:graphicEl>
                                          </p:spTgt>
                                        </p:tgtEl>
                                        <p:attrNameLst>
                                          <p:attrName>style.visibility</p:attrName>
                                        </p:attrNameLst>
                                      </p:cBhvr>
                                      <p:to>
                                        <p:strVal val="visible"/>
                                      </p:to>
                                    </p:set>
                                    <p:animEffect transition="in" filter="wipe(up)">
                                      <p:cBhvr>
                                        <p:cTn id="118" dur="500"/>
                                        <p:tgtEl>
                                          <p:spTgt spid="2">
                                            <p:graphicEl>
                                              <a:dgm id="{B00F283C-180D-44E9-9DC2-BC66A1EF4778}"/>
                                            </p:graphicEl>
                                          </p:spTgt>
                                        </p:tgtEl>
                                      </p:cBhvr>
                                    </p:animEffect>
                                  </p:childTnLst>
                                </p:cTn>
                              </p:par>
                              <p:par>
                                <p:cTn id="119" presetID="22" presetClass="entr" presetSubtype="1" fill="hold" grpId="0" nodeType="withEffect">
                                  <p:stCondLst>
                                    <p:cond delay="0"/>
                                  </p:stCondLst>
                                  <p:childTnLst>
                                    <p:set>
                                      <p:cBhvr>
                                        <p:cTn id="120" dur="1" fill="hold">
                                          <p:stCondLst>
                                            <p:cond delay="0"/>
                                          </p:stCondLst>
                                        </p:cTn>
                                        <p:tgtEl>
                                          <p:spTgt spid="2">
                                            <p:graphicEl>
                                              <a:dgm id="{CFABF0C7-F12E-45B2-8D17-85D95C1EE4BB}"/>
                                            </p:graphicEl>
                                          </p:spTgt>
                                        </p:tgtEl>
                                        <p:attrNameLst>
                                          <p:attrName>style.visibility</p:attrName>
                                        </p:attrNameLst>
                                      </p:cBhvr>
                                      <p:to>
                                        <p:strVal val="visible"/>
                                      </p:to>
                                    </p:set>
                                    <p:animEffect transition="in" filter="wipe(up)">
                                      <p:cBhvr>
                                        <p:cTn id="121" dur="500"/>
                                        <p:tgtEl>
                                          <p:spTgt spid="2">
                                            <p:graphicEl>
                                              <a:dgm id="{CFABF0C7-F12E-45B2-8D17-85D95C1EE4BB}"/>
                                            </p:graphicEl>
                                          </p:spTgt>
                                        </p:tgtEl>
                                      </p:cBhvr>
                                    </p:animEffect>
                                  </p:childTnLst>
                                </p:cTn>
                              </p:par>
                            </p:childTnLst>
                          </p:cTn>
                        </p:par>
                      </p:childTnLst>
                    </p:cTn>
                  </p:par>
                  <p:par>
                    <p:cTn id="122" fill="hold">
                      <p:stCondLst>
                        <p:cond delay="indefinite"/>
                      </p:stCondLst>
                      <p:childTnLst>
                        <p:par>
                          <p:cTn id="123" fill="hold">
                            <p:stCondLst>
                              <p:cond delay="0"/>
                            </p:stCondLst>
                            <p:childTnLst>
                              <p:par>
                                <p:cTn id="124" presetID="22" presetClass="entr" presetSubtype="1" fill="hold" grpId="0" nodeType="clickEffect">
                                  <p:stCondLst>
                                    <p:cond delay="0"/>
                                  </p:stCondLst>
                                  <p:childTnLst>
                                    <p:set>
                                      <p:cBhvr>
                                        <p:cTn id="125" dur="1" fill="hold">
                                          <p:stCondLst>
                                            <p:cond delay="0"/>
                                          </p:stCondLst>
                                        </p:cTn>
                                        <p:tgtEl>
                                          <p:spTgt spid="2">
                                            <p:graphicEl>
                                              <a:dgm id="{76F61E10-798D-49B4-8CDD-E3AA541ECAF3}"/>
                                            </p:graphicEl>
                                          </p:spTgt>
                                        </p:tgtEl>
                                        <p:attrNameLst>
                                          <p:attrName>style.visibility</p:attrName>
                                        </p:attrNameLst>
                                      </p:cBhvr>
                                      <p:to>
                                        <p:strVal val="visible"/>
                                      </p:to>
                                    </p:set>
                                    <p:animEffect transition="in" filter="wipe(up)">
                                      <p:cBhvr>
                                        <p:cTn id="126" dur="500"/>
                                        <p:tgtEl>
                                          <p:spTgt spid="2">
                                            <p:graphicEl>
                                              <a:dgm id="{76F61E10-798D-49B4-8CDD-E3AA541ECAF3}"/>
                                            </p:graphicEl>
                                          </p:spTgt>
                                        </p:tgtEl>
                                      </p:cBhvr>
                                    </p:animEffect>
                                  </p:childTnLst>
                                </p:cTn>
                              </p:par>
                              <p:par>
                                <p:cTn id="127" presetID="22" presetClass="entr" presetSubtype="1" fill="hold" grpId="0" nodeType="withEffect">
                                  <p:stCondLst>
                                    <p:cond delay="0"/>
                                  </p:stCondLst>
                                  <p:childTnLst>
                                    <p:set>
                                      <p:cBhvr>
                                        <p:cTn id="128" dur="1" fill="hold">
                                          <p:stCondLst>
                                            <p:cond delay="0"/>
                                          </p:stCondLst>
                                        </p:cTn>
                                        <p:tgtEl>
                                          <p:spTgt spid="2">
                                            <p:graphicEl>
                                              <a:dgm id="{AAE8BA33-037B-40FB-B637-68CD0D3EAB43}"/>
                                            </p:graphicEl>
                                          </p:spTgt>
                                        </p:tgtEl>
                                        <p:attrNameLst>
                                          <p:attrName>style.visibility</p:attrName>
                                        </p:attrNameLst>
                                      </p:cBhvr>
                                      <p:to>
                                        <p:strVal val="visible"/>
                                      </p:to>
                                    </p:set>
                                    <p:animEffect transition="in" filter="wipe(up)">
                                      <p:cBhvr>
                                        <p:cTn id="129" dur="500"/>
                                        <p:tgtEl>
                                          <p:spTgt spid="2">
                                            <p:graphicEl>
                                              <a:dgm id="{AAE8BA33-037B-40FB-B637-68CD0D3EAB43}"/>
                                            </p:graphicEl>
                                          </p:spTgt>
                                        </p:tgtEl>
                                      </p:cBhvr>
                                    </p:animEffect>
                                  </p:childTnLst>
                                </p:cTn>
                              </p:par>
                              <p:par>
                                <p:cTn id="130" presetID="22" presetClass="entr" presetSubtype="1" fill="hold" grpId="0" nodeType="withEffect">
                                  <p:stCondLst>
                                    <p:cond delay="0"/>
                                  </p:stCondLst>
                                  <p:childTnLst>
                                    <p:set>
                                      <p:cBhvr>
                                        <p:cTn id="131" dur="1" fill="hold">
                                          <p:stCondLst>
                                            <p:cond delay="0"/>
                                          </p:stCondLst>
                                        </p:cTn>
                                        <p:tgtEl>
                                          <p:spTgt spid="2">
                                            <p:graphicEl>
                                              <a:dgm id="{FF2ECF55-BA22-4FF7-AA65-02AF9BEE8D29}"/>
                                            </p:graphicEl>
                                          </p:spTgt>
                                        </p:tgtEl>
                                        <p:attrNameLst>
                                          <p:attrName>style.visibility</p:attrName>
                                        </p:attrNameLst>
                                      </p:cBhvr>
                                      <p:to>
                                        <p:strVal val="visible"/>
                                      </p:to>
                                    </p:set>
                                    <p:animEffect transition="in" filter="wipe(up)">
                                      <p:cBhvr>
                                        <p:cTn id="132" dur="500"/>
                                        <p:tgtEl>
                                          <p:spTgt spid="2">
                                            <p:graphicEl>
                                              <a:dgm id="{FF2ECF55-BA22-4FF7-AA65-02AF9BEE8D29}"/>
                                            </p:graphicEl>
                                          </p:spTgt>
                                        </p:tgtEl>
                                      </p:cBhvr>
                                    </p:animEffect>
                                  </p:childTnLst>
                                </p:cTn>
                              </p:par>
                            </p:childTnLst>
                          </p:cTn>
                        </p:par>
                      </p:childTnLst>
                    </p:cTn>
                  </p:par>
                  <p:par>
                    <p:cTn id="133" fill="hold">
                      <p:stCondLst>
                        <p:cond delay="indefinite"/>
                      </p:stCondLst>
                      <p:childTnLst>
                        <p:par>
                          <p:cTn id="134" fill="hold">
                            <p:stCondLst>
                              <p:cond delay="0"/>
                            </p:stCondLst>
                            <p:childTnLst>
                              <p:par>
                                <p:cTn id="135" presetID="22" presetClass="entr" presetSubtype="1" fill="hold" grpId="0" nodeType="clickEffect">
                                  <p:stCondLst>
                                    <p:cond delay="0"/>
                                  </p:stCondLst>
                                  <p:childTnLst>
                                    <p:set>
                                      <p:cBhvr>
                                        <p:cTn id="136" dur="1" fill="hold">
                                          <p:stCondLst>
                                            <p:cond delay="0"/>
                                          </p:stCondLst>
                                        </p:cTn>
                                        <p:tgtEl>
                                          <p:spTgt spid="2">
                                            <p:graphicEl>
                                              <a:dgm id="{3EB412AA-35BE-4C3B-8396-66457B052F92}"/>
                                            </p:graphicEl>
                                          </p:spTgt>
                                        </p:tgtEl>
                                        <p:attrNameLst>
                                          <p:attrName>style.visibility</p:attrName>
                                        </p:attrNameLst>
                                      </p:cBhvr>
                                      <p:to>
                                        <p:strVal val="visible"/>
                                      </p:to>
                                    </p:set>
                                    <p:animEffect transition="in" filter="wipe(up)">
                                      <p:cBhvr>
                                        <p:cTn id="137" dur="500"/>
                                        <p:tgtEl>
                                          <p:spTgt spid="2">
                                            <p:graphicEl>
                                              <a:dgm id="{3EB412AA-35BE-4C3B-8396-66457B052F92}"/>
                                            </p:graphicEl>
                                          </p:spTgt>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2">
                                            <p:graphicEl>
                                              <a:dgm id="{C888C43C-F370-43B0-B2C1-0C39DBBBCE64}"/>
                                            </p:graphicEl>
                                          </p:spTgt>
                                        </p:tgtEl>
                                        <p:attrNameLst>
                                          <p:attrName>style.visibility</p:attrName>
                                        </p:attrNameLst>
                                      </p:cBhvr>
                                      <p:to>
                                        <p:strVal val="visible"/>
                                      </p:to>
                                    </p:set>
                                    <p:animEffect transition="in" filter="wipe(up)">
                                      <p:cBhvr>
                                        <p:cTn id="140" dur="500"/>
                                        <p:tgtEl>
                                          <p:spTgt spid="2">
                                            <p:graphicEl>
                                              <a:dgm id="{C888C43C-F370-43B0-B2C1-0C39DBBBCE64}"/>
                                            </p:graphicEl>
                                          </p:spTgt>
                                        </p:tgtEl>
                                      </p:cBhvr>
                                    </p:animEffect>
                                  </p:childTnLst>
                                </p:cTn>
                              </p:par>
                              <p:par>
                                <p:cTn id="141" presetID="22" presetClass="entr" presetSubtype="1" fill="hold" grpId="0" nodeType="withEffect">
                                  <p:stCondLst>
                                    <p:cond delay="0"/>
                                  </p:stCondLst>
                                  <p:childTnLst>
                                    <p:set>
                                      <p:cBhvr>
                                        <p:cTn id="142" dur="1" fill="hold">
                                          <p:stCondLst>
                                            <p:cond delay="0"/>
                                          </p:stCondLst>
                                        </p:cTn>
                                        <p:tgtEl>
                                          <p:spTgt spid="2">
                                            <p:graphicEl>
                                              <a:dgm id="{CB431C85-7FDA-42A2-9AF4-503E916E1887}"/>
                                            </p:graphicEl>
                                          </p:spTgt>
                                        </p:tgtEl>
                                        <p:attrNameLst>
                                          <p:attrName>style.visibility</p:attrName>
                                        </p:attrNameLst>
                                      </p:cBhvr>
                                      <p:to>
                                        <p:strVal val="visible"/>
                                      </p:to>
                                    </p:set>
                                    <p:animEffect transition="in" filter="wipe(up)">
                                      <p:cBhvr>
                                        <p:cTn id="143" dur="500"/>
                                        <p:tgtEl>
                                          <p:spTgt spid="2">
                                            <p:graphicEl>
                                              <a:dgm id="{CB431C85-7FDA-42A2-9AF4-503E916E1887}"/>
                                            </p:graphicEl>
                                          </p:spTgt>
                                        </p:tgtEl>
                                      </p:cBhvr>
                                    </p:animEffect>
                                  </p:childTnLst>
                                </p:cTn>
                              </p:par>
                            </p:childTnLst>
                          </p:cTn>
                        </p:par>
                      </p:childTnLst>
                    </p:cTn>
                  </p:par>
                  <p:par>
                    <p:cTn id="144" fill="hold">
                      <p:stCondLst>
                        <p:cond delay="indefinite"/>
                      </p:stCondLst>
                      <p:childTnLst>
                        <p:par>
                          <p:cTn id="145" fill="hold">
                            <p:stCondLst>
                              <p:cond delay="0"/>
                            </p:stCondLst>
                            <p:childTnLst>
                              <p:par>
                                <p:cTn id="146" presetID="22" presetClass="entr" presetSubtype="1" fill="hold" grpId="0" nodeType="clickEffect">
                                  <p:stCondLst>
                                    <p:cond delay="0"/>
                                  </p:stCondLst>
                                  <p:childTnLst>
                                    <p:set>
                                      <p:cBhvr>
                                        <p:cTn id="147" dur="1" fill="hold">
                                          <p:stCondLst>
                                            <p:cond delay="0"/>
                                          </p:stCondLst>
                                        </p:cTn>
                                        <p:tgtEl>
                                          <p:spTgt spid="2">
                                            <p:graphicEl>
                                              <a:dgm id="{9522B95C-CA8F-4E08-A88C-726A9E70158D}"/>
                                            </p:graphicEl>
                                          </p:spTgt>
                                        </p:tgtEl>
                                        <p:attrNameLst>
                                          <p:attrName>style.visibility</p:attrName>
                                        </p:attrNameLst>
                                      </p:cBhvr>
                                      <p:to>
                                        <p:strVal val="visible"/>
                                      </p:to>
                                    </p:set>
                                    <p:animEffect transition="in" filter="wipe(up)">
                                      <p:cBhvr>
                                        <p:cTn id="148" dur="500"/>
                                        <p:tgtEl>
                                          <p:spTgt spid="2">
                                            <p:graphicEl>
                                              <a:dgm id="{9522B95C-CA8F-4E08-A88C-726A9E70158D}"/>
                                            </p:graphicEl>
                                          </p:spTgt>
                                        </p:tgtEl>
                                      </p:cBhvr>
                                    </p:animEffect>
                                  </p:childTnLst>
                                </p:cTn>
                              </p:par>
                              <p:par>
                                <p:cTn id="149" presetID="22" presetClass="entr" presetSubtype="1" fill="hold" grpId="0" nodeType="withEffect">
                                  <p:stCondLst>
                                    <p:cond delay="0"/>
                                  </p:stCondLst>
                                  <p:childTnLst>
                                    <p:set>
                                      <p:cBhvr>
                                        <p:cTn id="150" dur="1" fill="hold">
                                          <p:stCondLst>
                                            <p:cond delay="0"/>
                                          </p:stCondLst>
                                        </p:cTn>
                                        <p:tgtEl>
                                          <p:spTgt spid="2">
                                            <p:graphicEl>
                                              <a:dgm id="{BF66C353-E700-4338-A9AE-2E379451ADCF}"/>
                                            </p:graphicEl>
                                          </p:spTgt>
                                        </p:tgtEl>
                                        <p:attrNameLst>
                                          <p:attrName>style.visibility</p:attrName>
                                        </p:attrNameLst>
                                      </p:cBhvr>
                                      <p:to>
                                        <p:strVal val="visible"/>
                                      </p:to>
                                    </p:set>
                                    <p:animEffect transition="in" filter="wipe(up)">
                                      <p:cBhvr>
                                        <p:cTn id="151" dur="500"/>
                                        <p:tgtEl>
                                          <p:spTgt spid="2">
                                            <p:graphicEl>
                                              <a:dgm id="{BF66C353-E700-4338-A9AE-2E379451ADCF}"/>
                                            </p:graphicEl>
                                          </p:spTgt>
                                        </p:tgtEl>
                                      </p:cBhvr>
                                    </p:animEffect>
                                  </p:childTnLst>
                                </p:cTn>
                              </p:par>
                              <p:par>
                                <p:cTn id="152" presetID="22" presetClass="entr" presetSubtype="1" fill="hold" grpId="0" nodeType="withEffect">
                                  <p:stCondLst>
                                    <p:cond delay="0"/>
                                  </p:stCondLst>
                                  <p:childTnLst>
                                    <p:set>
                                      <p:cBhvr>
                                        <p:cTn id="153" dur="1" fill="hold">
                                          <p:stCondLst>
                                            <p:cond delay="0"/>
                                          </p:stCondLst>
                                        </p:cTn>
                                        <p:tgtEl>
                                          <p:spTgt spid="2">
                                            <p:graphicEl>
                                              <a:dgm id="{827BD4B4-EB53-41D7-B9EC-B80F9B02F23E}"/>
                                            </p:graphicEl>
                                          </p:spTgt>
                                        </p:tgtEl>
                                        <p:attrNameLst>
                                          <p:attrName>style.visibility</p:attrName>
                                        </p:attrNameLst>
                                      </p:cBhvr>
                                      <p:to>
                                        <p:strVal val="visible"/>
                                      </p:to>
                                    </p:set>
                                    <p:animEffect transition="in" filter="wipe(up)">
                                      <p:cBhvr>
                                        <p:cTn id="154" dur="500"/>
                                        <p:tgtEl>
                                          <p:spTgt spid="2">
                                            <p:graphicEl>
                                              <a:dgm id="{827BD4B4-EB53-41D7-B9EC-B80F9B02F23E}"/>
                                            </p:graphicEl>
                                          </p:spTgt>
                                        </p:tgtEl>
                                      </p:cBhvr>
                                    </p:animEffect>
                                  </p:childTnLst>
                                </p:cTn>
                              </p:par>
                            </p:childTnLst>
                          </p:cTn>
                        </p:par>
                      </p:childTnLst>
                    </p:cTn>
                  </p:par>
                  <p:par>
                    <p:cTn id="155" fill="hold">
                      <p:stCondLst>
                        <p:cond delay="indefinite"/>
                      </p:stCondLst>
                      <p:childTnLst>
                        <p:par>
                          <p:cTn id="156" fill="hold">
                            <p:stCondLst>
                              <p:cond delay="0"/>
                            </p:stCondLst>
                            <p:childTnLst>
                              <p:par>
                                <p:cTn id="157" presetID="22" presetClass="entr" presetSubtype="8" fill="hold" grpId="0" nodeType="clickEffect">
                                  <p:stCondLst>
                                    <p:cond delay="0"/>
                                  </p:stCondLst>
                                  <p:childTnLst>
                                    <p:set>
                                      <p:cBhvr>
                                        <p:cTn id="158" dur="1" fill="hold">
                                          <p:stCondLst>
                                            <p:cond delay="0"/>
                                          </p:stCondLst>
                                        </p:cTn>
                                        <p:tgtEl>
                                          <p:spTgt spid="6">
                                            <p:txEl>
                                              <p:pRg st="4" end="4"/>
                                            </p:txEl>
                                          </p:spTgt>
                                        </p:tgtEl>
                                        <p:attrNameLst>
                                          <p:attrName>style.visibility</p:attrName>
                                        </p:attrNameLst>
                                      </p:cBhvr>
                                      <p:to>
                                        <p:strVal val="visible"/>
                                      </p:to>
                                    </p:set>
                                    <p:animEffect transition="in" filter="wipe(left)">
                                      <p:cBhvr>
                                        <p:cTn id="159" dur="500"/>
                                        <p:tgtEl>
                                          <p:spTgt spid="6">
                                            <p:txEl>
                                              <p:pRg st="4" end="4"/>
                                            </p:txEl>
                                          </p:spTgt>
                                        </p:tgtEl>
                                      </p:cBhvr>
                                    </p:animEffect>
                                  </p:childTnLst>
                                </p:cTn>
                              </p:par>
                            </p:childTnLst>
                          </p:cTn>
                        </p:par>
                        <p:par>
                          <p:cTn id="160" fill="hold">
                            <p:stCondLst>
                              <p:cond delay="500"/>
                            </p:stCondLst>
                            <p:childTnLst>
                              <p:par>
                                <p:cTn id="161" presetID="31" presetClass="entr" presetSubtype="0" fill="hold" grpId="0" nodeType="afterEffect">
                                  <p:stCondLst>
                                    <p:cond delay="0"/>
                                  </p:stCondLst>
                                  <p:childTnLst>
                                    <p:set>
                                      <p:cBhvr>
                                        <p:cTn id="162" dur="1" fill="hold">
                                          <p:stCondLst>
                                            <p:cond delay="0"/>
                                          </p:stCondLst>
                                        </p:cTn>
                                        <p:tgtEl>
                                          <p:spTgt spid="9"/>
                                        </p:tgtEl>
                                        <p:attrNameLst>
                                          <p:attrName>style.visibility</p:attrName>
                                        </p:attrNameLst>
                                      </p:cBhvr>
                                      <p:to>
                                        <p:strVal val="visible"/>
                                      </p:to>
                                    </p:set>
                                    <p:anim calcmode="lin" valueType="num">
                                      <p:cBhvr>
                                        <p:cTn id="163" dur="1000" fill="hold"/>
                                        <p:tgtEl>
                                          <p:spTgt spid="9"/>
                                        </p:tgtEl>
                                        <p:attrNameLst>
                                          <p:attrName>ppt_w</p:attrName>
                                        </p:attrNameLst>
                                      </p:cBhvr>
                                      <p:tavLst>
                                        <p:tav tm="0">
                                          <p:val>
                                            <p:fltVal val="0"/>
                                          </p:val>
                                        </p:tav>
                                        <p:tav tm="100000">
                                          <p:val>
                                            <p:strVal val="#ppt_w"/>
                                          </p:val>
                                        </p:tav>
                                      </p:tavLst>
                                    </p:anim>
                                    <p:anim calcmode="lin" valueType="num">
                                      <p:cBhvr>
                                        <p:cTn id="164" dur="1000" fill="hold"/>
                                        <p:tgtEl>
                                          <p:spTgt spid="9"/>
                                        </p:tgtEl>
                                        <p:attrNameLst>
                                          <p:attrName>ppt_h</p:attrName>
                                        </p:attrNameLst>
                                      </p:cBhvr>
                                      <p:tavLst>
                                        <p:tav tm="0">
                                          <p:val>
                                            <p:fltVal val="0"/>
                                          </p:val>
                                        </p:tav>
                                        <p:tav tm="100000">
                                          <p:val>
                                            <p:strVal val="#ppt_h"/>
                                          </p:val>
                                        </p:tav>
                                      </p:tavLst>
                                    </p:anim>
                                    <p:anim calcmode="lin" valueType="num">
                                      <p:cBhvr>
                                        <p:cTn id="165" dur="1000" fill="hold"/>
                                        <p:tgtEl>
                                          <p:spTgt spid="9"/>
                                        </p:tgtEl>
                                        <p:attrNameLst>
                                          <p:attrName>style.rotation</p:attrName>
                                        </p:attrNameLst>
                                      </p:cBhvr>
                                      <p:tavLst>
                                        <p:tav tm="0">
                                          <p:val>
                                            <p:fltVal val="90"/>
                                          </p:val>
                                        </p:tav>
                                        <p:tav tm="100000">
                                          <p:val>
                                            <p:fltVal val="0"/>
                                          </p:val>
                                        </p:tav>
                                      </p:tavLst>
                                    </p:anim>
                                    <p:animEffect transition="in" filter="fade">
                                      <p:cBhvr>
                                        <p:cTn id="166"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Graphic spid="2" grpId="0" uiExpand="1">
        <p:bldSub>
          <a:bldDgm bld="one"/>
        </p:bldSub>
      </p:bldGraphic>
      <p:bldP spid="4" grpId="0"/>
      <p:bldP spid="3" grpId="0" animBg="1"/>
      <p:bldP spid="5" grpId="0"/>
      <p:bldP spid="6" grpId="0" uiExpand="1" build="p"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e 1"/>
          <p:cNvGraphicFramePr/>
          <p:nvPr>
            <p:extLst>
              <p:ext uri="{D42A27DB-BD31-4B8C-83A1-F6EECF244321}">
                <p14:modId xmlns:p14="http://schemas.microsoft.com/office/powerpoint/2010/main" val="2673668679"/>
              </p:ext>
            </p:extLst>
          </p:nvPr>
        </p:nvGraphicFramePr>
        <p:xfrm>
          <a:off x="0" y="499203"/>
          <a:ext cx="9144000" cy="63587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ZoneTexte 3"/>
          <p:cNvSpPr txBox="1"/>
          <p:nvPr/>
        </p:nvSpPr>
        <p:spPr>
          <a:xfrm>
            <a:off x="242931" y="-14639"/>
            <a:ext cx="8658139" cy="307777"/>
          </a:xfrm>
          <a:prstGeom prst="rect">
            <a:avLst/>
          </a:prstGeom>
          <a:noFill/>
        </p:spPr>
        <p:txBody>
          <a:bodyPr wrap="none" rtlCol="0">
            <a:spAutoFit/>
            <a:scene3d>
              <a:camera prst="orthographicFront"/>
              <a:lightRig rig="soft" dir="t">
                <a:rot lat="0" lon="0" rev="10800000"/>
              </a:lightRig>
            </a:scene3d>
            <a:sp3d>
              <a:bevelT w="27940" h="12700"/>
              <a:contourClr>
                <a:srgbClr val="DDDDDD"/>
              </a:contourClr>
            </a:sp3d>
          </a:bodyPr>
          <a:lstStyle/>
          <a:p>
            <a:pPr algn="ctr"/>
            <a:r>
              <a:rPr lang="fr-FR" sz="1400" b="1" spc="150" dirty="0" smtClean="0">
                <a:ln w="11430"/>
                <a:solidFill>
                  <a:srgbClr val="F8F8F8"/>
                </a:solidFill>
                <a:effectLst>
                  <a:outerShdw blurRad="25400" algn="tl" rotWithShape="0">
                    <a:srgbClr val="000000">
                      <a:alpha val="43000"/>
                    </a:srgbClr>
                  </a:outerShdw>
                </a:effectLst>
                <a:latin typeface="Castellar" pitchFamily="18" charset="0"/>
              </a:rPr>
              <a:t>Un exemple de correction : un thème décliné en trois questions</a:t>
            </a:r>
            <a:endParaRPr lang="fr-FR" sz="1400" b="1" spc="150" dirty="0">
              <a:ln w="11430"/>
              <a:solidFill>
                <a:srgbClr val="F8F8F8"/>
              </a:solidFill>
              <a:effectLst>
                <a:outerShdw blurRad="25400" algn="tl" rotWithShape="0">
                  <a:srgbClr val="000000">
                    <a:alpha val="43000"/>
                  </a:srgbClr>
                </a:outerShdw>
              </a:effectLst>
              <a:latin typeface="Castellar" pitchFamily="18" charset="0"/>
            </a:endParaRPr>
          </a:p>
        </p:txBody>
      </p:sp>
    </p:spTree>
    <p:extLst>
      <p:ext uri="{BB962C8B-B14F-4D97-AF65-F5344CB8AC3E}">
        <p14:creationId xmlns:p14="http://schemas.microsoft.com/office/powerpoint/2010/main" val="2145684353"/>
      </p:ext>
    </p:extLst>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
                                            <p:graphicEl>
                                              <a:dgm id="{8180A998-3B96-46B2-AB18-256DC8FEF157}"/>
                                            </p:graphicEl>
                                          </p:spTgt>
                                        </p:tgtEl>
                                        <p:attrNameLst>
                                          <p:attrName>style.visibility</p:attrName>
                                        </p:attrNameLst>
                                      </p:cBhvr>
                                      <p:to>
                                        <p:strVal val="visible"/>
                                      </p:to>
                                    </p:set>
                                    <p:anim calcmode="lin" valueType="num">
                                      <p:cBhvr>
                                        <p:cTn id="12" dur="750" fill="hold"/>
                                        <p:tgtEl>
                                          <p:spTgt spid="2">
                                            <p:graphicEl>
                                              <a:dgm id="{8180A998-3B96-46B2-AB18-256DC8FEF157}"/>
                                            </p:graphicEl>
                                          </p:spTgt>
                                        </p:tgtEl>
                                        <p:attrNameLst>
                                          <p:attrName>ppt_w</p:attrName>
                                        </p:attrNameLst>
                                      </p:cBhvr>
                                      <p:tavLst>
                                        <p:tav tm="0">
                                          <p:val>
                                            <p:fltVal val="0"/>
                                          </p:val>
                                        </p:tav>
                                        <p:tav tm="100000">
                                          <p:val>
                                            <p:strVal val="#ppt_w"/>
                                          </p:val>
                                        </p:tav>
                                      </p:tavLst>
                                    </p:anim>
                                    <p:anim calcmode="lin" valueType="num">
                                      <p:cBhvr>
                                        <p:cTn id="13" dur="750" fill="hold"/>
                                        <p:tgtEl>
                                          <p:spTgt spid="2">
                                            <p:graphicEl>
                                              <a:dgm id="{8180A998-3B96-46B2-AB18-256DC8FEF157}"/>
                                            </p:graphicEl>
                                          </p:spTgt>
                                        </p:tgtEl>
                                        <p:attrNameLst>
                                          <p:attrName>ppt_h</p:attrName>
                                        </p:attrNameLst>
                                      </p:cBhvr>
                                      <p:tavLst>
                                        <p:tav tm="0">
                                          <p:val>
                                            <p:fltVal val="0"/>
                                          </p:val>
                                        </p:tav>
                                        <p:tav tm="100000">
                                          <p:val>
                                            <p:strVal val="#ppt_h"/>
                                          </p:val>
                                        </p:tav>
                                      </p:tavLst>
                                    </p:anim>
                                    <p:animEffect transition="in" filter="fade">
                                      <p:cBhvr>
                                        <p:cTn id="14" dur="750"/>
                                        <p:tgtEl>
                                          <p:spTgt spid="2">
                                            <p:graphicEl>
                                              <a:dgm id="{8180A998-3B96-46B2-AB18-256DC8FEF157}"/>
                                            </p:graphic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2">
                                            <p:graphicEl>
                                              <a:dgm id="{C9810C8E-89CB-41E2-A77E-DD2CB114D6AB}"/>
                                            </p:graphicEl>
                                          </p:spTgt>
                                        </p:tgtEl>
                                        <p:attrNameLst>
                                          <p:attrName>style.visibility</p:attrName>
                                        </p:attrNameLst>
                                      </p:cBhvr>
                                      <p:to>
                                        <p:strVal val="visible"/>
                                      </p:to>
                                    </p:set>
                                    <p:anim calcmode="lin" valueType="num">
                                      <p:cBhvr>
                                        <p:cTn id="19" dur="750" fill="hold"/>
                                        <p:tgtEl>
                                          <p:spTgt spid="2">
                                            <p:graphicEl>
                                              <a:dgm id="{C9810C8E-89CB-41E2-A77E-DD2CB114D6AB}"/>
                                            </p:graphicEl>
                                          </p:spTgt>
                                        </p:tgtEl>
                                        <p:attrNameLst>
                                          <p:attrName>ppt_w</p:attrName>
                                        </p:attrNameLst>
                                      </p:cBhvr>
                                      <p:tavLst>
                                        <p:tav tm="0">
                                          <p:val>
                                            <p:fltVal val="0"/>
                                          </p:val>
                                        </p:tav>
                                        <p:tav tm="100000">
                                          <p:val>
                                            <p:strVal val="#ppt_w"/>
                                          </p:val>
                                        </p:tav>
                                      </p:tavLst>
                                    </p:anim>
                                    <p:anim calcmode="lin" valueType="num">
                                      <p:cBhvr>
                                        <p:cTn id="20" dur="750" fill="hold"/>
                                        <p:tgtEl>
                                          <p:spTgt spid="2">
                                            <p:graphicEl>
                                              <a:dgm id="{C9810C8E-89CB-41E2-A77E-DD2CB114D6AB}"/>
                                            </p:graphicEl>
                                          </p:spTgt>
                                        </p:tgtEl>
                                        <p:attrNameLst>
                                          <p:attrName>ppt_h</p:attrName>
                                        </p:attrNameLst>
                                      </p:cBhvr>
                                      <p:tavLst>
                                        <p:tav tm="0">
                                          <p:val>
                                            <p:fltVal val="0"/>
                                          </p:val>
                                        </p:tav>
                                        <p:tav tm="100000">
                                          <p:val>
                                            <p:strVal val="#ppt_h"/>
                                          </p:val>
                                        </p:tav>
                                      </p:tavLst>
                                    </p:anim>
                                    <p:animEffect transition="in" filter="fade">
                                      <p:cBhvr>
                                        <p:cTn id="21" dur="750"/>
                                        <p:tgtEl>
                                          <p:spTgt spid="2">
                                            <p:graphicEl>
                                              <a:dgm id="{C9810C8E-89CB-41E2-A77E-DD2CB114D6AB}"/>
                                            </p:graphicEl>
                                          </p:spTgt>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2">
                                            <p:graphicEl>
                                              <a:dgm id="{06E9FC25-0DFB-4B2A-B32D-9D9038B1A6B4}"/>
                                            </p:graphicEl>
                                          </p:spTgt>
                                        </p:tgtEl>
                                        <p:attrNameLst>
                                          <p:attrName>style.visibility</p:attrName>
                                        </p:attrNameLst>
                                      </p:cBhvr>
                                      <p:to>
                                        <p:strVal val="visible"/>
                                      </p:to>
                                    </p:set>
                                    <p:anim calcmode="lin" valueType="num">
                                      <p:cBhvr>
                                        <p:cTn id="24" dur="750" fill="hold"/>
                                        <p:tgtEl>
                                          <p:spTgt spid="2">
                                            <p:graphicEl>
                                              <a:dgm id="{06E9FC25-0DFB-4B2A-B32D-9D9038B1A6B4}"/>
                                            </p:graphicEl>
                                          </p:spTgt>
                                        </p:tgtEl>
                                        <p:attrNameLst>
                                          <p:attrName>ppt_w</p:attrName>
                                        </p:attrNameLst>
                                      </p:cBhvr>
                                      <p:tavLst>
                                        <p:tav tm="0">
                                          <p:val>
                                            <p:fltVal val="0"/>
                                          </p:val>
                                        </p:tav>
                                        <p:tav tm="100000">
                                          <p:val>
                                            <p:strVal val="#ppt_w"/>
                                          </p:val>
                                        </p:tav>
                                      </p:tavLst>
                                    </p:anim>
                                    <p:anim calcmode="lin" valueType="num">
                                      <p:cBhvr>
                                        <p:cTn id="25" dur="750" fill="hold"/>
                                        <p:tgtEl>
                                          <p:spTgt spid="2">
                                            <p:graphicEl>
                                              <a:dgm id="{06E9FC25-0DFB-4B2A-B32D-9D9038B1A6B4}"/>
                                            </p:graphicEl>
                                          </p:spTgt>
                                        </p:tgtEl>
                                        <p:attrNameLst>
                                          <p:attrName>ppt_h</p:attrName>
                                        </p:attrNameLst>
                                      </p:cBhvr>
                                      <p:tavLst>
                                        <p:tav tm="0">
                                          <p:val>
                                            <p:fltVal val="0"/>
                                          </p:val>
                                        </p:tav>
                                        <p:tav tm="100000">
                                          <p:val>
                                            <p:strVal val="#ppt_h"/>
                                          </p:val>
                                        </p:tav>
                                      </p:tavLst>
                                    </p:anim>
                                    <p:animEffect transition="in" filter="fade">
                                      <p:cBhvr>
                                        <p:cTn id="26" dur="750"/>
                                        <p:tgtEl>
                                          <p:spTgt spid="2">
                                            <p:graphicEl>
                                              <a:dgm id="{06E9FC25-0DFB-4B2A-B32D-9D9038B1A6B4}"/>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2">
                                            <p:graphicEl>
                                              <a:dgm id="{905FA0AF-A863-4B76-920B-1C1ECF9F234C}"/>
                                            </p:graphicEl>
                                          </p:spTgt>
                                        </p:tgtEl>
                                        <p:attrNameLst>
                                          <p:attrName>style.visibility</p:attrName>
                                        </p:attrNameLst>
                                      </p:cBhvr>
                                      <p:to>
                                        <p:strVal val="visible"/>
                                      </p:to>
                                    </p:set>
                                    <p:anim calcmode="lin" valueType="num">
                                      <p:cBhvr>
                                        <p:cTn id="31" dur="750" fill="hold"/>
                                        <p:tgtEl>
                                          <p:spTgt spid="2">
                                            <p:graphicEl>
                                              <a:dgm id="{905FA0AF-A863-4B76-920B-1C1ECF9F234C}"/>
                                            </p:graphicEl>
                                          </p:spTgt>
                                        </p:tgtEl>
                                        <p:attrNameLst>
                                          <p:attrName>ppt_w</p:attrName>
                                        </p:attrNameLst>
                                      </p:cBhvr>
                                      <p:tavLst>
                                        <p:tav tm="0">
                                          <p:val>
                                            <p:fltVal val="0"/>
                                          </p:val>
                                        </p:tav>
                                        <p:tav tm="100000">
                                          <p:val>
                                            <p:strVal val="#ppt_w"/>
                                          </p:val>
                                        </p:tav>
                                      </p:tavLst>
                                    </p:anim>
                                    <p:anim calcmode="lin" valueType="num">
                                      <p:cBhvr>
                                        <p:cTn id="32" dur="750" fill="hold"/>
                                        <p:tgtEl>
                                          <p:spTgt spid="2">
                                            <p:graphicEl>
                                              <a:dgm id="{905FA0AF-A863-4B76-920B-1C1ECF9F234C}"/>
                                            </p:graphicEl>
                                          </p:spTgt>
                                        </p:tgtEl>
                                        <p:attrNameLst>
                                          <p:attrName>ppt_h</p:attrName>
                                        </p:attrNameLst>
                                      </p:cBhvr>
                                      <p:tavLst>
                                        <p:tav tm="0">
                                          <p:val>
                                            <p:fltVal val="0"/>
                                          </p:val>
                                        </p:tav>
                                        <p:tav tm="100000">
                                          <p:val>
                                            <p:strVal val="#ppt_h"/>
                                          </p:val>
                                        </p:tav>
                                      </p:tavLst>
                                    </p:anim>
                                    <p:animEffect transition="in" filter="fade">
                                      <p:cBhvr>
                                        <p:cTn id="33" dur="750"/>
                                        <p:tgtEl>
                                          <p:spTgt spid="2">
                                            <p:graphicEl>
                                              <a:dgm id="{905FA0AF-A863-4B76-920B-1C1ECF9F234C}"/>
                                            </p:graphicEl>
                                          </p:spTgt>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
                                            <p:graphicEl>
                                              <a:dgm id="{383DE731-139D-4A4E-BE73-DA9172C91E02}"/>
                                            </p:graphicEl>
                                          </p:spTgt>
                                        </p:tgtEl>
                                        <p:attrNameLst>
                                          <p:attrName>style.visibility</p:attrName>
                                        </p:attrNameLst>
                                      </p:cBhvr>
                                      <p:to>
                                        <p:strVal val="visible"/>
                                      </p:to>
                                    </p:set>
                                    <p:anim calcmode="lin" valueType="num">
                                      <p:cBhvr>
                                        <p:cTn id="36" dur="750" fill="hold"/>
                                        <p:tgtEl>
                                          <p:spTgt spid="2">
                                            <p:graphicEl>
                                              <a:dgm id="{383DE731-139D-4A4E-BE73-DA9172C91E02}"/>
                                            </p:graphicEl>
                                          </p:spTgt>
                                        </p:tgtEl>
                                        <p:attrNameLst>
                                          <p:attrName>ppt_w</p:attrName>
                                        </p:attrNameLst>
                                      </p:cBhvr>
                                      <p:tavLst>
                                        <p:tav tm="0">
                                          <p:val>
                                            <p:fltVal val="0"/>
                                          </p:val>
                                        </p:tav>
                                        <p:tav tm="100000">
                                          <p:val>
                                            <p:strVal val="#ppt_w"/>
                                          </p:val>
                                        </p:tav>
                                      </p:tavLst>
                                    </p:anim>
                                    <p:anim calcmode="lin" valueType="num">
                                      <p:cBhvr>
                                        <p:cTn id="37" dur="750" fill="hold"/>
                                        <p:tgtEl>
                                          <p:spTgt spid="2">
                                            <p:graphicEl>
                                              <a:dgm id="{383DE731-139D-4A4E-BE73-DA9172C91E02}"/>
                                            </p:graphicEl>
                                          </p:spTgt>
                                        </p:tgtEl>
                                        <p:attrNameLst>
                                          <p:attrName>ppt_h</p:attrName>
                                        </p:attrNameLst>
                                      </p:cBhvr>
                                      <p:tavLst>
                                        <p:tav tm="0">
                                          <p:val>
                                            <p:fltVal val="0"/>
                                          </p:val>
                                        </p:tav>
                                        <p:tav tm="100000">
                                          <p:val>
                                            <p:strVal val="#ppt_h"/>
                                          </p:val>
                                        </p:tav>
                                      </p:tavLst>
                                    </p:anim>
                                    <p:animEffect transition="in" filter="fade">
                                      <p:cBhvr>
                                        <p:cTn id="38" dur="750"/>
                                        <p:tgtEl>
                                          <p:spTgt spid="2">
                                            <p:graphicEl>
                                              <a:dgm id="{383DE731-139D-4A4E-BE73-DA9172C91E02}"/>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2">
                                            <p:graphicEl>
                                              <a:dgm id="{0A598E4F-8978-44DF-9A34-BA60A600E3FA}"/>
                                            </p:graphicEl>
                                          </p:spTgt>
                                        </p:tgtEl>
                                        <p:attrNameLst>
                                          <p:attrName>style.visibility</p:attrName>
                                        </p:attrNameLst>
                                      </p:cBhvr>
                                      <p:to>
                                        <p:strVal val="visible"/>
                                      </p:to>
                                    </p:set>
                                    <p:anim calcmode="lin" valueType="num">
                                      <p:cBhvr>
                                        <p:cTn id="43" dur="750" fill="hold"/>
                                        <p:tgtEl>
                                          <p:spTgt spid="2">
                                            <p:graphicEl>
                                              <a:dgm id="{0A598E4F-8978-44DF-9A34-BA60A600E3FA}"/>
                                            </p:graphicEl>
                                          </p:spTgt>
                                        </p:tgtEl>
                                        <p:attrNameLst>
                                          <p:attrName>ppt_w</p:attrName>
                                        </p:attrNameLst>
                                      </p:cBhvr>
                                      <p:tavLst>
                                        <p:tav tm="0">
                                          <p:val>
                                            <p:fltVal val="0"/>
                                          </p:val>
                                        </p:tav>
                                        <p:tav tm="100000">
                                          <p:val>
                                            <p:strVal val="#ppt_w"/>
                                          </p:val>
                                        </p:tav>
                                      </p:tavLst>
                                    </p:anim>
                                    <p:anim calcmode="lin" valueType="num">
                                      <p:cBhvr>
                                        <p:cTn id="44" dur="750" fill="hold"/>
                                        <p:tgtEl>
                                          <p:spTgt spid="2">
                                            <p:graphicEl>
                                              <a:dgm id="{0A598E4F-8978-44DF-9A34-BA60A600E3FA}"/>
                                            </p:graphicEl>
                                          </p:spTgt>
                                        </p:tgtEl>
                                        <p:attrNameLst>
                                          <p:attrName>ppt_h</p:attrName>
                                        </p:attrNameLst>
                                      </p:cBhvr>
                                      <p:tavLst>
                                        <p:tav tm="0">
                                          <p:val>
                                            <p:fltVal val="0"/>
                                          </p:val>
                                        </p:tav>
                                        <p:tav tm="100000">
                                          <p:val>
                                            <p:strVal val="#ppt_h"/>
                                          </p:val>
                                        </p:tav>
                                      </p:tavLst>
                                    </p:anim>
                                    <p:animEffect transition="in" filter="fade">
                                      <p:cBhvr>
                                        <p:cTn id="45" dur="750"/>
                                        <p:tgtEl>
                                          <p:spTgt spid="2">
                                            <p:graphicEl>
                                              <a:dgm id="{0A598E4F-8978-44DF-9A34-BA60A600E3FA}"/>
                                            </p:graphicEl>
                                          </p:spTgt>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2">
                                            <p:graphicEl>
                                              <a:dgm id="{30730D57-4702-4A63-AC8F-E6EDBC13A2BC}"/>
                                            </p:graphicEl>
                                          </p:spTgt>
                                        </p:tgtEl>
                                        <p:attrNameLst>
                                          <p:attrName>style.visibility</p:attrName>
                                        </p:attrNameLst>
                                      </p:cBhvr>
                                      <p:to>
                                        <p:strVal val="visible"/>
                                      </p:to>
                                    </p:set>
                                    <p:anim calcmode="lin" valueType="num">
                                      <p:cBhvr>
                                        <p:cTn id="48" dur="750" fill="hold"/>
                                        <p:tgtEl>
                                          <p:spTgt spid="2">
                                            <p:graphicEl>
                                              <a:dgm id="{30730D57-4702-4A63-AC8F-E6EDBC13A2BC}"/>
                                            </p:graphicEl>
                                          </p:spTgt>
                                        </p:tgtEl>
                                        <p:attrNameLst>
                                          <p:attrName>ppt_w</p:attrName>
                                        </p:attrNameLst>
                                      </p:cBhvr>
                                      <p:tavLst>
                                        <p:tav tm="0">
                                          <p:val>
                                            <p:fltVal val="0"/>
                                          </p:val>
                                        </p:tav>
                                        <p:tav tm="100000">
                                          <p:val>
                                            <p:strVal val="#ppt_w"/>
                                          </p:val>
                                        </p:tav>
                                      </p:tavLst>
                                    </p:anim>
                                    <p:anim calcmode="lin" valueType="num">
                                      <p:cBhvr>
                                        <p:cTn id="49" dur="750" fill="hold"/>
                                        <p:tgtEl>
                                          <p:spTgt spid="2">
                                            <p:graphicEl>
                                              <a:dgm id="{30730D57-4702-4A63-AC8F-E6EDBC13A2BC}"/>
                                            </p:graphicEl>
                                          </p:spTgt>
                                        </p:tgtEl>
                                        <p:attrNameLst>
                                          <p:attrName>ppt_h</p:attrName>
                                        </p:attrNameLst>
                                      </p:cBhvr>
                                      <p:tavLst>
                                        <p:tav tm="0">
                                          <p:val>
                                            <p:fltVal val="0"/>
                                          </p:val>
                                        </p:tav>
                                        <p:tav tm="100000">
                                          <p:val>
                                            <p:strVal val="#ppt_h"/>
                                          </p:val>
                                        </p:tav>
                                      </p:tavLst>
                                    </p:anim>
                                    <p:animEffect transition="in" filter="fade">
                                      <p:cBhvr>
                                        <p:cTn id="50" dur="750"/>
                                        <p:tgtEl>
                                          <p:spTgt spid="2">
                                            <p:graphicEl>
                                              <a:dgm id="{30730D57-4702-4A63-AC8F-E6EDBC13A2B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14639"/>
            <a:ext cx="4913525" cy="400110"/>
          </a:xfrm>
          <a:prstGeom prst="rect">
            <a:avLst/>
          </a:prstGeom>
          <a:noFill/>
        </p:spPr>
        <p:txBody>
          <a:bodyPr wrap="none" rtlCol="0">
            <a:spAutoFit/>
            <a:scene3d>
              <a:camera prst="orthographicFront"/>
              <a:lightRig rig="soft" dir="t">
                <a:rot lat="0" lon="0" rev="10800000"/>
              </a:lightRig>
            </a:scene3d>
            <a:sp3d>
              <a:bevelT w="27940" h="12700"/>
              <a:contourClr>
                <a:srgbClr val="DDDDDD"/>
              </a:contourClr>
            </a:sp3d>
          </a:bodyPr>
          <a:lstStyle/>
          <a:p>
            <a:r>
              <a:rPr lang="fr-FR" sz="2000" b="1" spc="150" dirty="0" smtClean="0">
                <a:ln w="11430"/>
                <a:solidFill>
                  <a:srgbClr val="F8F8F8"/>
                </a:solidFill>
                <a:effectLst>
                  <a:outerShdw blurRad="25400" algn="tl" rotWithShape="0">
                    <a:srgbClr val="000000">
                      <a:alpha val="43000"/>
                    </a:srgbClr>
                  </a:outerShdw>
                </a:effectLst>
                <a:latin typeface="Castellar" pitchFamily="18" charset="0"/>
              </a:rPr>
              <a:t>Un exemple de correction</a:t>
            </a:r>
            <a:endParaRPr lang="fr-FR" sz="2000" b="1" spc="150" dirty="0">
              <a:ln w="11430"/>
              <a:solidFill>
                <a:srgbClr val="F8F8F8"/>
              </a:solidFill>
              <a:effectLst>
                <a:outerShdw blurRad="25400" algn="tl" rotWithShape="0">
                  <a:srgbClr val="000000">
                    <a:alpha val="43000"/>
                  </a:srgbClr>
                </a:outerShdw>
              </a:effectLst>
              <a:latin typeface="Castellar" pitchFamily="18" charset="0"/>
            </a:endParaRPr>
          </a:p>
        </p:txBody>
      </p:sp>
      <p:pic>
        <p:nvPicPr>
          <p:cNvPr id="3"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912" t="1417" r="888" b="1860"/>
          <a:stretch/>
        </p:blipFill>
        <p:spPr bwMode="auto">
          <a:xfrm>
            <a:off x="113316" y="480228"/>
            <a:ext cx="8866267" cy="5652000"/>
          </a:xfrm>
          <a:prstGeom prst="rect">
            <a:avLst/>
          </a:prstGeom>
          <a:noFill/>
          <a:ln w="9525">
            <a:solidFill>
              <a:srgbClr val="000000"/>
            </a:solidFill>
            <a:round/>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387666390"/>
      </p:ext>
    </p:extLst>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676362" y="2767281"/>
            <a:ext cx="3791277" cy="1323439"/>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fr-FR" sz="8000" dirty="0" smtClean="0">
                <a:latin typeface="a dripping marker" pitchFamily="2" charset="0"/>
              </a:rPr>
              <a:t>Exercice</a:t>
            </a:r>
            <a:r>
              <a:rPr lang="fr-FR" sz="8000" b="1" dirty="0" smtClean="0">
                <a:latin typeface="Tw Cen MT" pitchFamily="34" charset="0"/>
              </a:rPr>
              <a:t> </a:t>
            </a:r>
            <a:r>
              <a:rPr lang="fr-FR" sz="8000" b="1" dirty="0">
                <a:latin typeface="a dripping marker" pitchFamily="2" charset="0"/>
              </a:rPr>
              <a:t>2</a:t>
            </a:r>
          </a:p>
        </p:txBody>
      </p:sp>
    </p:spTree>
    <p:extLst>
      <p:ext uri="{BB962C8B-B14F-4D97-AF65-F5344CB8AC3E}">
        <p14:creationId xmlns:p14="http://schemas.microsoft.com/office/powerpoint/2010/main" val="3798369447"/>
      </p:ext>
    </p:extLst>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p:cNvGraphicFramePr>
            <a:graphicFrameLocks noGrp="1"/>
          </p:cNvGraphicFramePr>
          <p:nvPr>
            <p:extLst>
              <p:ext uri="{D42A27DB-BD31-4B8C-83A1-F6EECF244321}">
                <p14:modId xmlns:p14="http://schemas.microsoft.com/office/powerpoint/2010/main" val="3620263044"/>
              </p:ext>
            </p:extLst>
          </p:nvPr>
        </p:nvGraphicFramePr>
        <p:xfrm>
          <a:off x="145218" y="1252319"/>
          <a:ext cx="8853564" cy="5144945"/>
        </p:xfrm>
        <a:graphic>
          <a:graphicData uri="http://schemas.openxmlformats.org/drawingml/2006/table">
            <a:tbl>
              <a:tblPr firstRow="1" bandRow="1">
                <a:tableStyleId>{5C22544A-7EE6-4342-B048-85BDC9FD1C3A}</a:tableStyleId>
              </a:tblPr>
              <a:tblGrid>
                <a:gridCol w="2951188"/>
                <a:gridCol w="2951188"/>
                <a:gridCol w="2951188"/>
              </a:tblGrid>
              <a:tr h="374687">
                <a:tc>
                  <a:txBody>
                    <a:bodyPr/>
                    <a:lstStyle/>
                    <a:p>
                      <a:pPr algn="ctr"/>
                      <a:r>
                        <a:rPr lang="fr-FR" sz="1600" b="1" cap="small" dirty="0" smtClean="0"/>
                        <a:t>Déclinaison</a:t>
                      </a:r>
                      <a:r>
                        <a:rPr lang="fr-FR" sz="1600" b="1" cap="small" baseline="0" dirty="0" smtClean="0"/>
                        <a:t> thématique</a:t>
                      </a:r>
                      <a:endParaRPr lang="fr-FR" sz="1600" b="1" cap="small" dirty="0"/>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996633"/>
                    </a:solidFill>
                  </a:tcPr>
                </a:tc>
                <a:tc>
                  <a:txBody>
                    <a:bodyPr/>
                    <a:lstStyle/>
                    <a:p>
                      <a:pPr algn="ctr"/>
                      <a:r>
                        <a:rPr lang="fr-FR" sz="1600" b="1" cap="small" dirty="0" smtClean="0"/>
                        <a:t>Problématiques scientifiques</a:t>
                      </a:r>
                      <a:endParaRPr lang="fr-FR" sz="1600" b="1" cap="small"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996633"/>
                    </a:solidFill>
                  </a:tcPr>
                </a:tc>
                <a:tc>
                  <a:txBody>
                    <a:bodyPr/>
                    <a:lstStyle/>
                    <a:p>
                      <a:pPr algn="ctr"/>
                      <a:r>
                        <a:rPr lang="fr-FR" sz="1600" b="1" cap="small" dirty="0" smtClean="0"/>
                        <a:t>Problématiques élèves</a:t>
                      </a:r>
                      <a:endParaRPr lang="fr-FR" sz="1600" b="1" cap="small" dirty="0"/>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996633"/>
                    </a:solidFill>
                  </a:tcPr>
                </a:tc>
              </a:tr>
              <a:tr h="1310325">
                <a:tc>
                  <a:txBody>
                    <a:bodyPr/>
                    <a:lstStyle/>
                    <a:p>
                      <a:pPr algn="ctr"/>
                      <a:r>
                        <a:rPr lang="fr-FR" sz="1600" b="1" dirty="0" smtClean="0"/>
                        <a:t>Pour l’ensemble de la thématique </a:t>
                      </a:r>
                      <a:r>
                        <a:rPr lang="fr-FR" sz="1600" b="1" baseline="0" dirty="0" smtClean="0"/>
                        <a:t>(générale) : la longue histoire de l’humanité et des migrations</a:t>
                      </a: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D089"/>
                    </a:solidFill>
                  </a:tcPr>
                </a:tc>
                <a:tc>
                  <a:txBody>
                    <a:bodyPr/>
                    <a:lstStyle/>
                    <a:p>
                      <a:pPr marL="0" marR="0" lvl="2" indent="0" algn="ctr" defTabSz="914400" rtl="0" eaLnBrk="1" fontAlgn="auto" latinLnBrk="0" hangingPunct="1">
                        <a:lnSpc>
                          <a:spcPct val="100000"/>
                        </a:lnSpc>
                        <a:spcBef>
                          <a:spcPts val="0"/>
                        </a:spcBef>
                        <a:spcAft>
                          <a:spcPts val="0"/>
                        </a:spcAft>
                        <a:buClrTx/>
                        <a:buSzTx/>
                        <a:buFontTx/>
                        <a:buNone/>
                        <a:tabLst/>
                        <a:defRPr/>
                      </a:pPr>
                      <a:r>
                        <a:rPr lang="fr-FR" sz="1600" b="1" i="1" dirty="0" smtClean="0"/>
                        <a:t>Comment l’homme est-il passé d’une espèce animale parmi d’autres à un</a:t>
                      </a:r>
                      <a:r>
                        <a:rPr lang="fr-FR" sz="1600" b="1" i="1" baseline="0" dirty="0" smtClean="0"/>
                        <a:t> </a:t>
                      </a:r>
                      <a:r>
                        <a:rPr lang="fr-FR" sz="1600" b="1" i="1" dirty="0" smtClean="0"/>
                        <a:t>être créateur de culture et capable de modifier son environnement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D089"/>
                    </a:solidFill>
                  </a:tcPr>
                </a:tc>
                <a:tc>
                  <a:txBody>
                    <a:bodyPr/>
                    <a:lstStyle/>
                    <a:p>
                      <a:pPr algn="ctr"/>
                      <a:endParaRPr lang="fr-FR" sz="1600" b="1" i="1" dirty="0"/>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D089"/>
                    </a:solidFill>
                  </a:tcPr>
                </a:tc>
              </a:tr>
              <a:tr h="1070834">
                <a:tc>
                  <a:txBody>
                    <a:bodyPr/>
                    <a:lstStyle/>
                    <a:p>
                      <a:pPr algn="ctr"/>
                      <a:r>
                        <a:rPr lang="fr-FR" sz="1600" b="1" u="sng" dirty="0" smtClean="0"/>
                        <a:t>Pour</a:t>
                      </a:r>
                      <a:r>
                        <a:rPr lang="fr-FR" sz="1600" b="1" u="sng" baseline="0" dirty="0" smtClean="0"/>
                        <a:t> la question 1</a:t>
                      </a:r>
                    </a:p>
                    <a:p>
                      <a:pPr algn="ctr"/>
                      <a:r>
                        <a:rPr lang="fr-FR" sz="1600" b="1" baseline="0" dirty="0" smtClean="0"/>
                        <a:t>Les débuts de l’Humanité</a:t>
                      </a:r>
                      <a:endParaRPr lang="fr-FR" sz="1600" b="1" dirty="0"/>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600" b="1" i="1" dirty="0" smtClean="0"/>
                        <a:t>Quels éléments nous permettent d'inclure les premiers hominidés dans l'histoire de l‘humanité ?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1600" b="1" i="1" dirty="0"/>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70834">
                <a:tc>
                  <a:txBody>
                    <a:bodyPr/>
                    <a:lstStyle/>
                    <a:p>
                      <a:pPr algn="ctr"/>
                      <a:r>
                        <a:rPr lang="fr-FR" sz="1600" b="1" u="sng" dirty="0" smtClean="0"/>
                        <a:t>Pour la question 2</a:t>
                      </a:r>
                    </a:p>
                    <a:p>
                      <a:pPr algn="ctr"/>
                      <a:r>
                        <a:rPr lang="fr-FR" sz="1600" b="1" dirty="0" smtClean="0"/>
                        <a:t>La Révolution</a:t>
                      </a:r>
                      <a:r>
                        <a:rPr lang="fr-FR" sz="1600" b="1" baseline="0" dirty="0" smtClean="0"/>
                        <a:t> Néolithique</a:t>
                      </a:r>
                      <a:endParaRPr lang="fr-FR" sz="1600" b="1" dirty="0"/>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D089"/>
                    </a:solidFill>
                  </a:tcPr>
                </a:tc>
                <a:tc>
                  <a:txBody>
                    <a:bodyPr/>
                    <a:lstStyle/>
                    <a:p>
                      <a:pPr algn="ctr"/>
                      <a:r>
                        <a:rPr lang="fr-FR" sz="1600" b="1" i="1" dirty="0" smtClean="0"/>
                        <a:t>Comment les hommes ont progressivement maitrisé leur environnement au cours du Néolithique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D089"/>
                    </a:solidFill>
                  </a:tcPr>
                </a:tc>
                <a:tc>
                  <a:txBody>
                    <a:bodyPr/>
                    <a:lstStyle/>
                    <a:p>
                      <a:pPr algn="ctr"/>
                      <a:endParaRPr lang="fr-FR" sz="1600" b="1" i="1" dirty="0" smtClean="0"/>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D089"/>
                    </a:solidFill>
                  </a:tcPr>
                </a:tc>
              </a:tr>
              <a:tr h="1317950">
                <a:tc>
                  <a:txBody>
                    <a:bodyPr/>
                    <a:lstStyle/>
                    <a:p>
                      <a:pPr algn="ctr"/>
                      <a:r>
                        <a:rPr lang="fr-FR" sz="1600" b="1" u="sng" dirty="0" smtClean="0"/>
                        <a:t>Pour la question</a:t>
                      </a:r>
                      <a:r>
                        <a:rPr lang="fr-FR" sz="1600" b="1" u="sng" baseline="0" dirty="0" smtClean="0"/>
                        <a:t> 3 </a:t>
                      </a:r>
                    </a:p>
                    <a:p>
                      <a:pPr algn="ctr"/>
                      <a:r>
                        <a:rPr lang="fr-FR" sz="1600" b="1" baseline="0" dirty="0" smtClean="0"/>
                        <a:t>Premiers Etats, premières écritures</a:t>
                      </a:r>
                      <a:endParaRPr lang="fr-FR" sz="1600" b="1" dirty="0"/>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fr-FR" sz="1600" b="1" i="1" dirty="0" smtClean="0"/>
                        <a:t>Quelles sont les premières civilisations étatiques de l'histoire de l'Humanité et quel est leur rapport à l'écriture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endParaRPr lang="fr-FR" sz="1600" b="1" i="1" dirty="0"/>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bl>
          </a:graphicData>
        </a:graphic>
      </p:graphicFrame>
      <p:sp>
        <p:nvSpPr>
          <p:cNvPr id="4" name="ZoneTexte 3"/>
          <p:cNvSpPr txBox="1"/>
          <p:nvPr/>
        </p:nvSpPr>
        <p:spPr>
          <a:xfrm>
            <a:off x="0" y="-14639"/>
            <a:ext cx="3133807" cy="400110"/>
          </a:xfrm>
          <a:prstGeom prst="rect">
            <a:avLst/>
          </a:prstGeom>
          <a:noFill/>
        </p:spPr>
        <p:txBody>
          <a:bodyPr wrap="none" rtlCol="0">
            <a:spAutoFit/>
            <a:scene3d>
              <a:camera prst="orthographicFront"/>
              <a:lightRig rig="soft" dir="t">
                <a:rot lat="0" lon="0" rev="10800000"/>
              </a:lightRig>
            </a:scene3d>
            <a:sp3d>
              <a:bevelT w="27940" h="12700"/>
              <a:contourClr>
                <a:srgbClr val="DDDDDD"/>
              </a:contourClr>
            </a:sp3d>
          </a:bodyPr>
          <a:lstStyle/>
          <a:p>
            <a:r>
              <a:rPr lang="fr-FR" sz="2000" b="1" spc="150" dirty="0" smtClean="0">
                <a:ln w="11430"/>
                <a:solidFill>
                  <a:srgbClr val="F8F8F8"/>
                </a:solidFill>
                <a:effectLst>
                  <a:outerShdw blurRad="25400" algn="tl" rotWithShape="0">
                    <a:srgbClr val="000000">
                      <a:alpha val="43000"/>
                    </a:srgbClr>
                  </a:outerShdw>
                </a:effectLst>
                <a:latin typeface="Castellar" pitchFamily="18" charset="0"/>
              </a:rPr>
              <a:t>Mise en pratique</a:t>
            </a:r>
            <a:endParaRPr lang="fr-FR" sz="2000" b="1" spc="150" dirty="0">
              <a:ln w="11430"/>
              <a:solidFill>
                <a:srgbClr val="F8F8F8"/>
              </a:solidFill>
              <a:effectLst>
                <a:outerShdw blurRad="25400" algn="tl" rotWithShape="0">
                  <a:srgbClr val="000000">
                    <a:alpha val="43000"/>
                  </a:srgbClr>
                </a:outerShdw>
              </a:effectLst>
              <a:latin typeface="Castellar" pitchFamily="18" charset="0"/>
            </a:endParaRPr>
          </a:p>
        </p:txBody>
      </p:sp>
      <p:sp>
        <p:nvSpPr>
          <p:cNvPr id="5" name="ZoneTexte 4"/>
          <p:cNvSpPr txBox="1"/>
          <p:nvPr/>
        </p:nvSpPr>
        <p:spPr>
          <a:xfrm>
            <a:off x="575246" y="480229"/>
            <a:ext cx="8209284" cy="523220"/>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pPr algn="just"/>
            <a:r>
              <a:rPr lang="fr-FR" sz="1400" dirty="0" smtClean="0">
                <a:latin typeface="Tw Cen MT" pitchFamily="34" charset="0"/>
              </a:rPr>
              <a:t>Un ensemble de problématiques scientifiques vous sont proposées pour la séquence (problématique générale + sous-problématiques). Formulez-les pour qu’elles soient accessibles aux élèves. </a:t>
            </a:r>
          </a:p>
        </p:txBody>
      </p:sp>
    </p:spTree>
    <p:extLst>
      <p:ext uri="{BB962C8B-B14F-4D97-AF65-F5344CB8AC3E}">
        <p14:creationId xmlns:p14="http://schemas.microsoft.com/office/powerpoint/2010/main" val="142109249"/>
      </p:ext>
    </p:extLst>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heel(1)">
                                      <p:cBhvr>
                                        <p:cTn id="1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p:cNvGraphicFramePr>
            <a:graphicFrameLocks noGrp="1"/>
          </p:cNvGraphicFramePr>
          <p:nvPr>
            <p:extLst>
              <p:ext uri="{D42A27DB-BD31-4B8C-83A1-F6EECF244321}">
                <p14:modId xmlns:p14="http://schemas.microsoft.com/office/powerpoint/2010/main" val="249242859"/>
              </p:ext>
            </p:extLst>
          </p:nvPr>
        </p:nvGraphicFramePr>
        <p:xfrm>
          <a:off x="145218" y="1252319"/>
          <a:ext cx="8853564" cy="5144945"/>
        </p:xfrm>
        <a:graphic>
          <a:graphicData uri="http://schemas.openxmlformats.org/drawingml/2006/table">
            <a:tbl>
              <a:tblPr firstRow="1" bandRow="1">
                <a:tableStyleId>{5C22544A-7EE6-4342-B048-85BDC9FD1C3A}</a:tableStyleId>
              </a:tblPr>
              <a:tblGrid>
                <a:gridCol w="2951188"/>
                <a:gridCol w="2951188"/>
                <a:gridCol w="2951188"/>
              </a:tblGrid>
              <a:tr h="374687">
                <a:tc>
                  <a:txBody>
                    <a:bodyPr/>
                    <a:lstStyle/>
                    <a:p>
                      <a:pPr algn="ctr"/>
                      <a:r>
                        <a:rPr lang="fr-FR" sz="1600" b="1" cap="small" dirty="0" smtClean="0"/>
                        <a:t>Déclinaison</a:t>
                      </a:r>
                      <a:r>
                        <a:rPr lang="fr-FR" sz="1600" b="1" cap="small" baseline="0" dirty="0" smtClean="0"/>
                        <a:t> thématique</a:t>
                      </a:r>
                      <a:endParaRPr lang="fr-FR" sz="1600" b="1" cap="small" dirty="0"/>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996633"/>
                    </a:solidFill>
                  </a:tcPr>
                </a:tc>
                <a:tc>
                  <a:txBody>
                    <a:bodyPr/>
                    <a:lstStyle/>
                    <a:p>
                      <a:pPr algn="ctr"/>
                      <a:r>
                        <a:rPr lang="fr-FR" sz="1600" b="1" cap="small" dirty="0" smtClean="0"/>
                        <a:t>Problématiques scientifiques</a:t>
                      </a:r>
                      <a:endParaRPr lang="fr-FR" sz="1600" b="1" cap="small"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996633"/>
                    </a:solidFill>
                  </a:tcPr>
                </a:tc>
                <a:tc>
                  <a:txBody>
                    <a:bodyPr/>
                    <a:lstStyle/>
                    <a:p>
                      <a:pPr algn="ctr"/>
                      <a:r>
                        <a:rPr lang="fr-FR" sz="1600" b="1" cap="small" dirty="0" smtClean="0"/>
                        <a:t>Problématiques élèves</a:t>
                      </a:r>
                      <a:endParaRPr lang="fr-FR" sz="1600" b="1" cap="small" dirty="0"/>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996633"/>
                    </a:solidFill>
                  </a:tcPr>
                </a:tc>
              </a:tr>
              <a:tr h="1310325">
                <a:tc>
                  <a:txBody>
                    <a:bodyPr/>
                    <a:lstStyle/>
                    <a:p>
                      <a:pPr algn="ctr"/>
                      <a:r>
                        <a:rPr lang="fr-FR" sz="1600" b="1" dirty="0" smtClean="0"/>
                        <a:t>Pour l’ensemble de la thématique (générale) : la longue histoire de l’humanité et des migrations</a:t>
                      </a:r>
                      <a:endParaRPr lang="fr-FR" sz="1600" b="1" dirty="0"/>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D089"/>
                    </a:solidFill>
                  </a:tcPr>
                </a:tc>
                <a:tc>
                  <a:txBody>
                    <a:bodyPr/>
                    <a:lstStyle/>
                    <a:p>
                      <a:pPr marL="0" marR="0" lvl="2" indent="0" algn="ctr" defTabSz="914400" rtl="0" eaLnBrk="1" fontAlgn="auto" latinLnBrk="0" hangingPunct="1">
                        <a:lnSpc>
                          <a:spcPct val="100000"/>
                        </a:lnSpc>
                        <a:spcBef>
                          <a:spcPts val="0"/>
                        </a:spcBef>
                        <a:spcAft>
                          <a:spcPts val="0"/>
                        </a:spcAft>
                        <a:buClrTx/>
                        <a:buSzTx/>
                        <a:buFontTx/>
                        <a:buNone/>
                        <a:tabLst/>
                        <a:defRPr/>
                      </a:pPr>
                      <a:r>
                        <a:rPr lang="fr-FR" sz="1600" b="1" i="1" dirty="0" smtClean="0"/>
                        <a:t>Comment les premiers humains ont développé des cultures et des sociétés de plus en plus complexes dans ce premier âge sans écrits de l‘humanité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D089"/>
                    </a:solidFill>
                  </a:tcPr>
                </a:tc>
                <a:tc>
                  <a:txBody>
                    <a:bodyPr/>
                    <a:lstStyle/>
                    <a:p>
                      <a:pPr algn="ctr"/>
                      <a:endParaRPr lang="fr-FR" sz="1600" b="1" i="1" dirty="0"/>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D089"/>
                    </a:solidFill>
                  </a:tcPr>
                </a:tc>
              </a:tr>
              <a:tr h="1070834">
                <a:tc>
                  <a:txBody>
                    <a:bodyPr/>
                    <a:lstStyle/>
                    <a:p>
                      <a:pPr algn="ctr"/>
                      <a:r>
                        <a:rPr lang="fr-FR" sz="1600" b="1" u="sng" dirty="0" smtClean="0"/>
                        <a:t>Pour</a:t>
                      </a:r>
                      <a:r>
                        <a:rPr lang="fr-FR" sz="1600" b="1" u="sng" baseline="0" dirty="0" smtClean="0"/>
                        <a:t> la question 1</a:t>
                      </a:r>
                    </a:p>
                    <a:p>
                      <a:pPr algn="ctr"/>
                      <a:r>
                        <a:rPr lang="fr-FR" sz="1600" b="1" baseline="0" dirty="0" smtClean="0"/>
                        <a:t>Les débuts de l’Humanité</a:t>
                      </a:r>
                      <a:endParaRPr lang="fr-FR" sz="1600" b="1" dirty="0"/>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600" b="1" i="1" dirty="0" smtClean="0"/>
                        <a:t>Quels éléments nous permettent d'inclure les premiers hominidés dans l'histoire de l‘humanité ?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1600" b="1" i="1" dirty="0"/>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70834">
                <a:tc>
                  <a:txBody>
                    <a:bodyPr/>
                    <a:lstStyle/>
                    <a:p>
                      <a:pPr algn="ctr"/>
                      <a:r>
                        <a:rPr lang="fr-FR" sz="1600" b="1" u="sng" dirty="0" smtClean="0"/>
                        <a:t>Pour la question 2</a:t>
                      </a:r>
                    </a:p>
                    <a:p>
                      <a:pPr algn="ctr"/>
                      <a:r>
                        <a:rPr lang="fr-FR" sz="1600" b="1" dirty="0" smtClean="0"/>
                        <a:t>La Révolution</a:t>
                      </a:r>
                      <a:r>
                        <a:rPr lang="fr-FR" sz="1600" b="1" baseline="0" dirty="0" smtClean="0"/>
                        <a:t> Néolithique</a:t>
                      </a:r>
                      <a:endParaRPr lang="fr-FR" sz="1600" b="1" dirty="0"/>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D089"/>
                    </a:solidFill>
                  </a:tcPr>
                </a:tc>
                <a:tc>
                  <a:txBody>
                    <a:bodyPr/>
                    <a:lstStyle/>
                    <a:p>
                      <a:pPr algn="ctr"/>
                      <a:r>
                        <a:rPr lang="fr-FR" sz="1600" b="1" i="1" dirty="0" smtClean="0"/>
                        <a:t>Comment les hommes ont progressivement maitrisé leur environnement au cours du Néolithique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D089"/>
                    </a:solidFill>
                  </a:tcPr>
                </a:tc>
                <a:tc>
                  <a:txBody>
                    <a:bodyPr/>
                    <a:lstStyle/>
                    <a:p>
                      <a:pPr algn="ctr"/>
                      <a:endParaRPr lang="fr-FR" sz="1600" b="1" i="1" dirty="0" smtClean="0"/>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D089"/>
                    </a:solidFill>
                  </a:tcPr>
                </a:tc>
              </a:tr>
              <a:tr h="1317950">
                <a:tc>
                  <a:txBody>
                    <a:bodyPr/>
                    <a:lstStyle/>
                    <a:p>
                      <a:pPr algn="ctr"/>
                      <a:r>
                        <a:rPr lang="fr-FR" sz="1600" b="1" u="sng" dirty="0" smtClean="0"/>
                        <a:t>Pour la question</a:t>
                      </a:r>
                      <a:r>
                        <a:rPr lang="fr-FR" sz="1600" b="1" u="sng" baseline="0" dirty="0" smtClean="0"/>
                        <a:t> 3 </a:t>
                      </a:r>
                    </a:p>
                    <a:p>
                      <a:pPr algn="ctr"/>
                      <a:r>
                        <a:rPr lang="fr-FR" sz="1600" b="1" baseline="0" dirty="0" smtClean="0"/>
                        <a:t>Premiers Etats, premières écritures</a:t>
                      </a:r>
                      <a:endParaRPr lang="fr-FR" sz="1600" b="1" dirty="0"/>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fr-FR" sz="1600" b="1" i="1" dirty="0" smtClean="0"/>
                        <a:t>Quelles sont les premières civilisations étatiques de l'histoire de l'Humanité et quel est leur rapport à l'écriture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endParaRPr lang="fr-FR" sz="1600" b="1" i="1" dirty="0"/>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bl>
          </a:graphicData>
        </a:graphic>
      </p:graphicFrame>
      <p:sp>
        <p:nvSpPr>
          <p:cNvPr id="4" name="ZoneTexte 3"/>
          <p:cNvSpPr txBox="1"/>
          <p:nvPr/>
        </p:nvSpPr>
        <p:spPr>
          <a:xfrm>
            <a:off x="0" y="-14639"/>
            <a:ext cx="5025735" cy="400110"/>
          </a:xfrm>
          <a:prstGeom prst="rect">
            <a:avLst/>
          </a:prstGeom>
          <a:noFill/>
        </p:spPr>
        <p:txBody>
          <a:bodyPr wrap="none" rtlCol="0">
            <a:spAutoFit/>
            <a:scene3d>
              <a:camera prst="orthographicFront"/>
              <a:lightRig rig="soft" dir="t">
                <a:rot lat="0" lon="0" rev="10800000"/>
              </a:lightRig>
            </a:scene3d>
            <a:sp3d>
              <a:bevelT w="27940" h="12700"/>
              <a:contourClr>
                <a:srgbClr val="DDDDDD"/>
              </a:contourClr>
            </a:sp3d>
          </a:bodyPr>
          <a:lstStyle/>
          <a:p>
            <a:r>
              <a:rPr lang="fr-FR" sz="2000" b="1" spc="150" dirty="0" smtClean="0">
                <a:ln w="11430"/>
                <a:solidFill>
                  <a:srgbClr val="F8F8F8"/>
                </a:solidFill>
                <a:effectLst>
                  <a:outerShdw blurRad="25400" algn="tl" rotWithShape="0">
                    <a:srgbClr val="000000">
                      <a:alpha val="43000"/>
                    </a:srgbClr>
                  </a:outerShdw>
                </a:effectLst>
                <a:latin typeface="Castellar" pitchFamily="18" charset="0"/>
              </a:rPr>
              <a:t>Un exemple de correction </a:t>
            </a:r>
            <a:endParaRPr lang="fr-FR" sz="2000" b="1" spc="150" dirty="0">
              <a:ln w="11430"/>
              <a:solidFill>
                <a:srgbClr val="F8F8F8"/>
              </a:solidFill>
              <a:effectLst>
                <a:outerShdw blurRad="25400" algn="tl" rotWithShape="0">
                  <a:srgbClr val="000000">
                    <a:alpha val="43000"/>
                  </a:srgbClr>
                </a:outerShdw>
              </a:effectLst>
              <a:latin typeface="Castellar" pitchFamily="18" charset="0"/>
            </a:endParaRPr>
          </a:p>
        </p:txBody>
      </p:sp>
      <p:sp>
        <p:nvSpPr>
          <p:cNvPr id="2" name="Rectangle 1"/>
          <p:cNvSpPr/>
          <p:nvPr/>
        </p:nvSpPr>
        <p:spPr>
          <a:xfrm>
            <a:off x="6048000" y="2016000"/>
            <a:ext cx="2948771" cy="584775"/>
          </a:xfrm>
          <a:prstGeom prst="rect">
            <a:avLst/>
          </a:prstGeom>
        </p:spPr>
        <p:txBody>
          <a:bodyPr wrap="square">
            <a:spAutoFit/>
          </a:bodyPr>
          <a:lstStyle/>
          <a:p>
            <a:pPr lvl="0" algn="ctr"/>
            <a:r>
              <a:rPr lang="fr-FR" sz="1600" b="1" i="1" dirty="0" smtClean="0">
                <a:solidFill>
                  <a:prstClr val="black"/>
                </a:solidFill>
              </a:rPr>
              <a:t>Qu’est-ce </a:t>
            </a:r>
            <a:r>
              <a:rPr lang="fr-FR" sz="1600" b="1" i="1" dirty="0">
                <a:solidFill>
                  <a:prstClr val="black"/>
                </a:solidFill>
              </a:rPr>
              <a:t>qui définit l’humanité des premiers humains ?</a:t>
            </a:r>
          </a:p>
        </p:txBody>
      </p:sp>
      <p:sp>
        <p:nvSpPr>
          <p:cNvPr id="6" name="Rectangle 5"/>
          <p:cNvSpPr/>
          <p:nvPr/>
        </p:nvSpPr>
        <p:spPr>
          <a:xfrm>
            <a:off x="6048000" y="3240000"/>
            <a:ext cx="2948771" cy="504000"/>
          </a:xfrm>
          <a:prstGeom prst="rect">
            <a:avLst/>
          </a:prstGeom>
        </p:spPr>
        <p:txBody>
          <a:bodyPr wrap="square">
            <a:spAutoFit/>
          </a:bodyPr>
          <a:lstStyle/>
          <a:p>
            <a:pPr lvl="0" algn="ctr"/>
            <a:r>
              <a:rPr lang="fr-FR" sz="1600" b="1" i="1" dirty="0">
                <a:solidFill>
                  <a:prstClr val="black"/>
                </a:solidFill>
              </a:rPr>
              <a:t>Comment vivaient les premiers hommes  ? </a:t>
            </a:r>
          </a:p>
        </p:txBody>
      </p:sp>
      <p:sp>
        <p:nvSpPr>
          <p:cNvPr id="7" name="Rectangle 6"/>
          <p:cNvSpPr/>
          <p:nvPr/>
        </p:nvSpPr>
        <p:spPr>
          <a:xfrm>
            <a:off x="6048000" y="4140000"/>
            <a:ext cx="2948771" cy="830997"/>
          </a:xfrm>
          <a:prstGeom prst="rect">
            <a:avLst/>
          </a:prstGeom>
        </p:spPr>
        <p:txBody>
          <a:bodyPr wrap="square">
            <a:spAutoFit/>
          </a:bodyPr>
          <a:lstStyle/>
          <a:p>
            <a:pPr lvl="0" algn="ctr"/>
            <a:r>
              <a:rPr lang="fr-FR" sz="1600" b="1" i="1" dirty="0">
                <a:solidFill>
                  <a:prstClr val="black"/>
                </a:solidFill>
              </a:rPr>
              <a:t>Comment les hommes ont-ils commencé à modifier leur environnement ?</a:t>
            </a:r>
          </a:p>
        </p:txBody>
      </p:sp>
      <p:sp>
        <p:nvSpPr>
          <p:cNvPr id="8" name="Rectangle 7"/>
          <p:cNvSpPr/>
          <p:nvPr/>
        </p:nvSpPr>
        <p:spPr>
          <a:xfrm>
            <a:off x="6048000" y="5472000"/>
            <a:ext cx="2948771" cy="584775"/>
          </a:xfrm>
          <a:prstGeom prst="rect">
            <a:avLst/>
          </a:prstGeom>
        </p:spPr>
        <p:txBody>
          <a:bodyPr wrap="square">
            <a:spAutoFit/>
          </a:bodyPr>
          <a:lstStyle/>
          <a:p>
            <a:pPr lvl="0" algn="ctr"/>
            <a:r>
              <a:rPr lang="fr-FR" sz="1600" b="1" i="1" dirty="0">
                <a:solidFill>
                  <a:prstClr val="black"/>
                </a:solidFill>
              </a:rPr>
              <a:t>Quelles sont les premières civilisations de l'histoire ?</a:t>
            </a:r>
          </a:p>
        </p:txBody>
      </p:sp>
    </p:spTree>
    <p:extLst>
      <p:ext uri="{BB962C8B-B14F-4D97-AF65-F5344CB8AC3E}">
        <p14:creationId xmlns:p14="http://schemas.microsoft.com/office/powerpoint/2010/main" val="414873653"/>
      </p:ext>
    </p:extLst>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Effect transition="in" filter="fade">
                                      <p:cBhvr>
                                        <p:cTn id="19" dur="10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1000" fill="hold"/>
                                        <p:tgtEl>
                                          <p:spTgt spid="6"/>
                                        </p:tgtEl>
                                        <p:attrNameLst>
                                          <p:attrName>ppt_w</p:attrName>
                                        </p:attrNameLst>
                                      </p:cBhvr>
                                      <p:tavLst>
                                        <p:tav tm="0">
                                          <p:val>
                                            <p:fltVal val="0"/>
                                          </p:val>
                                        </p:tav>
                                        <p:tav tm="100000">
                                          <p:val>
                                            <p:strVal val="#ppt_w"/>
                                          </p:val>
                                        </p:tav>
                                      </p:tavLst>
                                    </p:anim>
                                    <p:anim calcmode="lin" valueType="num">
                                      <p:cBhvr>
                                        <p:cTn id="25" dur="1000" fill="hold"/>
                                        <p:tgtEl>
                                          <p:spTgt spid="6"/>
                                        </p:tgtEl>
                                        <p:attrNameLst>
                                          <p:attrName>ppt_h</p:attrName>
                                        </p:attrNameLst>
                                      </p:cBhvr>
                                      <p:tavLst>
                                        <p:tav tm="0">
                                          <p:val>
                                            <p:fltVal val="0"/>
                                          </p:val>
                                        </p:tav>
                                        <p:tav tm="100000">
                                          <p:val>
                                            <p:strVal val="#ppt_h"/>
                                          </p:val>
                                        </p:tav>
                                      </p:tavLst>
                                    </p:anim>
                                    <p:animEffect transition="in" filter="fade">
                                      <p:cBhvr>
                                        <p:cTn id="26" dur="10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1000" fill="hold"/>
                                        <p:tgtEl>
                                          <p:spTgt spid="7"/>
                                        </p:tgtEl>
                                        <p:attrNameLst>
                                          <p:attrName>ppt_w</p:attrName>
                                        </p:attrNameLst>
                                      </p:cBhvr>
                                      <p:tavLst>
                                        <p:tav tm="0">
                                          <p:val>
                                            <p:fltVal val="0"/>
                                          </p:val>
                                        </p:tav>
                                        <p:tav tm="100000">
                                          <p:val>
                                            <p:strVal val="#ppt_w"/>
                                          </p:val>
                                        </p:tav>
                                      </p:tavLst>
                                    </p:anim>
                                    <p:anim calcmode="lin" valueType="num">
                                      <p:cBhvr>
                                        <p:cTn id="32" dur="1000" fill="hold"/>
                                        <p:tgtEl>
                                          <p:spTgt spid="7"/>
                                        </p:tgtEl>
                                        <p:attrNameLst>
                                          <p:attrName>ppt_h</p:attrName>
                                        </p:attrNameLst>
                                      </p:cBhvr>
                                      <p:tavLst>
                                        <p:tav tm="0">
                                          <p:val>
                                            <p:fltVal val="0"/>
                                          </p:val>
                                        </p:tav>
                                        <p:tav tm="100000">
                                          <p:val>
                                            <p:strVal val="#ppt_h"/>
                                          </p:val>
                                        </p:tav>
                                      </p:tavLst>
                                    </p:anim>
                                    <p:animEffect transition="in" filter="fade">
                                      <p:cBhvr>
                                        <p:cTn id="33" dur="10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p:cTn id="38" dur="1000" fill="hold"/>
                                        <p:tgtEl>
                                          <p:spTgt spid="8"/>
                                        </p:tgtEl>
                                        <p:attrNameLst>
                                          <p:attrName>ppt_w</p:attrName>
                                        </p:attrNameLst>
                                      </p:cBhvr>
                                      <p:tavLst>
                                        <p:tav tm="0">
                                          <p:val>
                                            <p:fltVal val="0"/>
                                          </p:val>
                                        </p:tav>
                                        <p:tav tm="100000">
                                          <p:val>
                                            <p:strVal val="#ppt_w"/>
                                          </p:val>
                                        </p:tav>
                                      </p:tavLst>
                                    </p:anim>
                                    <p:anim calcmode="lin" valueType="num">
                                      <p:cBhvr>
                                        <p:cTn id="39" dur="1000" fill="hold"/>
                                        <p:tgtEl>
                                          <p:spTgt spid="8"/>
                                        </p:tgtEl>
                                        <p:attrNameLst>
                                          <p:attrName>ppt_h</p:attrName>
                                        </p:attrNameLst>
                                      </p:cBhvr>
                                      <p:tavLst>
                                        <p:tav tm="0">
                                          <p:val>
                                            <p:fltVal val="0"/>
                                          </p:val>
                                        </p:tav>
                                        <p:tav tm="100000">
                                          <p:val>
                                            <p:strVal val="#ppt_h"/>
                                          </p:val>
                                        </p:tav>
                                      </p:tavLst>
                                    </p:anim>
                                    <p:animEffect transition="in" filter="fade">
                                      <p:cBhvr>
                                        <p:cTn id="4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6" grpId="0"/>
      <p:bldP spid="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8" name="Picture 10" descr="Afficher l'image d'origine"/>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222" b="100000" l="542" r="100000">
                        <a14:foregroundMark x1="20596" y1="31111" x2="69648" y2="57778"/>
                        <a14:foregroundMark x1="67209" y1="16222" x2="80488" y2="54889"/>
                        <a14:foregroundMark x1="72358" y1="17556" x2="87263" y2="38000"/>
                        <a14:foregroundMark x1="84824" y1="42000" x2="76423" y2="72667"/>
                        <a14:foregroundMark x1="35501" y1="29111" x2="65854" y2="45556"/>
                        <a14:foregroundMark x1="69106" y1="77111" x2="81843" y2="70222"/>
                      </a14:backgroundRemoval>
                    </a14:imgEffect>
                  </a14:imgLayer>
                </a14:imgProps>
              </a:ext>
              <a:ext uri="{28A0092B-C50C-407E-A947-70E740481C1C}">
                <a14:useLocalDpi xmlns:a14="http://schemas.microsoft.com/office/drawing/2010/main" val="0"/>
              </a:ext>
            </a:extLst>
          </a:blip>
          <a:srcRect/>
          <a:stretch>
            <a:fillRect/>
          </a:stretch>
        </p:blipFill>
        <p:spPr bwMode="auto">
          <a:xfrm>
            <a:off x="5863226" y="3007747"/>
            <a:ext cx="3023570" cy="3687280"/>
          </a:xfrm>
          <a:prstGeom prst="rect">
            <a:avLst/>
          </a:prstGeom>
          <a:noFill/>
          <a:effectLst>
            <a:glow rad="139700">
              <a:schemeClr val="accent5">
                <a:satMod val="175000"/>
                <a:alpha val="40000"/>
              </a:schemeClr>
            </a:glow>
          </a:effectLst>
          <a:extLst>
            <a:ext uri="{909E8E84-426E-40DD-AFC4-6F175D3DCCD1}">
              <a14:hiddenFill xmlns:a14="http://schemas.microsoft.com/office/drawing/2010/main">
                <a:solidFill>
                  <a:srgbClr val="FFFFFF"/>
                </a:solidFill>
              </a14:hiddenFill>
            </a:ext>
          </a:extLst>
        </p:spPr>
      </p:pic>
      <p:sp>
        <p:nvSpPr>
          <p:cNvPr id="2" name="ZoneTexte 1"/>
          <p:cNvSpPr txBox="1"/>
          <p:nvPr/>
        </p:nvSpPr>
        <p:spPr>
          <a:xfrm>
            <a:off x="1768989" y="58976"/>
            <a:ext cx="5606022" cy="400110"/>
          </a:xfrm>
          <a:prstGeom prst="rect">
            <a:avLst/>
          </a:prstGeom>
          <a:noFill/>
        </p:spPr>
        <p:txBody>
          <a:bodyPr wrap="none" rtlCol="0">
            <a:spAutoFit/>
            <a:scene3d>
              <a:camera prst="orthographicFront"/>
              <a:lightRig rig="soft" dir="t">
                <a:rot lat="0" lon="0" rev="10800000"/>
              </a:lightRig>
            </a:scene3d>
            <a:sp3d>
              <a:bevelT w="27940" h="12700"/>
              <a:contourClr>
                <a:srgbClr val="DDDDDD"/>
              </a:contourClr>
            </a:sp3d>
          </a:bodyPr>
          <a:lstStyle/>
          <a:p>
            <a:r>
              <a:rPr lang="fr-FR" sz="2000" b="1" spc="150" dirty="0" smtClean="0">
                <a:ln w="11430"/>
                <a:solidFill>
                  <a:srgbClr val="F8F8F8"/>
                </a:solidFill>
                <a:effectLst>
                  <a:outerShdw blurRad="25400" algn="tl" rotWithShape="0">
                    <a:srgbClr val="000000">
                      <a:alpha val="43000"/>
                    </a:srgbClr>
                  </a:outerShdw>
                </a:effectLst>
                <a:latin typeface="Castellar" pitchFamily="18" charset="0"/>
              </a:rPr>
              <a:t>Finalités d’une fiche séquence</a:t>
            </a:r>
            <a:endParaRPr lang="fr-FR" sz="2000" b="1" spc="150" dirty="0">
              <a:ln w="11430"/>
              <a:solidFill>
                <a:srgbClr val="F8F8F8"/>
              </a:solidFill>
              <a:effectLst>
                <a:outerShdw blurRad="25400" algn="tl" rotWithShape="0">
                  <a:srgbClr val="000000">
                    <a:alpha val="43000"/>
                  </a:srgbClr>
                </a:outerShdw>
              </a:effectLst>
              <a:latin typeface="Castellar" pitchFamily="18" charset="0"/>
            </a:endParaRPr>
          </a:p>
        </p:txBody>
      </p:sp>
      <p:sp>
        <p:nvSpPr>
          <p:cNvPr id="4" name="Rectangle 3"/>
          <p:cNvSpPr/>
          <p:nvPr/>
        </p:nvSpPr>
        <p:spPr>
          <a:xfrm>
            <a:off x="244219" y="1902444"/>
            <a:ext cx="7088736" cy="4475328"/>
          </a:xfrm>
          <a:prstGeom prst="rect">
            <a:avLst/>
          </a:prstGeom>
          <a:solidFill>
            <a:schemeClr val="bg2">
              <a:lumMod val="10000"/>
              <a:alpha val="63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8" descr="http://i.istockimg.com/file_thumbview_approve/11810420/2/stock-illustration-11810420-calculator-maths-symbols-icon-buttons-plus-minus-multiply-divide-equals.jpg"/>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66154" b="86769" l="1842" r="20263">
                        <a14:foregroundMark x1="11053" y1="70769" x2="12105" y2="82462"/>
                      </a14:backgroundRemoval>
                    </a14:imgEffect>
                  </a14:imgLayer>
                </a14:imgProps>
              </a:ext>
              <a:ext uri="{28A0092B-C50C-407E-A947-70E740481C1C}">
                <a14:useLocalDpi xmlns:a14="http://schemas.microsoft.com/office/drawing/2010/main" val="0"/>
              </a:ext>
            </a:extLst>
          </a:blip>
          <a:srcRect t="63957" r="79065" b="12444"/>
          <a:stretch/>
        </p:blipFill>
        <p:spPr bwMode="auto">
          <a:xfrm>
            <a:off x="3404287" y="3322229"/>
            <a:ext cx="540000" cy="52061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4795793" y="3276978"/>
            <a:ext cx="2190862" cy="565867"/>
          </a:xfrm>
          <a:prstGeom prst="rect">
            <a:avLst/>
          </a:prstGeom>
          <a:ln>
            <a:solidFill>
              <a:schemeClr val="bg2"/>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fr-FR" sz="1400" b="1" dirty="0" smtClean="0">
                <a:latin typeface="Tw Cen MT" pitchFamily="34" charset="0"/>
              </a:rPr>
              <a:t>Evaluation(s) : formative, sommative….</a:t>
            </a:r>
            <a:endParaRPr lang="fr-FR" sz="1400" b="1" dirty="0">
              <a:latin typeface="Tw Cen MT" pitchFamily="34" charset="0"/>
            </a:endParaRPr>
          </a:p>
        </p:txBody>
      </p:sp>
      <p:pic>
        <p:nvPicPr>
          <p:cNvPr id="9" name="Picture 4" descr="http://popolon.org/gblog2/wp-content/upload/Fleche_arrondie5.png"/>
          <p:cNvPicPr>
            <a:picLocks noChangeAspect="1" noChangeArrowheads="1"/>
          </p:cNvPicPr>
          <p:nvPr/>
        </p:nvPicPr>
        <p:blipFill>
          <a:blip r:embed="rId7">
            <a:clrChange>
              <a:clrFrom>
                <a:srgbClr val="FFFFFF"/>
              </a:clrFrom>
              <a:clrTo>
                <a:srgbClr val="FFFFFF">
                  <a:alpha val="0"/>
                </a:srgbClr>
              </a:clrTo>
            </a:clrChange>
            <a:lum bright="70000" contrast="-70000"/>
            <a:extLst>
              <a:ext uri="{BEBA8EAE-BF5A-486C-A8C5-ECC9F3942E4B}">
                <a14:imgProps xmlns:a14="http://schemas.microsoft.com/office/drawing/2010/main">
                  <a14:imgLayer r:embed="rId8">
                    <a14:imgEffect>
                      <a14:backgroundRemoval t="9524" b="89286" l="3390" r="96045"/>
                    </a14:imgEffect>
                  </a14:imgLayer>
                </a14:imgProps>
              </a:ext>
              <a:ext uri="{28A0092B-C50C-407E-A947-70E740481C1C}">
                <a14:useLocalDpi xmlns:a14="http://schemas.microsoft.com/office/drawing/2010/main" val="0"/>
              </a:ext>
            </a:extLst>
          </a:blip>
          <a:srcRect/>
          <a:stretch>
            <a:fillRect/>
          </a:stretch>
        </p:blipFill>
        <p:spPr bwMode="auto">
          <a:xfrm rot="19799618" flipH="1">
            <a:off x="1346155" y="2521952"/>
            <a:ext cx="1431190" cy="57606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http://popolon.org/gblog2/wp-content/upload/Fleche_arrondie5.png"/>
          <p:cNvPicPr>
            <a:picLocks noChangeAspect="1" noChangeArrowheads="1"/>
          </p:cNvPicPr>
          <p:nvPr/>
        </p:nvPicPr>
        <p:blipFill>
          <a:blip r:embed="rId7">
            <a:clrChange>
              <a:clrFrom>
                <a:srgbClr val="FFFFFF"/>
              </a:clrFrom>
              <a:clrTo>
                <a:srgbClr val="FFFFFF">
                  <a:alpha val="0"/>
                </a:srgbClr>
              </a:clrTo>
            </a:clrChange>
            <a:lum bright="70000" contrast="-70000"/>
            <a:extLst>
              <a:ext uri="{BEBA8EAE-BF5A-486C-A8C5-ECC9F3942E4B}">
                <a14:imgProps xmlns:a14="http://schemas.microsoft.com/office/drawing/2010/main">
                  <a14:imgLayer r:embed="rId8">
                    <a14:imgEffect>
                      <a14:backgroundRemoval t="9524" b="89286" l="3390" r="96045"/>
                    </a14:imgEffect>
                  </a14:imgLayer>
                </a14:imgProps>
              </a:ext>
              <a:ext uri="{28A0092B-C50C-407E-A947-70E740481C1C}">
                <a14:useLocalDpi xmlns:a14="http://schemas.microsoft.com/office/drawing/2010/main" val="0"/>
              </a:ext>
            </a:extLst>
          </a:blip>
          <a:srcRect/>
          <a:stretch>
            <a:fillRect/>
          </a:stretch>
        </p:blipFill>
        <p:spPr bwMode="auto">
          <a:xfrm rot="1800382">
            <a:off x="4586515" y="2548100"/>
            <a:ext cx="1431190" cy="576064"/>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2552781" y="1950279"/>
            <a:ext cx="2243012" cy="740438"/>
          </a:xfrm>
          <a:prstGeom prst="rect">
            <a:avLst/>
          </a:prstGeom>
          <a:solidFill>
            <a:schemeClr val="accent2">
              <a:lumMod val="75000"/>
            </a:schemeClr>
          </a:solidFill>
          <a:ln>
            <a:solidFill>
              <a:schemeClr val="bg2">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b="1" cap="small" dirty="0" smtClean="0">
                <a:latin typeface="Tw Cen MT" pitchFamily="34" charset="0"/>
              </a:rPr>
              <a:t>La leçon ou séquence</a:t>
            </a:r>
          </a:p>
          <a:p>
            <a:pPr algn="ctr"/>
            <a:endParaRPr lang="fr-FR" b="1" cap="small" dirty="0">
              <a:latin typeface="Tw Cen MT" pitchFamily="34" charset="0"/>
            </a:endParaRPr>
          </a:p>
        </p:txBody>
      </p:sp>
      <p:pic>
        <p:nvPicPr>
          <p:cNvPr id="12" name="Picture 6" descr="http://t2.ftcdn.net/jpg/00/22/89/39/400_F_22893944_rzaUAChaITaa97zHZXVV5I7xLBG7q8ZX.jpg"/>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70500" b="100000" l="0" r="32750">
                        <a14:foregroundMark x1="19750" y1="79250" x2="15000" y2="90000"/>
                        <a14:foregroundMark x1="9750" y1="81750" x2="19500" y2="82750"/>
                      </a14:backgroundRemoval>
                    </a14:imgEffect>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rcRect t="70552" r="67177"/>
          <a:stretch/>
        </p:blipFill>
        <p:spPr bwMode="auto">
          <a:xfrm>
            <a:off x="3368287" y="2310503"/>
            <a:ext cx="612000" cy="54907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http://popolon.org/gblog2/wp-content/upload/Fleche_arrondie5.png"/>
          <p:cNvPicPr>
            <a:picLocks noChangeAspect="1" noChangeArrowheads="1"/>
          </p:cNvPicPr>
          <p:nvPr/>
        </p:nvPicPr>
        <p:blipFill>
          <a:blip r:embed="rId7">
            <a:clrChange>
              <a:clrFrom>
                <a:srgbClr val="FFFFFF"/>
              </a:clrFrom>
              <a:clrTo>
                <a:srgbClr val="FFFFFF">
                  <a:alpha val="0"/>
                </a:srgbClr>
              </a:clrTo>
            </a:clrChange>
            <a:lum bright="70000" contrast="-70000"/>
            <a:extLst>
              <a:ext uri="{BEBA8EAE-BF5A-486C-A8C5-ECC9F3942E4B}">
                <a14:imgProps xmlns:a14="http://schemas.microsoft.com/office/drawing/2010/main">
                  <a14:imgLayer r:embed="rId8">
                    <a14:imgEffect>
                      <a14:backgroundRemoval t="9524" b="89286" l="3390" r="96045"/>
                    </a14:imgEffect>
                  </a14:imgLayer>
                </a14:imgProps>
              </a:ext>
              <a:ext uri="{28A0092B-C50C-407E-A947-70E740481C1C}">
                <a14:useLocalDpi xmlns:a14="http://schemas.microsoft.com/office/drawing/2010/main" val="0"/>
              </a:ext>
            </a:extLst>
          </a:blip>
          <a:srcRect/>
          <a:stretch>
            <a:fillRect/>
          </a:stretch>
        </p:blipFill>
        <p:spPr bwMode="auto">
          <a:xfrm rot="16260000" flipH="1">
            <a:off x="741755" y="3931303"/>
            <a:ext cx="1431190" cy="576064"/>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361919" y="3276978"/>
            <a:ext cx="2190862" cy="565867"/>
          </a:xfrm>
          <a:prstGeom prst="rect">
            <a:avLst/>
          </a:prstGeom>
          <a:ln>
            <a:solidFill>
              <a:schemeClr val="bg2"/>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fr-FR" sz="1400" b="1" dirty="0" smtClean="0">
                <a:latin typeface="Tw Cen MT" pitchFamily="34" charset="0"/>
              </a:rPr>
              <a:t>Un cours de plusieurs heures</a:t>
            </a:r>
            <a:endParaRPr lang="fr-FR" sz="1400" b="1" dirty="0">
              <a:latin typeface="Tw Cen MT" pitchFamily="34" charset="0"/>
            </a:endParaRPr>
          </a:p>
        </p:txBody>
      </p:sp>
      <p:sp>
        <p:nvSpPr>
          <p:cNvPr id="15" name="Rectangle 14"/>
          <p:cNvSpPr/>
          <p:nvPr/>
        </p:nvSpPr>
        <p:spPr>
          <a:xfrm>
            <a:off x="621601" y="5371821"/>
            <a:ext cx="1671495" cy="28803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b="1" dirty="0" smtClean="0">
                <a:latin typeface="Tw Cen MT" pitchFamily="34" charset="0"/>
              </a:rPr>
              <a:t>Cours 2 (1h)</a:t>
            </a:r>
            <a:endParaRPr lang="fr-FR" b="1" dirty="0">
              <a:latin typeface="Tw Cen MT" pitchFamily="34" charset="0"/>
            </a:endParaRPr>
          </a:p>
        </p:txBody>
      </p:sp>
      <p:sp>
        <p:nvSpPr>
          <p:cNvPr id="16" name="Rectangle 15"/>
          <p:cNvSpPr/>
          <p:nvPr/>
        </p:nvSpPr>
        <p:spPr>
          <a:xfrm>
            <a:off x="621600" y="5787061"/>
            <a:ext cx="1671495" cy="28803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b="1" dirty="0" smtClean="0">
                <a:latin typeface="Tw Cen MT" pitchFamily="34" charset="0"/>
              </a:rPr>
              <a:t>Cours 3 (1h)</a:t>
            </a:r>
            <a:endParaRPr lang="fr-FR" b="1" dirty="0">
              <a:latin typeface="Tw Cen MT" pitchFamily="34" charset="0"/>
            </a:endParaRPr>
          </a:p>
        </p:txBody>
      </p:sp>
      <p:pic>
        <p:nvPicPr>
          <p:cNvPr id="17" name="Picture 4" descr="http://popolon.org/gblog2/wp-content/upload/Fleche_arrondie5.png"/>
          <p:cNvPicPr>
            <a:picLocks noChangeAspect="1" noChangeArrowheads="1"/>
          </p:cNvPicPr>
          <p:nvPr/>
        </p:nvPicPr>
        <p:blipFill>
          <a:blip r:embed="rId11" cstate="print">
            <a:clrChange>
              <a:clrFrom>
                <a:srgbClr val="FFFFFF"/>
              </a:clrFrom>
              <a:clrTo>
                <a:srgbClr val="FFFFFF">
                  <a:alpha val="0"/>
                </a:srgbClr>
              </a:clrTo>
            </a:clrChange>
            <a:lum bright="70000" contrast="-70000"/>
            <a:extLst>
              <a:ext uri="{BEBA8EAE-BF5A-486C-A8C5-ECC9F3942E4B}">
                <a14:imgProps xmlns:a14="http://schemas.microsoft.com/office/drawing/2010/main">
                  <a14:imgLayer r:embed="rId12">
                    <a14:imgEffect>
                      <a14:backgroundRemoval t="9524" b="89286" l="3390" r="96045"/>
                    </a14:imgEffect>
                  </a14:imgLayer>
                </a14:imgProps>
              </a:ext>
              <a:ext uri="{28A0092B-C50C-407E-A947-70E740481C1C}">
                <a14:useLocalDpi xmlns:a14="http://schemas.microsoft.com/office/drawing/2010/main" val="0"/>
              </a:ext>
            </a:extLst>
          </a:blip>
          <a:srcRect/>
          <a:stretch>
            <a:fillRect/>
          </a:stretch>
        </p:blipFill>
        <p:spPr bwMode="auto">
          <a:xfrm rot="10415701" flipH="1">
            <a:off x="2192781" y="4974514"/>
            <a:ext cx="720000" cy="289810"/>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p:nvSpPr>
        <p:spPr>
          <a:xfrm>
            <a:off x="621602" y="4945196"/>
            <a:ext cx="1671495" cy="28803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b="1" dirty="0" smtClean="0">
                <a:latin typeface="Tw Cen MT" pitchFamily="34" charset="0"/>
              </a:rPr>
              <a:t>Cours 1 (1h)</a:t>
            </a:r>
            <a:endParaRPr lang="fr-FR" b="1" dirty="0">
              <a:latin typeface="Tw Cen MT" pitchFamily="34" charset="0"/>
            </a:endParaRPr>
          </a:p>
        </p:txBody>
      </p:sp>
      <p:sp>
        <p:nvSpPr>
          <p:cNvPr id="19" name="Rectangle 18"/>
          <p:cNvSpPr/>
          <p:nvPr/>
        </p:nvSpPr>
        <p:spPr>
          <a:xfrm>
            <a:off x="2975447" y="4970665"/>
            <a:ext cx="1058880" cy="252000"/>
          </a:xfrm>
          <a:prstGeom prst="rect">
            <a:avLst/>
          </a:prstGeom>
          <a:solidFill>
            <a:schemeClr val="accent2">
              <a:lumMod val="75000"/>
            </a:schemeClr>
          </a:solidFill>
          <a:ln>
            <a:solidFill>
              <a:schemeClr val="bg2">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b="1" cap="small" dirty="0" smtClean="0">
                <a:latin typeface="Tw Cen MT" pitchFamily="34" charset="0"/>
              </a:rPr>
              <a:t>séance</a:t>
            </a:r>
          </a:p>
        </p:txBody>
      </p:sp>
      <p:sp>
        <p:nvSpPr>
          <p:cNvPr id="32" name="ZoneTexte 31"/>
          <p:cNvSpPr txBox="1"/>
          <p:nvPr/>
        </p:nvSpPr>
        <p:spPr>
          <a:xfrm>
            <a:off x="6678265" y="877034"/>
            <a:ext cx="1938367" cy="562213"/>
          </a:xfrm>
          <a:prstGeom prst="cloudCallout">
            <a:avLst>
              <a:gd name="adj1" fmla="val -42817"/>
              <a:gd name="adj2" fmla="val 120926"/>
            </a:avLst>
          </a:prstGeom>
          <a:ln>
            <a:solidFill>
              <a:schemeClr val="tx1"/>
            </a:solidFill>
          </a:ln>
        </p:spPr>
        <p:style>
          <a:lnRef idx="1">
            <a:schemeClr val="accent2"/>
          </a:lnRef>
          <a:fillRef idx="3">
            <a:schemeClr val="accent2"/>
          </a:fillRef>
          <a:effectRef idx="2">
            <a:schemeClr val="accent2"/>
          </a:effectRef>
          <a:fontRef idx="minor">
            <a:schemeClr val="lt1"/>
          </a:fontRef>
        </p:style>
        <p:txBody>
          <a:bodyPr wrap="none" rtlCol="0">
            <a:spAutoFit/>
          </a:bodyPr>
          <a:lstStyle/>
          <a:p>
            <a:r>
              <a:rPr lang="fr-FR" dirty="0" smtClean="0"/>
              <a:t>Pour rappel</a:t>
            </a:r>
            <a:endParaRPr lang="fr-FR" dirty="0"/>
          </a:p>
        </p:txBody>
      </p:sp>
      <p:pic>
        <p:nvPicPr>
          <p:cNvPr id="2050" name="Picture 2" descr="Afficher l'image d'origin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675788" y="1902444"/>
            <a:ext cx="4401357" cy="3401338"/>
          </a:xfrm>
          <a:prstGeom prst="cloudCallout">
            <a:avLst>
              <a:gd name="adj1" fmla="val -43207"/>
              <a:gd name="adj2" fmla="val 76563"/>
            </a:avLst>
          </a:prstGeom>
          <a:noFill/>
          <a:effectLst>
            <a:glow rad="101600">
              <a:schemeClr val="bg1">
                <a:alpha val="60000"/>
              </a:schemeClr>
            </a:glow>
          </a:effectLst>
          <a:extLst>
            <a:ext uri="{909E8E84-426E-40DD-AFC4-6F175D3DCCD1}">
              <a14:hiddenFill xmlns:a14="http://schemas.microsoft.com/office/drawing/2010/main">
                <a:solidFill>
                  <a:srgbClr val="FFFFFF"/>
                </a:solidFill>
              </a14:hiddenFill>
            </a:ext>
          </a:extLst>
        </p:spPr>
      </p:pic>
      <p:pic>
        <p:nvPicPr>
          <p:cNvPr id="2054" name="Picture 6" descr="Afficher l'image d'origine"/>
          <p:cNvPicPr>
            <a:picLocks noChangeAspect="1" noChangeArrowheads="1"/>
          </p:cNvPicPr>
          <p:nvPr/>
        </p:nvPicPr>
        <p:blipFill rotWithShape="1">
          <a:blip r:embed="rId14">
            <a:extLst>
              <a:ext uri="{BEBA8EAE-BF5A-486C-A8C5-ECC9F3942E4B}">
                <a14:imgProps xmlns:a14="http://schemas.microsoft.com/office/drawing/2010/main">
                  <a14:imgLayer r:embed="rId15">
                    <a14:imgEffect>
                      <a14:backgroundRemoval t="0" b="93814" l="926" r="99537">
                        <a14:foregroundMark x1="80093" y1="37629" x2="86111" y2="43814"/>
                        <a14:foregroundMark x1="87037" y1="44330" x2="91667" y2="44845"/>
                      </a14:backgroundRemoval>
                    </a14:imgEffect>
                  </a14:imgLayer>
                </a14:imgProps>
              </a:ext>
              <a:ext uri="{28A0092B-C50C-407E-A947-70E740481C1C}">
                <a14:useLocalDpi xmlns:a14="http://schemas.microsoft.com/office/drawing/2010/main" val="0"/>
              </a:ext>
            </a:extLst>
          </a:blip>
          <a:srcRect b="6595"/>
          <a:stretch/>
        </p:blipFill>
        <p:spPr bwMode="auto">
          <a:xfrm>
            <a:off x="6065838" y="1039452"/>
            <a:ext cx="2346240" cy="1968295"/>
          </a:xfrm>
          <a:prstGeom prst="rect">
            <a:avLst/>
          </a:prstGeom>
          <a:noFill/>
          <a:effectLst>
            <a:glow rad="1016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2060" name="Picture 12" descr="Afficher l'image d'origine"/>
          <p:cNvPicPr>
            <a:picLocks noChangeAspect="1" noChangeArrowheads="1"/>
          </p:cNvPicPr>
          <p:nvPr/>
        </p:nvPicPr>
        <p:blipFill rotWithShape="1">
          <a:blip r:embed="rId16">
            <a:extLst>
              <a:ext uri="{28A0092B-C50C-407E-A947-70E740481C1C}">
                <a14:useLocalDpi xmlns:a14="http://schemas.microsoft.com/office/drawing/2010/main" val="0"/>
              </a:ext>
            </a:extLst>
          </a:blip>
          <a:srcRect b="14741"/>
          <a:stretch/>
        </p:blipFill>
        <p:spPr bwMode="auto">
          <a:xfrm>
            <a:off x="132418" y="2836132"/>
            <a:ext cx="4365992" cy="3722398"/>
          </a:xfrm>
          <a:prstGeom prst="ellipse">
            <a:avLst/>
          </a:prstGeom>
          <a:noFill/>
          <a:effectLst>
            <a:glow rad="228600">
              <a:schemeClr val="accent6">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2052" name="Picture 4" descr="Afficher l'image d'origine"/>
          <p:cNvPicPr>
            <a:picLocks noChangeAspect="1" noChangeArrowheads="1"/>
          </p:cNvPicPr>
          <p:nvPr/>
        </p:nvPicPr>
        <p:blipFill>
          <a:blip r:embed="rId17">
            <a:extLst>
              <a:ext uri="{BEBA8EAE-BF5A-486C-A8C5-ECC9F3942E4B}">
                <a14:imgProps xmlns:a14="http://schemas.microsoft.com/office/drawing/2010/main">
                  <a14:imgLayer r:embed="rId18">
                    <a14:imgEffect>
                      <a14:backgroundRemoval t="9784" b="99502" l="0" r="98510">
                        <a14:foregroundMark x1="26325" y1="30017" x2="32947" y2="35821"/>
                        <a14:foregroundMark x1="28642" y1="30348" x2="34934" y2="32007"/>
                        <a14:foregroundMark x1="26987" y1="29685" x2="29801" y2="29851"/>
                        <a14:foregroundMark x1="29801" y1="29685" x2="31954" y2="30017"/>
                        <a14:foregroundMark x1="16391" y1="54229" x2="22517" y2="49751"/>
                        <a14:foregroundMark x1="5629" y1="54561" x2="6954" y2="53068"/>
                        <a14:foregroundMark x1="12086" y1="49751" x2="11258" y2="50083"/>
                        <a14:foregroundMark x1="11424" y1="49585" x2="11589" y2="49585"/>
                        <a14:foregroundMark x1="12086" y1="49254" x2="12086" y2="49254"/>
                        <a14:foregroundMark x1="32781" y1="30348" x2="34272" y2="31343"/>
                      </a14:backgroundRemoval>
                    </a14:imgEffect>
                  </a14:imgLayer>
                </a14:imgProps>
              </a:ext>
              <a:ext uri="{28A0092B-C50C-407E-A947-70E740481C1C}">
                <a14:useLocalDpi xmlns:a14="http://schemas.microsoft.com/office/drawing/2010/main" val="0"/>
              </a:ext>
            </a:extLst>
          </a:blip>
          <a:srcRect/>
          <a:stretch>
            <a:fillRect/>
          </a:stretch>
        </p:blipFill>
        <p:spPr bwMode="auto">
          <a:xfrm>
            <a:off x="3475" y="1158140"/>
            <a:ext cx="5753100" cy="5743576"/>
          </a:xfrm>
          <a:prstGeom prst="rect">
            <a:avLst/>
          </a:prstGeom>
          <a:noFill/>
          <a:effectLst>
            <a:glow rad="101600">
              <a:schemeClr val="bg1">
                <a:alpha val="60000"/>
              </a:schemeClr>
            </a:glow>
          </a:effectLst>
          <a:extLst>
            <a:ext uri="{909E8E84-426E-40DD-AFC4-6F175D3DCCD1}">
              <a14:hiddenFill xmlns:a14="http://schemas.microsoft.com/office/drawing/2010/main">
                <a:solidFill>
                  <a:srgbClr val="FFFFFF"/>
                </a:solidFill>
              </a14:hiddenFill>
            </a:ext>
          </a:extLst>
        </p:spPr>
      </p:pic>
      <p:sp>
        <p:nvSpPr>
          <p:cNvPr id="3" name="ZoneTexte 2"/>
          <p:cNvSpPr txBox="1"/>
          <p:nvPr/>
        </p:nvSpPr>
        <p:spPr>
          <a:xfrm>
            <a:off x="575246" y="480229"/>
            <a:ext cx="5009833" cy="1384995"/>
          </a:xfrm>
          <a:prstGeom prst="rect">
            <a:avLst/>
          </a:prstGeom>
        </p:spPr>
        <p:style>
          <a:lnRef idx="1">
            <a:schemeClr val="dk1"/>
          </a:lnRef>
          <a:fillRef idx="3">
            <a:schemeClr val="dk1"/>
          </a:fillRef>
          <a:effectRef idx="2">
            <a:schemeClr val="dk1"/>
          </a:effectRef>
          <a:fontRef idx="minor">
            <a:schemeClr val="lt1"/>
          </a:fontRef>
        </p:style>
        <p:txBody>
          <a:bodyPr wrap="none" rtlCol="0">
            <a:spAutoFit/>
          </a:bodyPr>
          <a:lstStyle/>
          <a:p>
            <a:pPr marL="285750" indent="-285750">
              <a:buFont typeface="Wingdings" pitchFamily="2" charset="2"/>
              <a:buChar char="§"/>
            </a:pPr>
            <a:r>
              <a:rPr lang="fr-FR" sz="1400" dirty="0" smtClean="0">
                <a:latin typeface="Tw Cen MT" pitchFamily="34" charset="0"/>
              </a:rPr>
              <a:t>Structurer le contenu d’une séquence</a:t>
            </a:r>
          </a:p>
          <a:p>
            <a:pPr marL="285750" indent="-285750">
              <a:buFont typeface="Wingdings" pitchFamily="2" charset="2"/>
              <a:buChar char="§"/>
            </a:pPr>
            <a:r>
              <a:rPr lang="fr-FR" sz="1400" dirty="0" smtClean="0">
                <a:latin typeface="Tw Cen MT" pitchFamily="34" charset="0"/>
              </a:rPr>
              <a:t>Réaliser une feuille de route et donc opérer des choix</a:t>
            </a:r>
          </a:p>
          <a:p>
            <a:pPr marL="285750" indent="-285750">
              <a:buFont typeface="Wingdings" pitchFamily="2" charset="2"/>
              <a:buChar char="§"/>
            </a:pPr>
            <a:r>
              <a:rPr lang="fr-FR" sz="1400" dirty="0" smtClean="0">
                <a:latin typeface="Tw Cen MT" pitchFamily="34" charset="0"/>
              </a:rPr>
              <a:t>Lister et hiérarchiser les compétences et les contenus à travailler</a:t>
            </a:r>
          </a:p>
          <a:p>
            <a:pPr marL="285750" indent="-285750">
              <a:buFont typeface="Wingdings" pitchFamily="2" charset="2"/>
              <a:buChar char="§"/>
            </a:pPr>
            <a:r>
              <a:rPr lang="fr-FR" sz="1400" dirty="0" smtClean="0">
                <a:latin typeface="Tw Cen MT" pitchFamily="34" charset="0"/>
              </a:rPr>
              <a:t>Fixer des horaires précis pour la réalisation des exercices</a:t>
            </a:r>
          </a:p>
          <a:p>
            <a:pPr marL="285750" indent="-285750">
              <a:buFont typeface="Wingdings" pitchFamily="2" charset="2"/>
              <a:buChar char="§"/>
            </a:pPr>
            <a:r>
              <a:rPr lang="fr-FR" sz="1400" dirty="0" smtClean="0">
                <a:latin typeface="Tw Cen MT" pitchFamily="34" charset="0"/>
              </a:rPr>
              <a:t>Varier les documents</a:t>
            </a:r>
          </a:p>
          <a:p>
            <a:pPr marL="285750" indent="-285750">
              <a:buFont typeface="Wingdings" pitchFamily="2" charset="2"/>
              <a:buChar char="§"/>
            </a:pPr>
            <a:r>
              <a:rPr lang="fr-FR" sz="1400" dirty="0" smtClean="0">
                <a:latin typeface="Tw Cen MT" pitchFamily="34" charset="0"/>
              </a:rPr>
              <a:t>Prévoir des temps d’évaluation et les fractionner</a:t>
            </a:r>
          </a:p>
        </p:txBody>
      </p:sp>
    </p:spTree>
    <p:extLst>
      <p:ext uri="{BB962C8B-B14F-4D97-AF65-F5344CB8AC3E}">
        <p14:creationId xmlns:p14="http://schemas.microsoft.com/office/powerpoint/2010/main" val="1273314514"/>
      </p:ext>
    </p:extLst>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wipe(left)">
                                      <p:cBhvr>
                                        <p:cTn id="12" dur="5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ipe(left)">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1000" fill="hold"/>
                                        <p:tgtEl>
                                          <p:spTgt spid="32"/>
                                        </p:tgtEl>
                                        <p:attrNameLst>
                                          <p:attrName>ppt_w</p:attrName>
                                        </p:attrNameLst>
                                      </p:cBhvr>
                                      <p:tavLst>
                                        <p:tav tm="0">
                                          <p:val>
                                            <p:fltVal val="0"/>
                                          </p:val>
                                        </p:tav>
                                        <p:tav tm="100000">
                                          <p:val>
                                            <p:strVal val="#ppt_w"/>
                                          </p:val>
                                        </p:tav>
                                      </p:tavLst>
                                    </p:anim>
                                    <p:anim calcmode="lin" valueType="num">
                                      <p:cBhvr>
                                        <p:cTn id="23" dur="1000" fill="hold"/>
                                        <p:tgtEl>
                                          <p:spTgt spid="32"/>
                                        </p:tgtEl>
                                        <p:attrNameLst>
                                          <p:attrName>ppt_h</p:attrName>
                                        </p:attrNameLst>
                                      </p:cBhvr>
                                      <p:tavLst>
                                        <p:tav tm="0">
                                          <p:val>
                                            <p:fltVal val="0"/>
                                          </p:val>
                                        </p:tav>
                                        <p:tav tm="100000">
                                          <p:val>
                                            <p:strVal val="#ppt_h"/>
                                          </p:val>
                                        </p:tav>
                                      </p:tavLst>
                                    </p:anim>
                                    <p:anim calcmode="lin" valueType="num">
                                      <p:cBhvr>
                                        <p:cTn id="24" dur="1000" fill="hold"/>
                                        <p:tgtEl>
                                          <p:spTgt spid="32"/>
                                        </p:tgtEl>
                                        <p:attrNameLst>
                                          <p:attrName>style.rotation</p:attrName>
                                        </p:attrNameLst>
                                      </p:cBhvr>
                                      <p:tavLst>
                                        <p:tav tm="0">
                                          <p:val>
                                            <p:fltVal val="90"/>
                                          </p:val>
                                        </p:tav>
                                        <p:tav tm="100000">
                                          <p:val>
                                            <p:fltVal val="0"/>
                                          </p:val>
                                        </p:tav>
                                      </p:tavLst>
                                    </p:anim>
                                    <p:animEffect transition="in" filter="fade">
                                      <p:cBhvr>
                                        <p:cTn id="25" dur="1000"/>
                                        <p:tgtEl>
                                          <p:spTgt spid="32"/>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p:cTn id="28" dur="1000" fill="hold"/>
                                        <p:tgtEl>
                                          <p:spTgt spid="4"/>
                                        </p:tgtEl>
                                        <p:attrNameLst>
                                          <p:attrName>ppt_w</p:attrName>
                                        </p:attrNameLst>
                                      </p:cBhvr>
                                      <p:tavLst>
                                        <p:tav tm="0">
                                          <p:val>
                                            <p:fltVal val="0"/>
                                          </p:val>
                                        </p:tav>
                                        <p:tav tm="100000">
                                          <p:val>
                                            <p:strVal val="#ppt_w"/>
                                          </p:val>
                                        </p:tav>
                                      </p:tavLst>
                                    </p:anim>
                                    <p:anim calcmode="lin" valueType="num">
                                      <p:cBhvr>
                                        <p:cTn id="29" dur="1000" fill="hold"/>
                                        <p:tgtEl>
                                          <p:spTgt spid="4"/>
                                        </p:tgtEl>
                                        <p:attrNameLst>
                                          <p:attrName>ppt_h</p:attrName>
                                        </p:attrNameLst>
                                      </p:cBhvr>
                                      <p:tavLst>
                                        <p:tav tm="0">
                                          <p:val>
                                            <p:fltVal val="0"/>
                                          </p:val>
                                        </p:tav>
                                        <p:tav tm="100000">
                                          <p:val>
                                            <p:strVal val="#ppt_h"/>
                                          </p:val>
                                        </p:tav>
                                      </p:tavLst>
                                    </p:anim>
                                    <p:animEffect transition="in" filter="fade">
                                      <p:cBhvr>
                                        <p:cTn id="30" dur="10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dissolve">
                                      <p:cBhvr>
                                        <p:cTn id="35" dur="500"/>
                                        <p:tgtEl>
                                          <p:spTgt spid="11"/>
                                        </p:tgtEl>
                                      </p:cBhvr>
                                    </p:animEffect>
                                  </p:childTnLst>
                                </p:cTn>
                              </p:par>
                            </p:childTnLst>
                          </p:cTn>
                        </p:par>
                        <p:par>
                          <p:cTn id="36" fill="hold">
                            <p:stCondLst>
                              <p:cond delay="500"/>
                            </p:stCondLst>
                            <p:childTnLst>
                              <p:par>
                                <p:cTn id="37" presetID="53" presetClass="entr" presetSubtype="16"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p:cTn id="39" dur="1000" fill="hold"/>
                                        <p:tgtEl>
                                          <p:spTgt spid="12"/>
                                        </p:tgtEl>
                                        <p:attrNameLst>
                                          <p:attrName>ppt_w</p:attrName>
                                        </p:attrNameLst>
                                      </p:cBhvr>
                                      <p:tavLst>
                                        <p:tav tm="0">
                                          <p:val>
                                            <p:fltVal val="0"/>
                                          </p:val>
                                        </p:tav>
                                        <p:tav tm="100000">
                                          <p:val>
                                            <p:strVal val="#ppt_w"/>
                                          </p:val>
                                        </p:tav>
                                      </p:tavLst>
                                    </p:anim>
                                    <p:anim calcmode="lin" valueType="num">
                                      <p:cBhvr>
                                        <p:cTn id="40" dur="1000" fill="hold"/>
                                        <p:tgtEl>
                                          <p:spTgt spid="12"/>
                                        </p:tgtEl>
                                        <p:attrNameLst>
                                          <p:attrName>ppt_h</p:attrName>
                                        </p:attrNameLst>
                                      </p:cBhvr>
                                      <p:tavLst>
                                        <p:tav tm="0">
                                          <p:val>
                                            <p:fltVal val="0"/>
                                          </p:val>
                                        </p:tav>
                                        <p:tav tm="100000">
                                          <p:val>
                                            <p:strVal val="#ppt_h"/>
                                          </p:val>
                                        </p:tav>
                                      </p:tavLst>
                                    </p:anim>
                                    <p:animEffect transition="in" filter="fade">
                                      <p:cBhvr>
                                        <p:cTn id="41" dur="1000"/>
                                        <p:tgtEl>
                                          <p:spTgt spid="12"/>
                                        </p:tgtEl>
                                      </p:cBhvr>
                                    </p:animEffect>
                                  </p:childTnLst>
                                </p:cTn>
                              </p:par>
                            </p:childTnLst>
                          </p:cTn>
                        </p:par>
                        <p:par>
                          <p:cTn id="42" fill="hold">
                            <p:stCondLst>
                              <p:cond delay="1500"/>
                            </p:stCondLst>
                            <p:childTnLst>
                              <p:par>
                                <p:cTn id="43" presetID="53" presetClass="entr" presetSubtype="16"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Effect transition="in" filter="fade">
                                      <p:cBhvr>
                                        <p:cTn id="47" dur="500"/>
                                        <p:tgtEl>
                                          <p:spTgt spid="9"/>
                                        </p:tgtEl>
                                      </p:cBhvr>
                                    </p:animEffect>
                                  </p:childTnLst>
                                </p:cTn>
                              </p:par>
                            </p:childTnLst>
                          </p:cTn>
                        </p:par>
                        <p:par>
                          <p:cTn id="48" fill="hold">
                            <p:stCondLst>
                              <p:cond delay="2000"/>
                            </p:stCondLst>
                            <p:childTnLst>
                              <p:par>
                                <p:cTn id="49" presetID="53" presetClass="entr" presetSubtype="16" fill="hold" nodeType="afterEffect">
                                  <p:stCondLst>
                                    <p:cond delay="0"/>
                                  </p:stCondLst>
                                  <p:childTnLst>
                                    <p:set>
                                      <p:cBhvr>
                                        <p:cTn id="50" dur="1" fill="hold">
                                          <p:stCondLst>
                                            <p:cond delay="0"/>
                                          </p:stCondLst>
                                        </p:cTn>
                                        <p:tgtEl>
                                          <p:spTgt spid="10"/>
                                        </p:tgtEl>
                                        <p:attrNameLst>
                                          <p:attrName>style.visibility</p:attrName>
                                        </p:attrNameLst>
                                      </p:cBhvr>
                                      <p:to>
                                        <p:strVal val="visible"/>
                                      </p:to>
                                    </p:set>
                                    <p:anim calcmode="lin" valueType="num">
                                      <p:cBhvr>
                                        <p:cTn id="51" dur="500" fill="hold"/>
                                        <p:tgtEl>
                                          <p:spTgt spid="10"/>
                                        </p:tgtEl>
                                        <p:attrNameLst>
                                          <p:attrName>ppt_w</p:attrName>
                                        </p:attrNameLst>
                                      </p:cBhvr>
                                      <p:tavLst>
                                        <p:tav tm="0">
                                          <p:val>
                                            <p:fltVal val="0"/>
                                          </p:val>
                                        </p:tav>
                                        <p:tav tm="100000">
                                          <p:val>
                                            <p:strVal val="#ppt_w"/>
                                          </p:val>
                                        </p:tav>
                                      </p:tavLst>
                                    </p:anim>
                                    <p:anim calcmode="lin" valueType="num">
                                      <p:cBhvr>
                                        <p:cTn id="52" dur="500" fill="hold"/>
                                        <p:tgtEl>
                                          <p:spTgt spid="10"/>
                                        </p:tgtEl>
                                        <p:attrNameLst>
                                          <p:attrName>ppt_h</p:attrName>
                                        </p:attrNameLst>
                                      </p:cBhvr>
                                      <p:tavLst>
                                        <p:tav tm="0">
                                          <p:val>
                                            <p:fltVal val="0"/>
                                          </p:val>
                                        </p:tav>
                                        <p:tav tm="100000">
                                          <p:val>
                                            <p:strVal val="#ppt_h"/>
                                          </p:val>
                                        </p:tav>
                                      </p:tavLst>
                                    </p:anim>
                                    <p:animEffect transition="in" filter="fade">
                                      <p:cBhvr>
                                        <p:cTn id="53" dur="500"/>
                                        <p:tgtEl>
                                          <p:spTgt spid="10"/>
                                        </p:tgtEl>
                                      </p:cBhvr>
                                    </p:animEffect>
                                  </p:childTnLst>
                                </p:cTn>
                              </p:par>
                            </p:childTnLst>
                          </p:cTn>
                        </p:par>
                      </p:childTnLst>
                    </p:cTn>
                  </p:par>
                  <p:par>
                    <p:cTn id="54" fill="hold">
                      <p:stCondLst>
                        <p:cond delay="indefinite"/>
                      </p:stCondLst>
                      <p:childTnLst>
                        <p:par>
                          <p:cTn id="55" fill="hold">
                            <p:stCondLst>
                              <p:cond delay="0"/>
                            </p:stCondLst>
                            <p:childTnLst>
                              <p:par>
                                <p:cTn id="56" presetID="31" presetClass="entr" presetSubtype="0" fill="hold" grpId="0" nodeType="click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p:cTn id="58" dur="1000" fill="hold"/>
                                        <p:tgtEl>
                                          <p:spTgt spid="14"/>
                                        </p:tgtEl>
                                        <p:attrNameLst>
                                          <p:attrName>ppt_w</p:attrName>
                                        </p:attrNameLst>
                                      </p:cBhvr>
                                      <p:tavLst>
                                        <p:tav tm="0">
                                          <p:val>
                                            <p:fltVal val="0"/>
                                          </p:val>
                                        </p:tav>
                                        <p:tav tm="100000">
                                          <p:val>
                                            <p:strVal val="#ppt_w"/>
                                          </p:val>
                                        </p:tav>
                                      </p:tavLst>
                                    </p:anim>
                                    <p:anim calcmode="lin" valueType="num">
                                      <p:cBhvr>
                                        <p:cTn id="59" dur="1000" fill="hold"/>
                                        <p:tgtEl>
                                          <p:spTgt spid="14"/>
                                        </p:tgtEl>
                                        <p:attrNameLst>
                                          <p:attrName>ppt_h</p:attrName>
                                        </p:attrNameLst>
                                      </p:cBhvr>
                                      <p:tavLst>
                                        <p:tav tm="0">
                                          <p:val>
                                            <p:fltVal val="0"/>
                                          </p:val>
                                        </p:tav>
                                        <p:tav tm="100000">
                                          <p:val>
                                            <p:strVal val="#ppt_h"/>
                                          </p:val>
                                        </p:tav>
                                      </p:tavLst>
                                    </p:anim>
                                    <p:anim calcmode="lin" valueType="num">
                                      <p:cBhvr>
                                        <p:cTn id="60" dur="1000" fill="hold"/>
                                        <p:tgtEl>
                                          <p:spTgt spid="14"/>
                                        </p:tgtEl>
                                        <p:attrNameLst>
                                          <p:attrName>style.rotation</p:attrName>
                                        </p:attrNameLst>
                                      </p:cBhvr>
                                      <p:tavLst>
                                        <p:tav tm="0">
                                          <p:val>
                                            <p:fltVal val="90"/>
                                          </p:val>
                                        </p:tav>
                                        <p:tav tm="100000">
                                          <p:val>
                                            <p:fltVal val="0"/>
                                          </p:val>
                                        </p:tav>
                                      </p:tavLst>
                                    </p:anim>
                                    <p:animEffect transition="in" filter="fade">
                                      <p:cBhvr>
                                        <p:cTn id="61" dur="1000"/>
                                        <p:tgtEl>
                                          <p:spTgt spid="14"/>
                                        </p:tgtEl>
                                      </p:cBhvr>
                                    </p:animEffect>
                                  </p:childTnLst>
                                </p:cTn>
                              </p:par>
                            </p:childTnLst>
                          </p:cTn>
                        </p:par>
                        <p:par>
                          <p:cTn id="62" fill="hold">
                            <p:stCondLst>
                              <p:cond delay="1000"/>
                            </p:stCondLst>
                            <p:childTnLst>
                              <p:par>
                                <p:cTn id="63" presetID="53" presetClass="entr" presetSubtype="16" fill="hold" nodeType="afterEffect">
                                  <p:stCondLst>
                                    <p:cond delay="0"/>
                                  </p:stCondLst>
                                  <p:childTnLst>
                                    <p:set>
                                      <p:cBhvr>
                                        <p:cTn id="64" dur="1" fill="hold">
                                          <p:stCondLst>
                                            <p:cond delay="0"/>
                                          </p:stCondLst>
                                        </p:cTn>
                                        <p:tgtEl>
                                          <p:spTgt spid="7"/>
                                        </p:tgtEl>
                                        <p:attrNameLst>
                                          <p:attrName>style.visibility</p:attrName>
                                        </p:attrNameLst>
                                      </p:cBhvr>
                                      <p:to>
                                        <p:strVal val="visible"/>
                                      </p:to>
                                    </p:set>
                                    <p:anim calcmode="lin" valueType="num">
                                      <p:cBhvr>
                                        <p:cTn id="65" dur="1000" fill="hold"/>
                                        <p:tgtEl>
                                          <p:spTgt spid="7"/>
                                        </p:tgtEl>
                                        <p:attrNameLst>
                                          <p:attrName>ppt_w</p:attrName>
                                        </p:attrNameLst>
                                      </p:cBhvr>
                                      <p:tavLst>
                                        <p:tav tm="0">
                                          <p:val>
                                            <p:fltVal val="0"/>
                                          </p:val>
                                        </p:tav>
                                        <p:tav tm="100000">
                                          <p:val>
                                            <p:strVal val="#ppt_w"/>
                                          </p:val>
                                        </p:tav>
                                      </p:tavLst>
                                    </p:anim>
                                    <p:anim calcmode="lin" valueType="num">
                                      <p:cBhvr>
                                        <p:cTn id="66" dur="1000" fill="hold"/>
                                        <p:tgtEl>
                                          <p:spTgt spid="7"/>
                                        </p:tgtEl>
                                        <p:attrNameLst>
                                          <p:attrName>ppt_h</p:attrName>
                                        </p:attrNameLst>
                                      </p:cBhvr>
                                      <p:tavLst>
                                        <p:tav tm="0">
                                          <p:val>
                                            <p:fltVal val="0"/>
                                          </p:val>
                                        </p:tav>
                                        <p:tav tm="100000">
                                          <p:val>
                                            <p:strVal val="#ppt_h"/>
                                          </p:val>
                                        </p:tav>
                                      </p:tavLst>
                                    </p:anim>
                                    <p:animEffect transition="in" filter="fade">
                                      <p:cBhvr>
                                        <p:cTn id="67" dur="1000"/>
                                        <p:tgtEl>
                                          <p:spTgt spid="7"/>
                                        </p:tgtEl>
                                      </p:cBhvr>
                                    </p:animEffect>
                                  </p:childTnLst>
                                </p:cTn>
                              </p:par>
                            </p:childTnLst>
                          </p:cTn>
                        </p:par>
                        <p:par>
                          <p:cTn id="68" fill="hold">
                            <p:stCondLst>
                              <p:cond delay="2000"/>
                            </p:stCondLst>
                            <p:childTnLst>
                              <p:par>
                                <p:cTn id="69" presetID="31" presetClass="entr" presetSubtype="0" fill="hold" grpId="0" nodeType="afterEffect">
                                  <p:stCondLst>
                                    <p:cond delay="0"/>
                                  </p:stCondLst>
                                  <p:childTnLst>
                                    <p:set>
                                      <p:cBhvr>
                                        <p:cTn id="70" dur="1" fill="hold">
                                          <p:stCondLst>
                                            <p:cond delay="0"/>
                                          </p:stCondLst>
                                        </p:cTn>
                                        <p:tgtEl>
                                          <p:spTgt spid="8"/>
                                        </p:tgtEl>
                                        <p:attrNameLst>
                                          <p:attrName>style.visibility</p:attrName>
                                        </p:attrNameLst>
                                      </p:cBhvr>
                                      <p:to>
                                        <p:strVal val="visible"/>
                                      </p:to>
                                    </p:set>
                                    <p:anim calcmode="lin" valueType="num">
                                      <p:cBhvr>
                                        <p:cTn id="71" dur="1000" fill="hold"/>
                                        <p:tgtEl>
                                          <p:spTgt spid="8"/>
                                        </p:tgtEl>
                                        <p:attrNameLst>
                                          <p:attrName>ppt_w</p:attrName>
                                        </p:attrNameLst>
                                      </p:cBhvr>
                                      <p:tavLst>
                                        <p:tav tm="0">
                                          <p:val>
                                            <p:fltVal val="0"/>
                                          </p:val>
                                        </p:tav>
                                        <p:tav tm="100000">
                                          <p:val>
                                            <p:strVal val="#ppt_w"/>
                                          </p:val>
                                        </p:tav>
                                      </p:tavLst>
                                    </p:anim>
                                    <p:anim calcmode="lin" valueType="num">
                                      <p:cBhvr>
                                        <p:cTn id="72" dur="1000" fill="hold"/>
                                        <p:tgtEl>
                                          <p:spTgt spid="8"/>
                                        </p:tgtEl>
                                        <p:attrNameLst>
                                          <p:attrName>ppt_h</p:attrName>
                                        </p:attrNameLst>
                                      </p:cBhvr>
                                      <p:tavLst>
                                        <p:tav tm="0">
                                          <p:val>
                                            <p:fltVal val="0"/>
                                          </p:val>
                                        </p:tav>
                                        <p:tav tm="100000">
                                          <p:val>
                                            <p:strVal val="#ppt_h"/>
                                          </p:val>
                                        </p:tav>
                                      </p:tavLst>
                                    </p:anim>
                                    <p:anim calcmode="lin" valueType="num">
                                      <p:cBhvr>
                                        <p:cTn id="73" dur="1000" fill="hold"/>
                                        <p:tgtEl>
                                          <p:spTgt spid="8"/>
                                        </p:tgtEl>
                                        <p:attrNameLst>
                                          <p:attrName>style.rotation</p:attrName>
                                        </p:attrNameLst>
                                      </p:cBhvr>
                                      <p:tavLst>
                                        <p:tav tm="0">
                                          <p:val>
                                            <p:fltVal val="90"/>
                                          </p:val>
                                        </p:tav>
                                        <p:tav tm="100000">
                                          <p:val>
                                            <p:fltVal val="0"/>
                                          </p:val>
                                        </p:tav>
                                      </p:tavLst>
                                    </p:anim>
                                    <p:animEffect transition="in" filter="fade">
                                      <p:cBhvr>
                                        <p:cTn id="74" dur="1000"/>
                                        <p:tgtEl>
                                          <p:spTgt spid="8"/>
                                        </p:tgtEl>
                                      </p:cBhvr>
                                    </p:animEffect>
                                  </p:childTnLst>
                                </p:cTn>
                              </p:par>
                            </p:childTnLst>
                          </p:cTn>
                        </p:par>
                      </p:childTnLst>
                    </p:cTn>
                  </p:par>
                  <p:par>
                    <p:cTn id="75" fill="hold">
                      <p:stCondLst>
                        <p:cond delay="indefinite"/>
                      </p:stCondLst>
                      <p:childTnLst>
                        <p:par>
                          <p:cTn id="76" fill="hold">
                            <p:stCondLst>
                              <p:cond delay="0"/>
                            </p:stCondLst>
                            <p:childTnLst>
                              <p:par>
                                <p:cTn id="77" presetID="53" presetClass="entr" presetSubtype="16" fill="hold" nodeType="clickEffect">
                                  <p:stCondLst>
                                    <p:cond delay="0"/>
                                  </p:stCondLst>
                                  <p:childTnLst>
                                    <p:set>
                                      <p:cBhvr>
                                        <p:cTn id="78" dur="1" fill="hold">
                                          <p:stCondLst>
                                            <p:cond delay="0"/>
                                          </p:stCondLst>
                                        </p:cTn>
                                        <p:tgtEl>
                                          <p:spTgt spid="13"/>
                                        </p:tgtEl>
                                        <p:attrNameLst>
                                          <p:attrName>style.visibility</p:attrName>
                                        </p:attrNameLst>
                                      </p:cBhvr>
                                      <p:to>
                                        <p:strVal val="visible"/>
                                      </p:to>
                                    </p:set>
                                    <p:anim calcmode="lin" valueType="num">
                                      <p:cBhvr>
                                        <p:cTn id="79" dur="500" fill="hold"/>
                                        <p:tgtEl>
                                          <p:spTgt spid="13"/>
                                        </p:tgtEl>
                                        <p:attrNameLst>
                                          <p:attrName>ppt_w</p:attrName>
                                        </p:attrNameLst>
                                      </p:cBhvr>
                                      <p:tavLst>
                                        <p:tav tm="0">
                                          <p:val>
                                            <p:fltVal val="0"/>
                                          </p:val>
                                        </p:tav>
                                        <p:tav tm="100000">
                                          <p:val>
                                            <p:strVal val="#ppt_w"/>
                                          </p:val>
                                        </p:tav>
                                      </p:tavLst>
                                    </p:anim>
                                    <p:anim calcmode="lin" valueType="num">
                                      <p:cBhvr>
                                        <p:cTn id="80" dur="500" fill="hold"/>
                                        <p:tgtEl>
                                          <p:spTgt spid="13"/>
                                        </p:tgtEl>
                                        <p:attrNameLst>
                                          <p:attrName>ppt_h</p:attrName>
                                        </p:attrNameLst>
                                      </p:cBhvr>
                                      <p:tavLst>
                                        <p:tav tm="0">
                                          <p:val>
                                            <p:fltVal val="0"/>
                                          </p:val>
                                        </p:tav>
                                        <p:tav tm="100000">
                                          <p:val>
                                            <p:strVal val="#ppt_h"/>
                                          </p:val>
                                        </p:tav>
                                      </p:tavLst>
                                    </p:anim>
                                    <p:animEffect transition="in" filter="fade">
                                      <p:cBhvr>
                                        <p:cTn id="81" dur="500"/>
                                        <p:tgtEl>
                                          <p:spTgt spid="13"/>
                                        </p:tgtEl>
                                      </p:cBhvr>
                                    </p:animEffect>
                                  </p:childTnLst>
                                </p:cTn>
                              </p:par>
                            </p:childTnLst>
                          </p:cTn>
                        </p:par>
                        <p:par>
                          <p:cTn id="82" fill="hold">
                            <p:stCondLst>
                              <p:cond delay="500"/>
                            </p:stCondLst>
                            <p:childTnLst>
                              <p:par>
                                <p:cTn id="83" presetID="31" presetClass="entr" presetSubtype="0" fill="hold" grpId="0" nodeType="afterEffect">
                                  <p:stCondLst>
                                    <p:cond delay="0"/>
                                  </p:stCondLst>
                                  <p:childTnLst>
                                    <p:set>
                                      <p:cBhvr>
                                        <p:cTn id="84" dur="1" fill="hold">
                                          <p:stCondLst>
                                            <p:cond delay="0"/>
                                          </p:stCondLst>
                                        </p:cTn>
                                        <p:tgtEl>
                                          <p:spTgt spid="18"/>
                                        </p:tgtEl>
                                        <p:attrNameLst>
                                          <p:attrName>style.visibility</p:attrName>
                                        </p:attrNameLst>
                                      </p:cBhvr>
                                      <p:to>
                                        <p:strVal val="visible"/>
                                      </p:to>
                                    </p:set>
                                    <p:anim calcmode="lin" valueType="num">
                                      <p:cBhvr>
                                        <p:cTn id="85" dur="1000" fill="hold"/>
                                        <p:tgtEl>
                                          <p:spTgt spid="18"/>
                                        </p:tgtEl>
                                        <p:attrNameLst>
                                          <p:attrName>ppt_w</p:attrName>
                                        </p:attrNameLst>
                                      </p:cBhvr>
                                      <p:tavLst>
                                        <p:tav tm="0">
                                          <p:val>
                                            <p:fltVal val="0"/>
                                          </p:val>
                                        </p:tav>
                                        <p:tav tm="100000">
                                          <p:val>
                                            <p:strVal val="#ppt_w"/>
                                          </p:val>
                                        </p:tav>
                                      </p:tavLst>
                                    </p:anim>
                                    <p:anim calcmode="lin" valueType="num">
                                      <p:cBhvr>
                                        <p:cTn id="86" dur="1000" fill="hold"/>
                                        <p:tgtEl>
                                          <p:spTgt spid="18"/>
                                        </p:tgtEl>
                                        <p:attrNameLst>
                                          <p:attrName>ppt_h</p:attrName>
                                        </p:attrNameLst>
                                      </p:cBhvr>
                                      <p:tavLst>
                                        <p:tav tm="0">
                                          <p:val>
                                            <p:fltVal val="0"/>
                                          </p:val>
                                        </p:tav>
                                        <p:tav tm="100000">
                                          <p:val>
                                            <p:strVal val="#ppt_h"/>
                                          </p:val>
                                        </p:tav>
                                      </p:tavLst>
                                    </p:anim>
                                    <p:anim calcmode="lin" valueType="num">
                                      <p:cBhvr>
                                        <p:cTn id="87" dur="1000" fill="hold"/>
                                        <p:tgtEl>
                                          <p:spTgt spid="18"/>
                                        </p:tgtEl>
                                        <p:attrNameLst>
                                          <p:attrName>style.rotation</p:attrName>
                                        </p:attrNameLst>
                                      </p:cBhvr>
                                      <p:tavLst>
                                        <p:tav tm="0">
                                          <p:val>
                                            <p:fltVal val="90"/>
                                          </p:val>
                                        </p:tav>
                                        <p:tav tm="100000">
                                          <p:val>
                                            <p:fltVal val="0"/>
                                          </p:val>
                                        </p:tav>
                                      </p:tavLst>
                                    </p:anim>
                                    <p:animEffect transition="in" filter="fade">
                                      <p:cBhvr>
                                        <p:cTn id="88" dur="1000"/>
                                        <p:tgtEl>
                                          <p:spTgt spid="18"/>
                                        </p:tgtEl>
                                      </p:cBhvr>
                                    </p:animEffect>
                                  </p:childTnLst>
                                </p:cTn>
                              </p:par>
                            </p:childTnLst>
                          </p:cTn>
                        </p:par>
                        <p:par>
                          <p:cTn id="89" fill="hold">
                            <p:stCondLst>
                              <p:cond delay="1500"/>
                            </p:stCondLst>
                            <p:childTnLst>
                              <p:par>
                                <p:cTn id="90" presetID="31" presetClass="entr" presetSubtype="0" fill="hold" grpId="0"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1000" fill="hold"/>
                                        <p:tgtEl>
                                          <p:spTgt spid="15"/>
                                        </p:tgtEl>
                                        <p:attrNameLst>
                                          <p:attrName>ppt_w</p:attrName>
                                        </p:attrNameLst>
                                      </p:cBhvr>
                                      <p:tavLst>
                                        <p:tav tm="0">
                                          <p:val>
                                            <p:fltVal val="0"/>
                                          </p:val>
                                        </p:tav>
                                        <p:tav tm="100000">
                                          <p:val>
                                            <p:strVal val="#ppt_w"/>
                                          </p:val>
                                        </p:tav>
                                      </p:tavLst>
                                    </p:anim>
                                    <p:anim calcmode="lin" valueType="num">
                                      <p:cBhvr>
                                        <p:cTn id="93" dur="1000" fill="hold"/>
                                        <p:tgtEl>
                                          <p:spTgt spid="15"/>
                                        </p:tgtEl>
                                        <p:attrNameLst>
                                          <p:attrName>ppt_h</p:attrName>
                                        </p:attrNameLst>
                                      </p:cBhvr>
                                      <p:tavLst>
                                        <p:tav tm="0">
                                          <p:val>
                                            <p:fltVal val="0"/>
                                          </p:val>
                                        </p:tav>
                                        <p:tav tm="100000">
                                          <p:val>
                                            <p:strVal val="#ppt_h"/>
                                          </p:val>
                                        </p:tav>
                                      </p:tavLst>
                                    </p:anim>
                                    <p:anim calcmode="lin" valueType="num">
                                      <p:cBhvr>
                                        <p:cTn id="94" dur="1000" fill="hold"/>
                                        <p:tgtEl>
                                          <p:spTgt spid="15"/>
                                        </p:tgtEl>
                                        <p:attrNameLst>
                                          <p:attrName>style.rotation</p:attrName>
                                        </p:attrNameLst>
                                      </p:cBhvr>
                                      <p:tavLst>
                                        <p:tav tm="0">
                                          <p:val>
                                            <p:fltVal val="90"/>
                                          </p:val>
                                        </p:tav>
                                        <p:tav tm="100000">
                                          <p:val>
                                            <p:fltVal val="0"/>
                                          </p:val>
                                        </p:tav>
                                      </p:tavLst>
                                    </p:anim>
                                    <p:animEffect transition="in" filter="fade">
                                      <p:cBhvr>
                                        <p:cTn id="95" dur="1000"/>
                                        <p:tgtEl>
                                          <p:spTgt spid="15"/>
                                        </p:tgtEl>
                                      </p:cBhvr>
                                    </p:animEffect>
                                  </p:childTnLst>
                                </p:cTn>
                              </p:par>
                            </p:childTnLst>
                          </p:cTn>
                        </p:par>
                        <p:par>
                          <p:cTn id="96" fill="hold">
                            <p:stCondLst>
                              <p:cond delay="2500"/>
                            </p:stCondLst>
                            <p:childTnLst>
                              <p:par>
                                <p:cTn id="97" presetID="31" presetClass="entr" presetSubtype="0" fill="hold" grpId="0" nodeType="afterEffect">
                                  <p:stCondLst>
                                    <p:cond delay="0"/>
                                  </p:stCondLst>
                                  <p:childTnLst>
                                    <p:set>
                                      <p:cBhvr>
                                        <p:cTn id="98" dur="1" fill="hold">
                                          <p:stCondLst>
                                            <p:cond delay="0"/>
                                          </p:stCondLst>
                                        </p:cTn>
                                        <p:tgtEl>
                                          <p:spTgt spid="16"/>
                                        </p:tgtEl>
                                        <p:attrNameLst>
                                          <p:attrName>style.visibility</p:attrName>
                                        </p:attrNameLst>
                                      </p:cBhvr>
                                      <p:to>
                                        <p:strVal val="visible"/>
                                      </p:to>
                                    </p:set>
                                    <p:anim calcmode="lin" valueType="num">
                                      <p:cBhvr>
                                        <p:cTn id="99" dur="1000" fill="hold"/>
                                        <p:tgtEl>
                                          <p:spTgt spid="16"/>
                                        </p:tgtEl>
                                        <p:attrNameLst>
                                          <p:attrName>ppt_w</p:attrName>
                                        </p:attrNameLst>
                                      </p:cBhvr>
                                      <p:tavLst>
                                        <p:tav tm="0">
                                          <p:val>
                                            <p:fltVal val="0"/>
                                          </p:val>
                                        </p:tav>
                                        <p:tav tm="100000">
                                          <p:val>
                                            <p:strVal val="#ppt_w"/>
                                          </p:val>
                                        </p:tav>
                                      </p:tavLst>
                                    </p:anim>
                                    <p:anim calcmode="lin" valueType="num">
                                      <p:cBhvr>
                                        <p:cTn id="100" dur="1000" fill="hold"/>
                                        <p:tgtEl>
                                          <p:spTgt spid="16"/>
                                        </p:tgtEl>
                                        <p:attrNameLst>
                                          <p:attrName>ppt_h</p:attrName>
                                        </p:attrNameLst>
                                      </p:cBhvr>
                                      <p:tavLst>
                                        <p:tav tm="0">
                                          <p:val>
                                            <p:fltVal val="0"/>
                                          </p:val>
                                        </p:tav>
                                        <p:tav tm="100000">
                                          <p:val>
                                            <p:strVal val="#ppt_h"/>
                                          </p:val>
                                        </p:tav>
                                      </p:tavLst>
                                    </p:anim>
                                    <p:anim calcmode="lin" valueType="num">
                                      <p:cBhvr>
                                        <p:cTn id="101" dur="1000" fill="hold"/>
                                        <p:tgtEl>
                                          <p:spTgt spid="16"/>
                                        </p:tgtEl>
                                        <p:attrNameLst>
                                          <p:attrName>style.rotation</p:attrName>
                                        </p:attrNameLst>
                                      </p:cBhvr>
                                      <p:tavLst>
                                        <p:tav tm="0">
                                          <p:val>
                                            <p:fltVal val="90"/>
                                          </p:val>
                                        </p:tav>
                                        <p:tav tm="100000">
                                          <p:val>
                                            <p:fltVal val="0"/>
                                          </p:val>
                                        </p:tav>
                                      </p:tavLst>
                                    </p:anim>
                                    <p:animEffect transition="in" filter="fade">
                                      <p:cBhvr>
                                        <p:cTn id="102" dur="1000"/>
                                        <p:tgtEl>
                                          <p:spTgt spid="16"/>
                                        </p:tgtEl>
                                      </p:cBhvr>
                                    </p:animEffect>
                                  </p:childTnLst>
                                </p:cTn>
                              </p:par>
                            </p:childTnLst>
                          </p:cTn>
                        </p:par>
                      </p:childTnLst>
                    </p:cTn>
                  </p:par>
                  <p:par>
                    <p:cTn id="103" fill="hold">
                      <p:stCondLst>
                        <p:cond delay="indefinite"/>
                      </p:stCondLst>
                      <p:childTnLst>
                        <p:par>
                          <p:cTn id="104" fill="hold">
                            <p:stCondLst>
                              <p:cond delay="0"/>
                            </p:stCondLst>
                            <p:childTnLst>
                              <p:par>
                                <p:cTn id="105" presetID="53" presetClass="entr" presetSubtype="16" fill="hold" nodeType="click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500" fill="hold"/>
                                        <p:tgtEl>
                                          <p:spTgt spid="17"/>
                                        </p:tgtEl>
                                        <p:attrNameLst>
                                          <p:attrName>ppt_w</p:attrName>
                                        </p:attrNameLst>
                                      </p:cBhvr>
                                      <p:tavLst>
                                        <p:tav tm="0">
                                          <p:val>
                                            <p:fltVal val="0"/>
                                          </p:val>
                                        </p:tav>
                                        <p:tav tm="100000">
                                          <p:val>
                                            <p:strVal val="#ppt_w"/>
                                          </p:val>
                                        </p:tav>
                                      </p:tavLst>
                                    </p:anim>
                                    <p:anim calcmode="lin" valueType="num">
                                      <p:cBhvr>
                                        <p:cTn id="108" dur="500" fill="hold"/>
                                        <p:tgtEl>
                                          <p:spTgt spid="17"/>
                                        </p:tgtEl>
                                        <p:attrNameLst>
                                          <p:attrName>ppt_h</p:attrName>
                                        </p:attrNameLst>
                                      </p:cBhvr>
                                      <p:tavLst>
                                        <p:tav tm="0">
                                          <p:val>
                                            <p:fltVal val="0"/>
                                          </p:val>
                                        </p:tav>
                                        <p:tav tm="100000">
                                          <p:val>
                                            <p:strVal val="#ppt_h"/>
                                          </p:val>
                                        </p:tav>
                                      </p:tavLst>
                                    </p:anim>
                                    <p:animEffect transition="in" filter="fade">
                                      <p:cBhvr>
                                        <p:cTn id="109" dur="500"/>
                                        <p:tgtEl>
                                          <p:spTgt spid="17"/>
                                        </p:tgtEl>
                                      </p:cBhvr>
                                    </p:animEffect>
                                  </p:childTnLst>
                                </p:cTn>
                              </p:par>
                            </p:childTnLst>
                          </p:cTn>
                        </p:par>
                        <p:par>
                          <p:cTn id="110" fill="hold">
                            <p:stCondLst>
                              <p:cond delay="500"/>
                            </p:stCondLst>
                            <p:childTnLst>
                              <p:par>
                                <p:cTn id="111" presetID="9" presetClass="entr" presetSubtype="0" fill="hold" grpId="0" nodeType="afterEffect">
                                  <p:stCondLst>
                                    <p:cond delay="0"/>
                                  </p:stCondLst>
                                  <p:childTnLst>
                                    <p:set>
                                      <p:cBhvr>
                                        <p:cTn id="112" dur="1" fill="hold">
                                          <p:stCondLst>
                                            <p:cond delay="0"/>
                                          </p:stCondLst>
                                        </p:cTn>
                                        <p:tgtEl>
                                          <p:spTgt spid="19"/>
                                        </p:tgtEl>
                                        <p:attrNameLst>
                                          <p:attrName>style.visibility</p:attrName>
                                        </p:attrNameLst>
                                      </p:cBhvr>
                                      <p:to>
                                        <p:strVal val="visible"/>
                                      </p:to>
                                    </p:set>
                                    <p:animEffect transition="in" filter="dissolve">
                                      <p:cBhvr>
                                        <p:cTn id="113" dur="500"/>
                                        <p:tgtEl>
                                          <p:spTgt spid="19"/>
                                        </p:tgtEl>
                                      </p:cBhvr>
                                    </p:animEffect>
                                  </p:childTnLst>
                                </p:cTn>
                              </p:par>
                            </p:childTnLst>
                          </p:cTn>
                        </p:par>
                      </p:childTnLst>
                    </p:cTn>
                  </p:par>
                  <p:par>
                    <p:cTn id="114" fill="hold">
                      <p:stCondLst>
                        <p:cond delay="indefinite"/>
                      </p:stCondLst>
                      <p:childTnLst>
                        <p:par>
                          <p:cTn id="115" fill="hold">
                            <p:stCondLst>
                              <p:cond delay="0"/>
                            </p:stCondLst>
                            <p:childTnLst>
                              <p:par>
                                <p:cTn id="116" presetID="10" presetClass="exit" presetSubtype="0" fill="hold" grpId="1" nodeType="clickEffect">
                                  <p:stCondLst>
                                    <p:cond delay="0"/>
                                  </p:stCondLst>
                                  <p:childTnLst>
                                    <p:animEffect transition="out" filter="fade">
                                      <p:cBhvr>
                                        <p:cTn id="117" dur="500"/>
                                        <p:tgtEl>
                                          <p:spTgt spid="11"/>
                                        </p:tgtEl>
                                      </p:cBhvr>
                                    </p:animEffect>
                                    <p:set>
                                      <p:cBhvr>
                                        <p:cTn id="118" dur="1" fill="hold">
                                          <p:stCondLst>
                                            <p:cond delay="499"/>
                                          </p:stCondLst>
                                        </p:cTn>
                                        <p:tgtEl>
                                          <p:spTgt spid="11"/>
                                        </p:tgtEl>
                                        <p:attrNameLst>
                                          <p:attrName>style.visibility</p:attrName>
                                        </p:attrNameLst>
                                      </p:cBhvr>
                                      <p:to>
                                        <p:strVal val="hidden"/>
                                      </p:to>
                                    </p:set>
                                  </p:childTnLst>
                                </p:cTn>
                              </p:par>
                              <p:par>
                                <p:cTn id="119" presetID="10" presetClass="exit" presetSubtype="0" fill="hold" nodeType="withEffect">
                                  <p:stCondLst>
                                    <p:cond delay="0"/>
                                  </p:stCondLst>
                                  <p:childTnLst>
                                    <p:animEffect transition="out" filter="fade">
                                      <p:cBhvr>
                                        <p:cTn id="120" dur="500"/>
                                        <p:tgtEl>
                                          <p:spTgt spid="12"/>
                                        </p:tgtEl>
                                      </p:cBhvr>
                                    </p:animEffect>
                                    <p:set>
                                      <p:cBhvr>
                                        <p:cTn id="121" dur="1" fill="hold">
                                          <p:stCondLst>
                                            <p:cond delay="499"/>
                                          </p:stCondLst>
                                        </p:cTn>
                                        <p:tgtEl>
                                          <p:spTgt spid="12"/>
                                        </p:tgtEl>
                                        <p:attrNameLst>
                                          <p:attrName>style.visibility</p:attrName>
                                        </p:attrNameLst>
                                      </p:cBhvr>
                                      <p:to>
                                        <p:strVal val="hidden"/>
                                      </p:to>
                                    </p:set>
                                  </p:childTnLst>
                                </p:cTn>
                              </p:par>
                              <p:par>
                                <p:cTn id="122" presetID="10" presetClass="exit" presetSubtype="0" fill="hold" nodeType="withEffect">
                                  <p:stCondLst>
                                    <p:cond delay="0"/>
                                  </p:stCondLst>
                                  <p:childTnLst>
                                    <p:animEffect transition="out" filter="fade">
                                      <p:cBhvr>
                                        <p:cTn id="123" dur="500"/>
                                        <p:tgtEl>
                                          <p:spTgt spid="9"/>
                                        </p:tgtEl>
                                      </p:cBhvr>
                                    </p:animEffect>
                                    <p:set>
                                      <p:cBhvr>
                                        <p:cTn id="124" dur="1" fill="hold">
                                          <p:stCondLst>
                                            <p:cond delay="499"/>
                                          </p:stCondLst>
                                        </p:cTn>
                                        <p:tgtEl>
                                          <p:spTgt spid="9"/>
                                        </p:tgtEl>
                                        <p:attrNameLst>
                                          <p:attrName>style.visibility</p:attrName>
                                        </p:attrNameLst>
                                      </p:cBhvr>
                                      <p:to>
                                        <p:strVal val="hidden"/>
                                      </p:to>
                                    </p:set>
                                  </p:childTnLst>
                                </p:cTn>
                              </p:par>
                              <p:par>
                                <p:cTn id="125" presetID="10" presetClass="exit" presetSubtype="0" fill="hold" nodeType="withEffect">
                                  <p:stCondLst>
                                    <p:cond delay="0"/>
                                  </p:stCondLst>
                                  <p:childTnLst>
                                    <p:animEffect transition="out" filter="fade">
                                      <p:cBhvr>
                                        <p:cTn id="126" dur="500"/>
                                        <p:tgtEl>
                                          <p:spTgt spid="10"/>
                                        </p:tgtEl>
                                      </p:cBhvr>
                                    </p:animEffect>
                                    <p:set>
                                      <p:cBhvr>
                                        <p:cTn id="127" dur="1" fill="hold">
                                          <p:stCondLst>
                                            <p:cond delay="499"/>
                                          </p:stCondLst>
                                        </p:cTn>
                                        <p:tgtEl>
                                          <p:spTgt spid="10"/>
                                        </p:tgtEl>
                                        <p:attrNameLst>
                                          <p:attrName>style.visibility</p:attrName>
                                        </p:attrNameLst>
                                      </p:cBhvr>
                                      <p:to>
                                        <p:strVal val="hidden"/>
                                      </p:to>
                                    </p:set>
                                  </p:childTnLst>
                                </p:cTn>
                              </p:par>
                              <p:par>
                                <p:cTn id="128" presetID="10" presetClass="exit" presetSubtype="0" fill="hold" grpId="1" nodeType="withEffect">
                                  <p:stCondLst>
                                    <p:cond delay="0"/>
                                  </p:stCondLst>
                                  <p:childTnLst>
                                    <p:animEffect transition="out" filter="fade">
                                      <p:cBhvr>
                                        <p:cTn id="129" dur="500"/>
                                        <p:tgtEl>
                                          <p:spTgt spid="14"/>
                                        </p:tgtEl>
                                      </p:cBhvr>
                                    </p:animEffect>
                                    <p:set>
                                      <p:cBhvr>
                                        <p:cTn id="130" dur="1" fill="hold">
                                          <p:stCondLst>
                                            <p:cond delay="499"/>
                                          </p:stCondLst>
                                        </p:cTn>
                                        <p:tgtEl>
                                          <p:spTgt spid="14"/>
                                        </p:tgtEl>
                                        <p:attrNameLst>
                                          <p:attrName>style.visibility</p:attrName>
                                        </p:attrNameLst>
                                      </p:cBhvr>
                                      <p:to>
                                        <p:strVal val="hidden"/>
                                      </p:to>
                                    </p:set>
                                  </p:childTnLst>
                                </p:cTn>
                              </p:par>
                              <p:par>
                                <p:cTn id="131" presetID="10" presetClass="exit" presetSubtype="0" fill="hold" nodeType="withEffect">
                                  <p:stCondLst>
                                    <p:cond delay="0"/>
                                  </p:stCondLst>
                                  <p:childTnLst>
                                    <p:animEffect transition="out" filter="fade">
                                      <p:cBhvr>
                                        <p:cTn id="132" dur="500"/>
                                        <p:tgtEl>
                                          <p:spTgt spid="7"/>
                                        </p:tgtEl>
                                      </p:cBhvr>
                                    </p:animEffect>
                                    <p:set>
                                      <p:cBhvr>
                                        <p:cTn id="133" dur="1" fill="hold">
                                          <p:stCondLst>
                                            <p:cond delay="499"/>
                                          </p:stCondLst>
                                        </p:cTn>
                                        <p:tgtEl>
                                          <p:spTgt spid="7"/>
                                        </p:tgtEl>
                                        <p:attrNameLst>
                                          <p:attrName>style.visibility</p:attrName>
                                        </p:attrNameLst>
                                      </p:cBhvr>
                                      <p:to>
                                        <p:strVal val="hidden"/>
                                      </p:to>
                                    </p:set>
                                  </p:childTnLst>
                                </p:cTn>
                              </p:par>
                              <p:par>
                                <p:cTn id="134" presetID="10" presetClass="exit" presetSubtype="0" fill="hold" grpId="1" nodeType="withEffect">
                                  <p:stCondLst>
                                    <p:cond delay="0"/>
                                  </p:stCondLst>
                                  <p:childTnLst>
                                    <p:animEffect transition="out" filter="fade">
                                      <p:cBhvr>
                                        <p:cTn id="135" dur="500"/>
                                        <p:tgtEl>
                                          <p:spTgt spid="8"/>
                                        </p:tgtEl>
                                      </p:cBhvr>
                                    </p:animEffect>
                                    <p:set>
                                      <p:cBhvr>
                                        <p:cTn id="136" dur="1" fill="hold">
                                          <p:stCondLst>
                                            <p:cond delay="499"/>
                                          </p:stCondLst>
                                        </p:cTn>
                                        <p:tgtEl>
                                          <p:spTgt spid="8"/>
                                        </p:tgtEl>
                                        <p:attrNameLst>
                                          <p:attrName>style.visibility</p:attrName>
                                        </p:attrNameLst>
                                      </p:cBhvr>
                                      <p:to>
                                        <p:strVal val="hidden"/>
                                      </p:to>
                                    </p:set>
                                  </p:childTnLst>
                                </p:cTn>
                              </p:par>
                              <p:par>
                                <p:cTn id="137" presetID="10" presetClass="exit" presetSubtype="0" fill="hold" nodeType="withEffect">
                                  <p:stCondLst>
                                    <p:cond delay="0"/>
                                  </p:stCondLst>
                                  <p:childTnLst>
                                    <p:animEffect transition="out" filter="fade">
                                      <p:cBhvr>
                                        <p:cTn id="138" dur="500"/>
                                        <p:tgtEl>
                                          <p:spTgt spid="13"/>
                                        </p:tgtEl>
                                      </p:cBhvr>
                                    </p:animEffect>
                                    <p:set>
                                      <p:cBhvr>
                                        <p:cTn id="139" dur="1" fill="hold">
                                          <p:stCondLst>
                                            <p:cond delay="499"/>
                                          </p:stCondLst>
                                        </p:cTn>
                                        <p:tgtEl>
                                          <p:spTgt spid="13"/>
                                        </p:tgtEl>
                                        <p:attrNameLst>
                                          <p:attrName>style.visibility</p:attrName>
                                        </p:attrNameLst>
                                      </p:cBhvr>
                                      <p:to>
                                        <p:strVal val="hidden"/>
                                      </p:to>
                                    </p:set>
                                  </p:childTnLst>
                                </p:cTn>
                              </p:par>
                              <p:par>
                                <p:cTn id="140" presetID="10" presetClass="exit" presetSubtype="0" fill="hold" grpId="1" nodeType="withEffect">
                                  <p:stCondLst>
                                    <p:cond delay="0"/>
                                  </p:stCondLst>
                                  <p:childTnLst>
                                    <p:animEffect transition="out" filter="fade">
                                      <p:cBhvr>
                                        <p:cTn id="141" dur="500"/>
                                        <p:tgtEl>
                                          <p:spTgt spid="18"/>
                                        </p:tgtEl>
                                      </p:cBhvr>
                                    </p:animEffect>
                                    <p:set>
                                      <p:cBhvr>
                                        <p:cTn id="142" dur="1" fill="hold">
                                          <p:stCondLst>
                                            <p:cond delay="499"/>
                                          </p:stCondLst>
                                        </p:cTn>
                                        <p:tgtEl>
                                          <p:spTgt spid="18"/>
                                        </p:tgtEl>
                                        <p:attrNameLst>
                                          <p:attrName>style.visibility</p:attrName>
                                        </p:attrNameLst>
                                      </p:cBhvr>
                                      <p:to>
                                        <p:strVal val="hidden"/>
                                      </p:to>
                                    </p:set>
                                  </p:childTnLst>
                                </p:cTn>
                              </p:par>
                              <p:par>
                                <p:cTn id="143" presetID="10" presetClass="exit" presetSubtype="0" fill="hold" grpId="1" nodeType="withEffect">
                                  <p:stCondLst>
                                    <p:cond delay="0"/>
                                  </p:stCondLst>
                                  <p:childTnLst>
                                    <p:animEffect transition="out" filter="fade">
                                      <p:cBhvr>
                                        <p:cTn id="144" dur="500"/>
                                        <p:tgtEl>
                                          <p:spTgt spid="15"/>
                                        </p:tgtEl>
                                      </p:cBhvr>
                                    </p:animEffect>
                                    <p:set>
                                      <p:cBhvr>
                                        <p:cTn id="145" dur="1" fill="hold">
                                          <p:stCondLst>
                                            <p:cond delay="499"/>
                                          </p:stCondLst>
                                        </p:cTn>
                                        <p:tgtEl>
                                          <p:spTgt spid="15"/>
                                        </p:tgtEl>
                                        <p:attrNameLst>
                                          <p:attrName>style.visibility</p:attrName>
                                        </p:attrNameLst>
                                      </p:cBhvr>
                                      <p:to>
                                        <p:strVal val="hidden"/>
                                      </p:to>
                                    </p:set>
                                  </p:childTnLst>
                                </p:cTn>
                              </p:par>
                              <p:par>
                                <p:cTn id="146" presetID="10" presetClass="exit" presetSubtype="0" fill="hold" grpId="1" nodeType="withEffect">
                                  <p:stCondLst>
                                    <p:cond delay="0"/>
                                  </p:stCondLst>
                                  <p:childTnLst>
                                    <p:animEffect transition="out" filter="fade">
                                      <p:cBhvr>
                                        <p:cTn id="147" dur="500"/>
                                        <p:tgtEl>
                                          <p:spTgt spid="16"/>
                                        </p:tgtEl>
                                      </p:cBhvr>
                                    </p:animEffect>
                                    <p:set>
                                      <p:cBhvr>
                                        <p:cTn id="148" dur="1" fill="hold">
                                          <p:stCondLst>
                                            <p:cond delay="499"/>
                                          </p:stCondLst>
                                        </p:cTn>
                                        <p:tgtEl>
                                          <p:spTgt spid="16"/>
                                        </p:tgtEl>
                                        <p:attrNameLst>
                                          <p:attrName>style.visibility</p:attrName>
                                        </p:attrNameLst>
                                      </p:cBhvr>
                                      <p:to>
                                        <p:strVal val="hidden"/>
                                      </p:to>
                                    </p:set>
                                  </p:childTnLst>
                                </p:cTn>
                              </p:par>
                              <p:par>
                                <p:cTn id="149" presetID="10" presetClass="exit" presetSubtype="0" fill="hold" nodeType="withEffect">
                                  <p:stCondLst>
                                    <p:cond delay="0"/>
                                  </p:stCondLst>
                                  <p:childTnLst>
                                    <p:animEffect transition="out" filter="fade">
                                      <p:cBhvr>
                                        <p:cTn id="150" dur="500"/>
                                        <p:tgtEl>
                                          <p:spTgt spid="17"/>
                                        </p:tgtEl>
                                      </p:cBhvr>
                                    </p:animEffect>
                                    <p:set>
                                      <p:cBhvr>
                                        <p:cTn id="151" dur="1" fill="hold">
                                          <p:stCondLst>
                                            <p:cond delay="499"/>
                                          </p:stCondLst>
                                        </p:cTn>
                                        <p:tgtEl>
                                          <p:spTgt spid="17"/>
                                        </p:tgtEl>
                                        <p:attrNameLst>
                                          <p:attrName>style.visibility</p:attrName>
                                        </p:attrNameLst>
                                      </p:cBhvr>
                                      <p:to>
                                        <p:strVal val="hidden"/>
                                      </p:to>
                                    </p:set>
                                  </p:childTnLst>
                                </p:cTn>
                              </p:par>
                              <p:par>
                                <p:cTn id="152" presetID="10" presetClass="exit" presetSubtype="0" fill="hold" grpId="1" nodeType="withEffect">
                                  <p:stCondLst>
                                    <p:cond delay="0"/>
                                  </p:stCondLst>
                                  <p:childTnLst>
                                    <p:animEffect transition="out" filter="fade">
                                      <p:cBhvr>
                                        <p:cTn id="153" dur="500"/>
                                        <p:tgtEl>
                                          <p:spTgt spid="19"/>
                                        </p:tgtEl>
                                      </p:cBhvr>
                                    </p:animEffect>
                                    <p:set>
                                      <p:cBhvr>
                                        <p:cTn id="154" dur="1" fill="hold">
                                          <p:stCondLst>
                                            <p:cond delay="499"/>
                                          </p:stCondLst>
                                        </p:cTn>
                                        <p:tgtEl>
                                          <p:spTgt spid="19"/>
                                        </p:tgtEl>
                                        <p:attrNameLst>
                                          <p:attrName>style.visibility</p:attrName>
                                        </p:attrNameLst>
                                      </p:cBhvr>
                                      <p:to>
                                        <p:strVal val="hidden"/>
                                      </p:to>
                                    </p:set>
                                  </p:childTnLst>
                                </p:cTn>
                              </p:par>
                              <p:par>
                                <p:cTn id="155" presetID="10" presetClass="exit" presetSubtype="0" fill="hold" grpId="1" nodeType="withEffect">
                                  <p:stCondLst>
                                    <p:cond delay="0"/>
                                  </p:stCondLst>
                                  <p:childTnLst>
                                    <p:animEffect transition="out" filter="fade">
                                      <p:cBhvr>
                                        <p:cTn id="156" dur="500"/>
                                        <p:tgtEl>
                                          <p:spTgt spid="4"/>
                                        </p:tgtEl>
                                      </p:cBhvr>
                                    </p:animEffect>
                                    <p:set>
                                      <p:cBhvr>
                                        <p:cTn id="157" dur="1" fill="hold">
                                          <p:stCondLst>
                                            <p:cond delay="499"/>
                                          </p:stCondLst>
                                        </p:cTn>
                                        <p:tgtEl>
                                          <p:spTgt spid="4"/>
                                        </p:tgtEl>
                                        <p:attrNameLst>
                                          <p:attrName>style.visibility</p:attrName>
                                        </p:attrNameLst>
                                      </p:cBhvr>
                                      <p:to>
                                        <p:strVal val="hidden"/>
                                      </p:to>
                                    </p:set>
                                  </p:childTnLst>
                                </p:cTn>
                              </p:par>
                              <p:par>
                                <p:cTn id="158" presetID="10" presetClass="exit" presetSubtype="0" fill="hold" grpId="1" nodeType="withEffect">
                                  <p:stCondLst>
                                    <p:cond delay="0"/>
                                  </p:stCondLst>
                                  <p:childTnLst>
                                    <p:animEffect transition="out" filter="fade">
                                      <p:cBhvr>
                                        <p:cTn id="159" dur="500"/>
                                        <p:tgtEl>
                                          <p:spTgt spid="32"/>
                                        </p:tgtEl>
                                      </p:cBhvr>
                                    </p:animEffect>
                                    <p:set>
                                      <p:cBhvr>
                                        <p:cTn id="160" dur="1" fill="hold">
                                          <p:stCondLst>
                                            <p:cond delay="499"/>
                                          </p:stCondLst>
                                        </p:cTn>
                                        <p:tgtEl>
                                          <p:spTgt spid="32"/>
                                        </p:tgtEl>
                                        <p:attrNameLst>
                                          <p:attrName>style.visibility</p:attrName>
                                        </p:attrNameLst>
                                      </p:cBhvr>
                                      <p:to>
                                        <p:strVal val="hidden"/>
                                      </p:to>
                                    </p:set>
                                  </p:childTnLst>
                                </p:cTn>
                              </p:par>
                            </p:childTnLst>
                          </p:cTn>
                        </p:par>
                      </p:childTnLst>
                    </p:cTn>
                  </p:par>
                  <p:par>
                    <p:cTn id="161" fill="hold">
                      <p:stCondLst>
                        <p:cond delay="indefinite"/>
                      </p:stCondLst>
                      <p:childTnLst>
                        <p:par>
                          <p:cTn id="162" fill="hold">
                            <p:stCondLst>
                              <p:cond delay="0"/>
                            </p:stCondLst>
                            <p:childTnLst>
                              <p:par>
                                <p:cTn id="163" presetID="22" presetClass="entr" presetSubtype="8" fill="hold" grpId="0" nodeType="clickEffect">
                                  <p:stCondLst>
                                    <p:cond delay="0"/>
                                  </p:stCondLst>
                                  <p:childTnLst>
                                    <p:set>
                                      <p:cBhvr>
                                        <p:cTn id="164" dur="1" fill="hold">
                                          <p:stCondLst>
                                            <p:cond delay="0"/>
                                          </p:stCondLst>
                                        </p:cTn>
                                        <p:tgtEl>
                                          <p:spTgt spid="3">
                                            <p:txEl>
                                              <p:pRg st="1" end="1"/>
                                            </p:txEl>
                                          </p:spTgt>
                                        </p:tgtEl>
                                        <p:attrNameLst>
                                          <p:attrName>style.visibility</p:attrName>
                                        </p:attrNameLst>
                                      </p:cBhvr>
                                      <p:to>
                                        <p:strVal val="visible"/>
                                      </p:to>
                                    </p:set>
                                    <p:animEffect transition="in" filter="wipe(left)">
                                      <p:cBhvr>
                                        <p:cTn id="165" dur="500"/>
                                        <p:tgtEl>
                                          <p:spTgt spid="3">
                                            <p:txEl>
                                              <p:pRg st="1" end="1"/>
                                            </p:txEl>
                                          </p:spTgt>
                                        </p:tgtEl>
                                      </p:cBhvr>
                                    </p:animEffect>
                                  </p:childTnLst>
                                </p:cTn>
                              </p:par>
                            </p:childTnLst>
                          </p:cTn>
                        </p:par>
                        <p:par>
                          <p:cTn id="166" fill="hold">
                            <p:stCondLst>
                              <p:cond delay="500"/>
                            </p:stCondLst>
                            <p:childTnLst>
                              <p:par>
                                <p:cTn id="167" presetID="22" presetClass="entr" presetSubtype="4" fill="hold" nodeType="afterEffect">
                                  <p:stCondLst>
                                    <p:cond delay="0"/>
                                  </p:stCondLst>
                                  <p:childTnLst>
                                    <p:set>
                                      <p:cBhvr>
                                        <p:cTn id="168" dur="1" fill="hold">
                                          <p:stCondLst>
                                            <p:cond delay="0"/>
                                          </p:stCondLst>
                                        </p:cTn>
                                        <p:tgtEl>
                                          <p:spTgt spid="2052"/>
                                        </p:tgtEl>
                                        <p:attrNameLst>
                                          <p:attrName>style.visibility</p:attrName>
                                        </p:attrNameLst>
                                      </p:cBhvr>
                                      <p:to>
                                        <p:strVal val="visible"/>
                                      </p:to>
                                    </p:set>
                                    <p:animEffect transition="in" filter="wipe(down)">
                                      <p:cBhvr>
                                        <p:cTn id="169" dur="500"/>
                                        <p:tgtEl>
                                          <p:spTgt spid="2052"/>
                                        </p:tgtEl>
                                      </p:cBhvr>
                                    </p:animEffect>
                                  </p:childTnLst>
                                </p:cTn>
                              </p:par>
                            </p:childTnLst>
                          </p:cTn>
                        </p:par>
                      </p:childTnLst>
                    </p:cTn>
                  </p:par>
                  <p:par>
                    <p:cTn id="170" fill="hold">
                      <p:stCondLst>
                        <p:cond delay="indefinite"/>
                      </p:stCondLst>
                      <p:childTnLst>
                        <p:par>
                          <p:cTn id="171" fill="hold">
                            <p:stCondLst>
                              <p:cond delay="0"/>
                            </p:stCondLst>
                            <p:childTnLst>
                              <p:par>
                                <p:cTn id="172" presetID="22" presetClass="entr" presetSubtype="8" fill="hold" grpId="0" nodeType="clickEffect">
                                  <p:stCondLst>
                                    <p:cond delay="0"/>
                                  </p:stCondLst>
                                  <p:childTnLst>
                                    <p:set>
                                      <p:cBhvr>
                                        <p:cTn id="173" dur="1" fill="hold">
                                          <p:stCondLst>
                                            <p:cond delay="0"/>
                                          </p:stCondLst>
                                        </p:cTn>
                                        <p:tgtEl>
                                          <p:spTgt spid="3">
                                            <p:txEl>
                                              <p:pRg st="2" end="2"/>
                                            </p:txEl>
                                          </p:spTgt>
                                        </p:tgtEl>
                                        <p:attrNameLst>
                                          <p:attrName>style.visibility</p:attrName>
                                        </p:attrNameLst>
                                      </p:cBhvr>
                                      <p:to>
                                        <p:strVal val="visible"/>
                                      </p:to>
                                    </p:set>
                                    <p:animEffect transition="in" filter="wipe(left)">
                                      <p:cBhvr>
                                        <p:cTn id="174" dur="500"/>
                                        <p:tgtEl>
                                          <p:spTgt spid="3">
                                            <p:txEl>
                                              <p:pRg st="2" end="2"/>
                                            </p:txEl>
                                          </p:spTgt>
                                        </p:tgtEl>
                                      </p:cBhvr>
                                    </p:animEffect>
                                  </p:childTnLst>
                                </p:cTn>
                              </p:par>
                            </p:childTnLst>
                          </p:cTn>
                        </p:par>
                        <p:par>
                          <p:cTn id="175" fill="hold">
                            <p:stCondLst>
                              <p:cond delay="500"/>
                            </p:stCondLst>
                            <p:childTnLst>
                              <p:par>
                                <p:cTn id="176" presetID="31" presetClass="entr" presetSubtype="0" fill="hold" nodeType="afterEffect">
                                  <p:stCondLst>
                                    <p:cond delay="0"/>
                                  </p:stCondLst>
                                  <p:childTnLst>
                                    <p:set>
                                      <p:cBhvr>
                                        <p:cTn id="177" dur="1" fill="hold">
                                          <p:stCondLst>
                                            <p:cond delay="0"/>
                                          </p:stCondLst>
                                        </p:cTn>
                                        <p:tgtEl>
                                          <p:spTgt spid="2054"/>
                                        </p:tgtEl>
                                        <p:attrNameLst>
                                          <p:attrName>style.visibility</p:attrName>
                                        </p:attrNameLst>
                                      </p:cBhvr>
                                      <p:to>
                                        <p:strVal val="visible"/>
                                      </p:to>
                                    </p:set>
                                    <p:anim calcmode="lin" valueType="num">
                                      <p:cBhvr>
                                        <p:cTn id="178" dur="1000" fill="hold"/>
                                        <p:tgtEl>
                                          <p:spTgt spid="2054"/>
                                        </p:tgtEl>
                                        <p:attrNameLst>
                                          <p:attrName>ppt_w</p:attrName>
                                        </p:attrNameLst>
                                      </p:cBhvr>
                                      <p:tavLst>
                                        <p:tav tm="0">
                                          <p:val>
                                            <p:fltVal val="0"/>
                                          </p:val>
                                        </p:tav>
                                        <p:tav tm="100000">
                                          <p:val>
                                            <p:strVal val="#ppt_w"/>
                                          </p:val>
                                        </p:tav>
                                      </p:tavLst>
                                    </p:anim>
                                    <p:anim calcmode="lin" valueType="num">
                                      <p:cBhvr>
                                        <p:cTn id="179" dur="1000" fill="hold"/>
                                        <p:tgtEl>
                                          <p:spTgt spid="2054"/>
                                        </p:tgtEl>
                                        <p:attrNameLst>
                                          <p:attrName>ppt_h</p:attrName>
                                        </p:attrNameLst>
                                      </p:cBhvr>
                                      <p:tavLst>
                                        <p:tav tm="0">
                                          <p:val>
                                            <p:fltVal val="0"/>
                                          </p:val>
                                        </p:tav>
                                        <p:tav tm="100000">
                                          <p:val>
                                            <p:strVal val="#ppt_h"/>
                                          </p:val>
                                        </p:tav>
                                      </p:tavLst>
                                    </p:anim>
                                    <p:anim calcmode="lin" valueType="num">
                                      <p:cBhvr>
                                        <p:cTn id="180" dur="1000" fill="hold"/>
                                        <p:tgtEl>
                                          <p:spTgt spid="2054"/>
                                        </p:tgtEl>
                                        <p:attrNameLst>
                                          <p:attrName>style.rotation</p:attrName>
                                        </p:attrNameLst>
                                      </p:cBhvr>
                                      <p:tavLst>
                                        <p:tav tm="0">
                                          <p:val>
                                            <p:fltVal val="90"/>
                                          </p:val>
                                        </p:tav>
                                        <p:tav tm="100000">
                                          <p:val>
                                            <p:fltVal val="0"/>
                                          </p:val>
                                        </p:tav>
                                      </p:tavLst>
                                    </p:anim>
                                    <p:animEffect transition="in" filter="fade">
                                      <p:cBhvr>
                                        <p:cTn id="181" dur="1000"/>
                                        <p:tgtEl>
                                          <p:spTgt spid="2054"/>
                                        </p:tgtEl>
                                      </p:cBhvr>
                                    </p:animEffect>
                                  </p:childTnLst>
                                </p:cTn>
                              </p:par>
                            </p:childTnLst>
                          </p:cTn>
                        </p:par>
                      </p:childTnLst>
                    </p:cTn>
                  </p:par>
                  <p:par>
                    <p:cTn id="182" fill="hold">
                      <p:stCondLst>
                        <p:cond delay="indefinite"/>
                      </p:stCondLst>
                      <p:childTnLst>
                        <p:par>
                          <p:cTn id="183" fill="hold">
                            <p:stCondLst>
                              <p:cond delay="0"/>
                            </p:stCondLst>
                            <p:childTnLst>
                              <p:par>
                                <p:cTn id="184" presetID="22" presetClass="entr" presetSubtype="8" fill="hold" grpId="0" nodeType="clickEffect">
                                  <p:stCondLst>
                                    <p:cond delay="0"/>
                                  </p:stCondLst>
                                  <p:childTnLst>
                                    <p:set>
                                      <p:cBhvr>
                                        <p:cTn id="185" dur="1" fill="hold">
                                          <p:stCondLst>
                                            <p:cond delay="0"/>
                                          </p:stCondLst>
                                        </p:cTn>
                                        <p:tgtEl>
                                          <p:spTgt spid="3">
                                            <p:txEl>
                                              <p:pRg st="3" end="3"/>
                                            </p:txEl>
                                          </p:spTgt>
                                        </p:tgtEl>
                                        <p:attrNameLst>
                                          <p:attrName>style.visibility</p:attrName>
                                        </p:attrNameLst>
                                      </p:cBhvr>
                                      <p:to>
                                        <p:strVal val="visible"/>
                                      </p:to>
                                    </p:set>
                                    <p:animEffect transition="in" filter="wipe(left)">
                                      <p:cBhvr>
                                        <p:cTn id="186" dur="500"/>
                                        <p:tgtEl>
                                          <p:spTgt spid="3">
                                            <p:txEl>
                                              <p:pRg st="3" end="3"/>
                                            </p:txEl>
                                          </p:spTgt>
                                        </p:tgtEl>
                                      </p:cBhvr>
                                    </p:animEffect>
                                  </p:childTnLst>
                                </p:cTn>
                              </p:par>
                            </p:childTnLst>
                          </p:cTn>
                        </p:par>
                        <p:par>
                          <p:cTn id="187" fill="hold">
                            <p:stCondLst>
                              <p:cond delay="500"/>
                            </p:stCondLst>
                            <p:childTnLst>
                              <p:par>
                                <p:cTn id="188" presetID="15" presetClass="entr" presetSubtype="0" fill="hold" nodeType="afterEffect">
                                  <p:stCondLst>
                                    <p:cond delay="0"/>
                                  </p:stCondLst>
                                  <p:childTnLst>
                                    <p:set>
                                      <p:cBhvr>
                                        <p:cTn id="189" dur="1" fill="hold">
                                          <p:stCondLst>
                                            <p:cond delay="0"/>
                                          </p:stCondLst>
                                        </p:cTn>
                                        <p:tgtEl>
                                          <p:spTgt spid="2058"/>
                                        </p:tgtEl>
                                        <p:attrNameLst>
                                          <p:attrName>style.visibility</p:attrName>
                                        </p:attrNameLst>
                                      </p:cBhvr>
                                      <p:to>
                                        <p:strVal val="visible"/>
                                      </p:to>
                                    </p:set>
                                    <p:anim calcmode="lin" valueType="num">
                                      <p:cBhvr>
                                        <p:cTn id="190" dur="1000" fill="hold"/>
                                        <p:tgtEl>
                                          <p:spTgt spid="2058"/>
                                        </p:tgtEl>
                                        <p:attrNameLst>
                                          <p:attrName>ppt_w</p:attrName>
                                        </p:attrNameLst>
                                      </p:cBhvr>
                                      <p:tavLst>
                                        <p:tav tm="0">
                                          <p:val>
                                            <p:fltVal val="0"/>
                                          </p:val>
                                        </p:tav>
                                        <p:tav tm="100000">
                                          <p:val>
                                            <p:strVal val="#ppt_w"/>
                                          </p:val>
                                        </p:tav>
                                      </p:tavLst>
                                    </p:anim>
                                    <p:anim calcmode="lin" valueType="num">
                                      <p:cBhvr>
                                        <p:cTn id="191" dur="1000" fill="hold"/>
                                        <p:tgtEl>
                                          <p:spTgt spid="2058"/>
                                        </p:tgtEl>
                                        <p:attrNameLst>
                                          <p:attrName>ppt_h</p:attrName>
                                        </p:attrNameLst>
                                      </p:cBhvr>
                                      <p:tavLst>
                                        <p:tav tm="0">
                                          <p:val>
                                            <p:fltVal val="0"/>
                                          </p:val>
                                        </p:tav>
                                        <p:tav tm="100000">
                                          <p:val>
                                            <p:strVal val="#ppt_h"/>
                                          </p:val>
                                        </p:tav>
                                      </p:tavLst>
                                    </p:anim>
                                    <p:anim calcmode="lin" valueType="num">
                                      <p:cBhvr>
                                        <p:cTn id="192" dur="1000" fill="hold"/>
                                        <p:tgtEl>
                                          <p:spTgt spid="2058"/>
                                        </p:tgtEl>
                                        <p:attrNameLst>
                                          <p:attrName>ppt_x</p:attrName>
                                        </p:attrNameLst>
                                      </p:cBhvr>
                                      <p:tavLst>
                                        <p:tav tm="0" fmla="#ppt_x+(cos(-2*pi*(1-$))*-#ppt_x-sin(-2*pi*(1-$))*(1-#ppt_y))*(1-$)">
                                          <p:val>
                                            <p:fltVal val="0"/>
                                          </p:val>
                                        </p:tav>
                                        <p:tav tm="100000">
                                          <p:val>
                                            <p:fltVal val="1"/>
                                          </p:val>
                                        </p:tav>
                                      </p:tavLst>
                                    </p:anim>
                                    <p:anim calcmode="lin" valueType="num">
                                      <p:cBhvr>
                                        <p:cTn id="193" dur="1000" fill="hold"/>
                                        <p:tgtEl>
                                          <p:spTgt spid="205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4" fill="hold">
                      <p:stCondLst>
                        <p:cond delay="indefinite"/>
                      </p:stCondLst>
                      <p:childTnLst>
                        <p:par>
                          <p:cTn id="195" fill="hold">
                            <p:stCondLst>
                              <p:cond delay="0"/>
                            </p:stCondLst>
                            <p:childTnLst>
                              <p:par>
                                <p:cTn id="196" presetID="10" presetClass="exit" presetSubtype="0" fill="hold" nodeType="clickEffect">
                                  <p:stCondLst>
                                    <p:cond delay="0"/>
                                  </p:stCondLst>
                                  <p:childTnLst>
                                    <p:animEffect transition="out" filter="fade">
                                      <p:cBhvr>
                                        <p:cTn id="197" dur="500"/>
                                        <p:tgtEl>
                                          <p:spTgt spid="2052"/>
                                        </p:tgtEl>
                                      </p:cBhvr>
                                    </p:animEffect>
                                    <p:set>
                                      <p:cBhvr>
                                        <p:cTn id="198" dur="1" fill="hold">
                                          <p:stCondLst>
                                            <p:cond delay="499"/>
                                          </p:stCondLst>
                                        </p:cTn>
                                        <p:tgtEl>
                                          <p:spTgt spid="2052"/>
                                        </p:tgtEl>
                                        <p:attrNameLst>
                                          <p:attrName>style.visibility</p:attrName>
                                        </p:attrNameLst>
                                      </p:cBhvr>
                                      <p:to>
                                        <p:strVal val="hidden"/>
                                      </p:to>
                                    </p:set>
                                  </p:childTnLst>
                                </p:cTn>
                              </p:par>
                              <p:par>
                                <p:cTn id="199" presetID="10" presetClass="exit" presetSubtype="0" fill="hold" nodeType="withEffect">
                                  <p:stCondLst>
                                    <p:cond delay="0"/>
                                  </p:stCondLst>
                                  <p:childTnLst>
                                    <p:animEffect transition="out" filter="fade">
                                      <p:cBhvr>
                                        <p:cTn id="200" dur="500"/>
                                        <p:tgtEl>
                                          <p:spTgt spid="2058"/>
                                        </p:tgtEl>
                                      </p:cBhvr>
                                    </p:animEffect>
                                    <p:set>
                                      <p:cBhvr>
                                        <p:cTn id="201" dur="1" fill="hold">
                                          <p:stCondLst>
                                            <p:cond delay="499"/>
                                          </p:stCondLst>
                                        </p:cTn>
                                        <p:tgtEl>
                                          <p:spTgt spid="2058"/>
                                        </p:tgtEl>
                                        <p:attrNameLst>
                                          <p:attrName>style.visibility</p:attrName>
                                        </p:attrNameLst>
                                      </p:cBhvr>
                                      <p:to>
                                        <p:strVal val="hidden"/>
                                      </p:to>
                                    </p:set>
                                  </p:childTnLst>
                                </p:cTn>
                              </p:par>
                              <p:par>
                                <p:cTn id="202" presetID="10" presetClass="exit" presetSubtype="0" fill="hold" nodeType="withEffect">
                                  <p:stCondLst>
                                    <p:cond delay="0"/>
                                  </p:stCondLst>
                                  <p:childTnLst>
                                    <p:animEffect transition="out" filter="fade">
                                      <p:cBhvr>
                                        <p:cTn id="203" dur="500"/>
                                        <p:tgtEl>
                                          <p:spTgt spid="2054"/>
                                        </p:tgtEl>
                                      </p:cBhvr>
                                    </p:animEffect>
                                    <p:set>
                                      <p:cBhvr>
                                        <p:cTn id="204" dur="1" fill="hold">
                                          <p:stCondLst>
                                            <p:cond delay="499"/>
                                          </p:stCondLst>
                                        </p:cTn>
                                        <p:tgtEl>
                                          <p:spTgt spid="2054"/>
                                        </p:tgtEl>
                                        <p:attrNameLst>
                                          <p:attrName>style.visibility</p:attrName>
                                        </p:attrNameLst>
                                      </p:cBhvr>
                                      <p:to>
                                        <p:strVal val="hidden"/>
                                      </p:to>
                                    </p:set>
                                  </p:childTnLst>
                                </p:cTn>
                              </p:par>
                            </p:childTnLst>
                          </p:cTn>
                        </p:par>
                      </p:childTnLst>
                    </p:cTn>
                  </p:par>
                  <p:par>
                    <p:cTn id="205" fill="hold">
                      <p:stCondLst>
                        <p:cond delay="indefinite"/>
                      </p:stCondLst>
                      <p:childTnLst>
                        <p:par>
                          <p:cTn id="206" fill="hold">
                            <p:stCondLst>
                              <p:cond delay="0"/>
                            </p:stCondLst>
                            <p:childTnLst>
                              <p:par>
                                <p:cTn id="207" presetID="22" presetClass="entr" presetSubtype="8" fill="hold" grpId="0" nodeType="clickEffect">
                                  <p:stCondLst>
                                    <p:cond delay="0"/>
                                  </p:stCondLst>
                                  <p:childTnLst>
                                    <p:set>
                                      <p:cBhvr>
                                        <p:cTn id="208" dur="1" fill="hold">
                                          <p:stCondLst>
                                            <p:cond delay="0"/>
                                          </p:stCondLst>
                                        </p:cTn>
                                        <p:tgtEl>
                                          <p:spTgt spid="3">
                                            <p:txEl>
                                              <p:pRg st="4" end="4"/>
                                            </p:txEl>
                                          </p:spTgt>
                                        </p:tgtEl>
                                        <p:attrNameLst>
                                          <p:attrName>style.visibility</p:attrName>
                                        </p:attrNameLst>
                                      </p:cBhvr>
                                      <p:to>
                                        <p:strVal val="visible"/>
                                      </p:to>
                                    </p:set>
                                    <p:animEffect transition="in" filter="wipe(left)">
                                      <p:cBhvr>
                                        <p:cTn id="209" dur="500"/>
                                        <p:tgtEl>
                                          <p:spTgt spid="3">
                                            <p:txEl>
                                              <p:pRg st="4" end="4"/>
                                            </p:txEl>
                                          </p:spTgt>
                                        </p:tgtEl>
                                      </p:cBhvr>
                                    </p:animEffect>
                                  </p:childTnLst>
                                </p:cTn>
                              </p:par>
                            </p:childTnLst>
                          </p:cTn>
                        </p:par>
                        <p:par>
                          <p:cTn id="210" fill="hold">
                            <p:stCondLst>
                              <p:cond delay="500"/>
                            </p:stCondLst>
                            <p:childTnLst>
                              <p:par>
                                <p:cTn id="211" presetID="53" presetClass="entr" presetSubtype="16" fill="hold" nodeType="afterEffect">
                                  <p:stCondLst>
                                    <p:cond delay="0"/>
                                  </p:stCondLst>
                                  <p:childTnLst>
                                    <p:set>
                                      <p:cBhvr>
                                        <p:cTn id="212" dur="1" fill="hold">
                                          <p:stCondLst>
                                            <p:cond delay="0"/>
                                          </p:stCondLst>
                                        </p:cTn>
                                        <p:tgtEl>
                                          <p:spTgt spid="2060"/>
                                        </p:tgtEl>
                                        <p:attrNameLst>
                                          <p:attrName>style.visibility</p:attrName>
                                        </p:attrNameLst>
                                      </p:cBhvr>
                                      <p:to>
                                        <p:strVal val="visible"/>
                                      </p:to>
                                    </p:set>
                                    <p:anim calcmode="lin" valueType="num">
                                      <p:cBhvr>
                                        <p:cTn id="213" dur="500" fill="hold"/>
                                        <p:tgtEl>
                                          <p:spTgt spid="2060"/>
                                        </p:tgtEl>
                                        <p:attrNameLst>
                                          <p:attrName>ppt_w</p:attrName>
                                        </p:attrNameLst>
                                      </p:cBhvr>
                                      <p:tavLst>
                                        <p:tav tm="0">
                                          <p:val>
                                            <p:fltVal val="0"/>
                                          </p:val>
                                        </p:tav>
                                        <p:tav tm="100000">
                                          <p:val>
                                            <p:strVal val="#ppt_w"/>
                                          </p:val>
                                        </p:tav>
                                      </p:tavLst>
                                    </p:anim>
                                    <p:anim calcmode="lin" valueType="num">
                                      <p:cBhvr>
                                        <p:cTn id="214" dur="500" fill="hold"/>
                                        <p:tgtEl>
                                          <p:spTgt spid="2060"/>
                                        </p:tgtEl>
                                        <p:attrNameLst>
                                          <p:attrName>ppt_h</p:attrName>
                                        </p:attrNameLst>
                                      </p:cBhvr>
                                      <p:tavLst>
                                        <p:tav tm="0">
                                          <p:val>
                                            <p:fltVal val="0"/>
                                          </p:val>
                                        </p:tav>
                                        <p:tav tm="100000">
                                          <p:val>
                                            <p:strVal val="#ppt_h"/>
                                          </p:val>
                                        </p:tav>
                                      </p:tavLst>
                                    </p:anim>
                                    <p:animEffect transition="in" filter="fade">
                                      <p:cBhvr>
                                        <p:cTn id="215" dur="500"/>
                                        <p:tgtEl>
                                          <p:spTgt spid="2060"/>
                                        </p:tgtEl>
                                      </p:cBhvr>
                                    </p:animEffect>
                                  </p:childTnLst>
                                </p:cTn>
                              </p:par>
                            </p:childTnLst>
                          </p:cTn>
                        </p:par>
                      </p:childTnLst>
                    </p:cTn>
                  </p:par>
                  <p:par>
                    <p:cTn id="216" fill="hold">
                      <p:stCondLst>
                        <p:cond delay="indefinite"/>
                      </p:stCondLst>
                      <p:childTnLst>
                        <p:par>
                          <p:cTn id="217" fill="hold">
                            <p:stCondLst>
                              <p:cond delay="0"/>
                            </p:stCondLst>
                            <p:childTnLst>
                              <p:par>
                                <p:cTn id="218" presetID="22" presetClass="entr" presetSubtype="8" fill="hold" grpId="0" nodeType="clickEffect">
                                  <p:stCondLst>
                                    <p:cond delay="0"/>
                                  </p:stCondLst>
                                  <p:childTnLst>
                                    <p:set>
                                      <p:cBhvr>
                                        <p:cTn id="219" dur="1" fill="hold">
                                          <p:stCondLst>
                                            <p:cond delay="0"/>
                                          </p:stCondLst>
                                        </p:cTn>
                                        <p:tgtEl>
                                          <p:spTgt spid="3">
                                            <p:txEl>
                                              <p:pRg st="5" end="5"/>
                                            </p:txEl>
                                          </p:spTgt>
                                        </p:tgtEl>
                                        <p:attrNameLst>
                                          <p:attrName>style.visibility</p:attrName>
                                        </p:attrNameLst>
                                      </p:cBhvr>
                                      <p:to>
                                        <p:strVal val="visible"/>
                                      </p:to>
                                    </p:set>
                                    <p:animEffect transition="in" filter="wipe(left)">
                                      <p:cBhvr>
                                        <p:cTn id="220" dur="500"/>
                                        <p:tgtEl>
                                          <p:spTgt spid="3">
                                            <p:txEl>
                                              <p:pRg st="5" end="5"/>
                                            </p:txEl>
                                          </p:spTgt>
                                        </p:tgtEl>
                                      </p:cBhvr>
                                    </p:animEffect>
                                  </p:childTnLst>
                                </p:cTn>
                              </p:par>
                            </p:childTnLst>
                          </p:cTn>
                        </p:par>
                        <p:par>
                          <p:cTn id="221" fill="hold">
                            <p:stCondLst>
                              <p:cond delay="500"/>
                            </p:stCondLst>
                            <p:childTnLst>
                              <p:par>
                                <p:cTn id="222" presetID="25" presetClass="entr" presetSubtype="0" fill="hold" nodeType="afterEffect">
                                  <p:stCondLst>
                                    <p:cond delay="0"/>
                                  </p:stCondLst>
                                  <p:childTnLst>
                                    <p:set>
                                      <p:cBhvr>
                                        <p:cTn id="223" dur="1" fill="hold">
                                          <p:stCondLst>
                                            <p:cond delay="0"/>
                                          </p:stCondLst>
                                        </p:cTn>
                                        <p:tgtEl>
                                          <p:spTgt spid="2050"/>
                                        </p:tgtEl>
                                        <p:attrNameLst>
                                          <p:attrName>style.visibility</p:attrName>
                                        </p:attrNameLst>
                                      </p:cBhvr>
                                      <p:to>
                                        <p:strVal val="visible"/>
                                      </p:to>
                                    </p:set>
                                    <p:anim calcmode="lin" valueType="num">
                                      <p:cBhvr>
                                        <p:cTn id="224" dur="500" decel="50000" fill="hold">
                                          <p:stCondLst>
                                            <p:cond delay="0"/>
                                          </p:stCondLst>
                                        </p:cTn>
                                        <p:tgtEl>
                                          <p:spTgt spid="2050"/>
                                        </p:tgtEl>
                                        <p:attrNameLst>
                                          <p:attrName>style.rotation</p:attrName>
                                        </p:attrNameLst>
                                      </p:cBhvr>
                                      <p:tavLst>
                                        <p:tav tm="0">
                                          <p:val>
                                            <p:fltVal val="-90"/>
                                          </p:val>
                                        </p:tav>
                                        <p:tav tm="100000">
                                          <p:val>
                                            <p:fltVal val="0"/>
                                          </p:val>
                                        </p:tav>
                                      </p:tavLst>
                                    </p:anim>
                                    <p:anim calcmode="lin" valueType="num">
                                      <p:cBhvr>
                                        <p:cTn id="225" dur="500" decel="50000" fill="hold">
                                          <p:stCondLst>
                                            <p:cond delay="0"/>
                                          </p:stCondLst>
                                        </p:cTn>
                                        <p:tgtEl>
                                          <p:spTgt spid="2050"/>
                                        </p:tgtEl>
                                        <p:attrNameLst>
                                          <p:attrName>ppt_w</p:attrName>
                                        </p:attrNameLst>
                                      </p:cBhvr>
                                      <p:tavLst>
                                        <p:tav tm="0">
                                          <p:val>
                                            <p:strVal val="#ppt_w"/>
                                          </p:val>
                                        </p:tav>
                                        <p:tav tm="100000">
                                          <p:val>
                                            <p:strVal val="#ppt_w*.05"/>
                                          </p:val>
                                        </p:tav>
                                      </p:tavLst>
                                    </p:anim>
                                    <p:anim calcmode="lin" valueType="num">
                                      <p:cBhvr>
                                        <p:cTn id="226" dur="500" accel="50000" fill="hold">
                                          <p:stCondLst>
                                            <p:cond delay="500"/>
                                          </p:stCondLst>
                                        </p:cTn>
                                        <p:tgtEl>
                                          <p:spTgt spid="2050"/>
                                        </p:tgtEl>
                                        <p:attrNameLst>
                                          <p:attrName>ppt_w</p:attrName>
                                        </p:attrNameLst>
                                      </p:cBhvr>
                                      <p:tavLst>
                                        <p:tav tm="0">
                                          <p:val>
                                            <p:strVal val="#ppt_w*.05"/>
                                          </p:val>
                                        </p:tav>
                                        <p:tav tm="100000">
                                          <p:val>
                                            <p:strVal val="#ppt_w"/>
                                          </p:val>
                                        </p:tav>
                                      </p:tavLst>
                                    </p:anim>
                                    <p:anim calcmode="lin" valueType="num">
                                      <p:cBhvr>
                                        <p:cTn id="227" dur="1000" fill="hold"/>
                                        <p:tgtEl>
                                          <p:spTgt spid="2050"/>
                                        </p:tgtEl>
                                        <p:attrNameLst>
                                          <p:attrName>ppt_h</p:attrName>
                                        </p:attrNameLst>
                                      </p:cBhvr>
                                      <p:tavLst>
                                        <p:tav tm="0">
                                          <p:val>
                                            <p:strVal val="#ppt_h"/>
                                          </p:val>
                                        </p:tav>
                                        <p:tav tm="100000">
                                          <p:val>
                                            <p:strVal val="#ppt_h"/>
                                          </p:val>
                                        </p:tav>
                                      </p:tavLst>
                                    </p:anim>
                                    <p:anim calcmode="lin" valueType="num">
                                      <p:cBhvr>
                                        <p:cTn id="228" dur="500" decel="50000" fill="hold">
                                          <p:stCondLst>
                                            <p:cond delay="0"/>
                                          </p:stCondLst>
                                        </p:cTn>
                                        <p:tgtEl>
                                          <p:spTgt spid="2050"/>
                                        </p:tgtEl>
                                        <p:attrNameLst>
                                          <p:attrName>ppt_x</p:attrName>
                                        </p:attrNameLst>
                                      </p:cBhvr>
                                      <p:tavLst>
                                        <p:tav tm="0">
                                          <p:val>
                                            <p:strVal val="#ppt_x+.4"/>
                                          </p:val>
                                        </p:tav>
                                        <p:tav tm="100000">
                                          <p:val>
                                            <p:strVal val="#ppt_x"/>
                                          </p:val>
                                        </p:tav>
                                      </p:tavLst>
                                    </p:anim>
                                    <p:anim calcmode="lin" valueType="num">
                                      <p:cBhvr>
                                        <p:cTn id="229" dur="500" decel="50000" fill="hold">
                                          <p:stCondLst>
                                            <p:cond delay="0"/>
                                          </p:stCondLst>
                                        </p:cTn>
                                        <p:tgtEl>
                                          <p:spTgt spid="2050"/>
                                        </p:tgtEl>
                                        <p:attrNameLst>
                                          <p:attrName>ppt_y</p:attrName>
                                        </p:attrNameLst>
                                      </p:cBhvr>
                                      <p:tavLst>
                                        <p:tav tm="0">
                                          <p:val>
                                            <p:strVal val="#ppt_y-.2"/>
                                          </p:val>
                                        </p:tav>
                                        <p:tav tm="100000">
                                          <p:val>
                                            <p:strVal val="#ppt_y+.1"/>
                                          </p:val>
                                        </p:tav>
                                      </p:tavLst>
                                    </p:anim>
                                    <p:anim calcmode="lin" valueType="num">
                                      <p:cBhvr>
                                        <p:cTn id="230" dur="500" accel="50000" fill="hold">
                                          <p:stCondLst>
                                            <p:cond delay="500"/>
                                          </p:stCondLst>
                                        </p:cTn>
                                        <p:tgtEl>
                                          <p:spTgt spid="2050"/>
                                        </p:tgtEl>
                                        <p:attrNameLst>
                                          <p:attrName>ppt_y</p:attrName>
                                        </p:attrNameLst>
                                      </p:cBhvr>
                                      <p:tavLst>
                                        <p:tav tm="0">
                                          <p:val>
                                            <p:strVal val="#ppt_y+.1"/>
                                          </p:val>
                                        </p:tav>
                                        <p:tav tm="100000">
                                          <p:val>
                                            <p:strVal val="#ppt_y"/>
                                          </p:val>
                                        </p:tav>
                                      </p:tavLst>
                                    </p:anim>
                                    <p:animEffect transition="in" filter="fade">
                                      <p:cBhvr>
                                        <p:cTn id="231" dur="1000" decel="50000">
                                          <p:stCondLst>
                                            <p:cond delay="0"/>
                                          </p:stCondLst>
                                        </p:cTn>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4" grpId="1" animBg="1"/>
      <p:bldP spid="8" grpId="0" animBg="1"/>
      <p:bldP spid="8" grpId="1" animBg="1"/>
      <p:bldP spid="11" grpId="0" animBg="1"/>
      <p:bldP spid="11" grpId="1" animBg="1"/>
      <p:bldP spid="14" grpId="0" animBg="1"/>
      <p:bldP spid="14" grpId="1" animBg="1"/>
      <p:bldP spid="15" grpId="0" animBg="1"/>
      <p:bldP spid="15" grpId="1" animBg="1"/>
      <p:bldP spid="16" grpId="0" animBg="1"/>
      <p:bldP spid="16" grpId="1" animBg="1"/>
      <p:bldP spid="18" grpId="0" animBg="1"/>
      <p:bldP spid="18" grpId="1" animBg="1"/>
      <p:bldP spid="19" grpId="0" animBg="1"/>
      <p:bldP spid="19" grpId="1" animBg="1"/>
      <p:bldP spid="32" grpId="0" animBg="1"/>
      <p:bldP spid="32" grpId="1" animBg="1"/>
      <p:bldP spid="3" grpId="0" uiExpand="1"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231182" y="58976"/>
            <a:ext cx="6681637" cy="400110"/>
          </a:xfrm>
          <a:prstGeom prst="rect">
            <a:avLst/>
          </a:prstGeom>
          <a:noFill/>
        </p:spPr>
        <p:txBody>
          <a:bodyPr wrap="none" rtlCol="0">
            <a:spAutoFit/>
            <a:scene3d>
              <a:camera prst="orthographicFront"/>
              <a:lightRig rig="soft" dir="t">
                <a:rot lat="0" lon="0" rev="10800000"/>
              </a:lightRig>
            </a:scene3d>
            <a:sp3d>
              <a:bevelT w="27940" h="12700"/>
              <a:contourClr>
                <a:srgbClr val="DDDDDD"/>
              </a:contourClr>
            </a:sp3d>
          </a:bodyPr>
          <a:lstStyle/>
          <a:p>
            <a:r>
              <a:rPr lang="fr-FR" sz="2000" b="1" spc="150" dirty="0" smtClean="0">
                <a:ln w="11430"/>
                <a:solidFill>
                  <a:srgbClr val="F8F8F8"/>
                </a:solidFill>
                <a:effectLst>
                  <a:outerShdw blurRad="25400" algn="tl" rotWithShape="0">
                    <a:srgbClr val="000000">
                      <a:alpha val="43000"/>
                    </a:srgbClr>
                  </a:outerShdw>
                </a:effectLst>
                <a:latin typeface="Castellar" pitchFamily="18" charset="0"/>
              </a:rPr>
              <a:t>La fiche séquence : des écueils évités</a:t>
            </a:r>
            <a:endParaRPr lang="fr-FR" sz="2000" b="1" spc="150" dirty="0">
              <a:ln w="11430"/>
              <a:solidFill>
                <a:srgbClr val="F8F8F8"/>
              </a:solidFill>
              <a:effectLst>
                <a:outerShdw blurRad="25400" algn="tl" rotWithShape="0">
                  <a:srgbClr val="000000">
                    <a:alpha val="43000"/>
                  </a:srgbClr>
                </a:outerShdw>
              </a:effectLst>
              <a:latin typeface="Castellar" pitchFamily="18" charset="0"/>
            </a:endParaRPr>
          </a:p>
        </p:txBody>
      </p:sp>
      <p:sp>
        <p:nvSpPr>
          <p:cNvPr id="3" name="ZoneTexte 2"/>
          <p:cNvSpPr txBox="1"/>
          <p:nvPr/>
        </p:nvSpPr>
        <p:spPr>
          <a:xfrm>
            <a:off x="575246" y="639872"/>
            <a:ext cx="8209284" cy="1600438"/>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pPr marL="285750" indent="-285750" algn="just">
              <a:buFont typeface="Wingdings" pitchFamily="2" charset="2"/>
              <a:buChar char="§"/>
            </a:pPr>
            <a:r>
              <a:rPr lang="fr-FR" sz="1400" dirty="0" smtClean="0">
                <a:latin typeface="Tw Cen MT" pitchFamily="34" charset="0"/>
              </a:rPr>
              <a:t>L’exhaustivité et l’encyclopédisme : nos </a:t>
            </a:r>
            <a:r>
              <a:rPr lang="fr-FR" sz="1400" dirty="0">
                <a:latin typeface="Tw Cen MT" pitchFamily="34" charset="0"/>
              </a:rPr>
              <a:t>disciplines </a:t>
            </a:r>
            <a:r>
              <a:rPr lang="fr-FR" sz="1400" dirty="0" smtClean="0">
                <a:latin typeface="Tw Cen MT" pitchFamily="34" charset="0"/>
              </a:rPr>
              <a:t>n'ont </a:t>
            </a:r>
            <a:r>
              <a:rPr lang="fr-FR" sz="1400" dirty="0">
                <a:latin typeface="Tw Cen MT" pitchFamily="34" charset="0"/>
              </a:rPr>
              <a:t>pas vocation à former des </a:t>
            </a:r>
            <a:r>
              <a:rPr lang="fr-FR" sz="1400" dirty="0" smtClean="0">
                <a:latin typeface="Tw Cen MT" pitchFamily="34" charset="0"/>
              </a:rPr>
              <a:t>historiens ou des géographes, </a:t>
            </a:r>
            <a:r>
              <a:rPr lang="fr-FR" sz="1400" dirty="0">
                <a:latin typeface="Tw Cen MT" pitchFamily="34" charset="0"/>
              </a:rPr>
              <a:t>mais </a:t>
            </a:r>
            <a:r>
              <a:rPr lang="fr-FR" sz="1400" dirty="0" smtClean="0">
                <a:latin typeface="Tw Cen MT" pitchFamily="34" charset="0"/>
              </a:rPr>
              <a:t>à </a:t>
            </a:r>
            <a:r>
              <a:rPr lang="fr-FR" sz="1400" dirty="0">
                <a:latin typeface="Tw Cen MT" pitchFamily="34" charset="0"/>
              </a:rPr>
              <a:t>former des futurs citoyens capables de comprendre le fonctionnement du monde dans lequel ils </a:t>
            </a:r>
            <a:r>
              <a:rPr lang="fr-FR" sz="1400" dirty="0" smtClean="0">
                <a:latin typeface="Tw Cen MT" pitchFamily="34" charset="0"/>
              </a:rPr>
              <a:t>évoluent. </a:t>
            </a:r>
          </a:p>
          <a:p>
            <a:pPr marL="285750" indent="-285750" algn="just">
              <a:buFont typeface="Wingdings" pitchFamily="2" charset="2"/>
              <a:buChar char="§"/>
            </a:pPr>
            <a:r>
              <a:rPr lang="fr-FR" sz="1400" dirty="0" smtClean="0">
                <a:latin typeface="Tw Cen MT" pitchFamily="34" charset="0"/>
              </a:rPr>
              <a:t>La multiplication d’exercices redondants ou répétitifs ne permettant pas une réelle progression des apprentissages</a:t>
            </a:r>
          </a:p>
          <a:p>
            <a:pPr marL="285750" indent="-285750" algn="just">
              <a:buFont typeface="Wingdings" pitchFamily="2" charset="2"/>
              <a:buChar char="§"/>
            </a:pPr>
            <a:r>
              <a:rPr lang="fr-FR" sz="1400" dirty="0" smtClean="0">
                <a:latin typeface="Tw Cen MT" pitchFamily="34" charset="0"/>
              </a:rPr>
              <a:t>L’utilisation systématique de documents </a:t>
            </a:r>
            <a:r>
              <a:rPr lang="fr-FR" sz="1400" dirty="0">
                <a:latin typeface="Tw Cen MT" pitchFamily="34" charset="0"/>
              </a:rPr>
              <a:t>de même nature et </a:t>
            </a:r>
            <a:r>
              <a:rPr lang="fr-FR" sz="1400" dirty="0" smtClean="0">
                <a:latin typeface="Tw Cen MT" pitchFamily="34" charset="0"/>
              </a:rPr>
              <a:t>de questionnements identiques, souvent ennuyeux.</a:t>
            </a:r>
          </a:p>
          <a:p>
            <a:pPr marL="285750" indent="-285750" algn="just">
              <a:buFont typeface="Wingdings" pitchFamily="2" charset="2"/>
              <a:buChar char="§"/>
            </a:pPr>
            <a:r>
              <a:rPr lang="fr-FR" sz="1400" dirty="0" smtClean="0">
                <a:latin typeface="Tw Cen MT" pitchFamily="34" charset="0"/>
              </a:rPr>
              <a:t>Des évaluations lourdes et inadaptées.</a:t>
            </a:r>
          </a:p>
        </p:txBody>
      </p:sp>
      <p:pic>
        <p:nvPicPr>
          <p:cNvPr id="1026" name="Picture 2" descr="Afficher l'image d'origine"/>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ackgroundRemoval t="6375" b="91625" l="30125" r="68500">
                        <a14:foregroundMark x1="60375" y1="64625" x2="62750" y2="66125"/>
                        <a14:foregroundMark x1="40500" y1="62000" x2="43250" y2="61875"/>
                        <a14:foregroundMark x1="58125" y1="44750" x2="57750" y2="41125"/>
                        <a14:foregroundMark x1="34250" y1="30250" x2="35625" y2="30250"/>
                      </a14:backgroundRemoval>
                    </a14:imgEffect>
                  </a14:imgLayer>
                </a14:imgProps>
              </a:ext>
              <a:ext uri="{28A0092B-C50C-407E-A947-70E740481C1C}">
                <a14:useLocalDpi xmlns:a14="http://schemas.microsoft.com/office/drawing/2010/main" val="0"/>
              </a:ext>
            </a:extLst>
          </a:blip>
          <a:srcRect l="25314" t="6535" r="26570" b="8499"/>
          <a:stretch/>
        </p:blipFill>
        <p:spPr bwMode="auto">
          <a:xfrm>
            <a:off x="-59266" y="2671224"/>
            <a:ext cx="1986587" cy="3507973"/>
          </a:xfrm>
          <a:prstGeom prst="rect">
            <a:avLst/>
          </a:prstGeom>
          <a:noFill/>
          <a:effectLst>
            <a:glow rad="101600">
              <a:schemeClr val="bg1">
                <a:alpha val="60000"/>
              </a:schemeClr>
            </a:glow>
          </a:effectLst>
          <a:extLst>
            <a:ext uri="{909E8E84-426E-40DD-AFC4-6F175D3DCCD1}">
              <a14:hiddenFill xmlns:a14="http://schemas.microsoft.com/office/drawing/2010/main">
                <a:solidFill>
                  <a:srgbClr val="FFFFFF"/>
                </a:solidFill>
              </a14:hiddenFill>
            </a:ext>
          </a:extLst>
        </p:spPr>
      </p:pic>
      <p:sp>
        <p:nvSpPr>
          <p:cNvPr id="4" name="AutoShape 4" descr="Afficher l'image d'origin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030" name="Picture 6" descr="Afficher l'image d'origine"/>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99363">
                        <a14:foregroundMark x1="73885" y1="91250" x2="73885" y2="95833"/>
                        <a14:foregroundMark x1="60510" y1="96667" x2="66242" y2="95833"/>
                        <a14:foregroundMark x1="48408" y1="37500" x2="49682" y2="42917"/>
                        <a14:foregroundMark x1="66242" y1="50833" x2="64968" y2="58750"/>
                        <a14:foregroundMark x1="64331" y1="18750" x2="71338" y2="16250"/>
                      </a14:backgroundRemoval>
                    </a14:imgEffect>
                  </a14:imgLayer>
                </a14:imgProps>
              </a:ext>
              <a:ext uri="{28A0092B-C50C-407E-A947-70E740481C1C}">
                <a14:useLocalDpi xmlns:a14="http://schemas.microsoft.com/office/drawing/2010/main" val="0"/>
              </a:ext>
            </a:extLst>
          </a:blip>
          <a:srcRect/>
          <a:stretch>
            <a:fillRect/>
          </a:stretch>
        </p:blipFill>
        <p:spPr bwMode="auto">
          <a:xfrm>
            <a:off x="6956271" y="2747916"/>
            <a:ext cx="1937831" cy="296229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Afficher l'image d'origine"/>
          <p:cNvPicPr>
            <a:picLocks noChangeAspect="1" noChangeArrowheads="1"/>
          </p:cNvPicPr>
          <p:nvPr/>
        </p:nvPicPr>
        <p:blipFill rotWithShape="1">
          <a:blip r:embed="rId6">
            <a:extLst>
              <a:ext uri="{28A0092B-C50C-407E-A947-70E740481C1C}">
                <a14:useLocalDpi xmlns:a14="http://schemas.microsoft.com/office/drawing/2010/main" val="0"/>
              </a:ext>
            </a:extLst>
          </a:blip>
          <a:srcRect t="5729" r="8230" b="5923"/>
          <a:stretch/>
        </p:blipFill>
        <p:spPr bwMode="auto">
          <a:xfrm rot="20452585">
            <a:off x="1907856" y="2446580"/>
            <a:ext cx="3579447" cy="2340572"/>
          </a:xfrm>
          <a:prstGeom prst="ellipse">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1032" name="Picture 8" descr="Afficher l'image d'origine"/>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722" b="100000" l="1455" r="97091">
                        <a14:foregroundMark x1="13455" y1="34296" x2="21455" y2="33574"/>
                        <a14:foregroundMark x1="28727" y1="33935" x2="49818" y2="36462"/>
                        <a14:foregroundMark x1="13091" y1="83394" x2="29818" y2="83032"/>
                        <a14:backgroundMark x1="46545" y1="54874" x2="46545" y2="56679"/>
                        <a14:backgroundMark x1="46545" y1="63538" x2="46909" y2="61733"/>
                      </a14:backgroundRemoval>
                    </a14:imgEffect>
                  </a14:imgLayer>
                </a14:imgProps>
              </a:ext>
              <a:ext uri="{28A0092B-C50C-407E-A947-70E740481C1C}">
                <a14:useLocalDpi xmlns:a14="http://schemas.microsoft.com/office/drawing/2010/main" val="0"/>
              </a:ext>
            </a:extLst>
          </a:blip>
          <a:srcRect/>
          <a:stretch>
            <a:fillRect/>
          </a:stretch>
        </p:blipFill>
        <p:spPr bwMode="auto">
          <a:xfrm>
            <a:off x="4150747" y="4219574"/>
            <a:ext cx="2619375" cy="2638426"/>
          </a:xfrm>
          <a:prstGeom prst="rect">
            <a:avLst/>
          </a:prstGeom>
          <a:noFill/>
          <a:extLst>
            <a:ext uri="{909E8E84-426E-40DD-AFC4-6F175D3DCCD1}">
              <a14:hiddenFill xmlns:a14="http://schemas.microsoft.com/office/drawing/2010/main">
                <a:solidFill>
                  <a:srgbClr val="FFFFFF"/>
                </a:solidFill>
              </a14:hiddenFill>
            </a:ext>
          </a:extLst>
        </p:spPr>
      </p:pic>
      <p:sp>
        <p:nvSpPr>
          <p:cNvPr id="9" name="ZoneTexte 8"/>
          <p:cNvSpPr txBox="1"/>
          <p:nvPr/>
        </p:nvSpPr>
        <p:spPr>
          <a:xfrm>
            <a:off x="1797162" y="5534606"/>
            <a:ext cx="2353585" cy="800219"/>
          </a:xfrm>
          <a:prstGeom prst="rect">
            <a:avLst/>
          </a:prstGeom>
          <a:solidFill>
            <a:schemeClr val="accent2">
              <a:lumMod val="50000"/>
            </a:schemeClr>
          </a:solidFill>
          <a:ln>
            <a:solidFill>
              <a:schemeClr val="bg1"/>
            </a:solidFill>
          </a:ln>
        </p:spPr>
        <p:style>
          <a:lnRef idx="1">
            <a:schemeClr val="dk1"/>
          </a:lnRef>
          <a:fillRef idx="3">
            <a:schemeClr val="dk1"/>
          </a:fillRef>
          <a:effectRef idx="2">
            <a:schemeClr val="dk1"/>
          </a:effectRef>
          <a:fontRef idx="minor">
            <a:schemeClr val="lt1"/>
          </a:fontRef>
        </p:style>
        <p:txBody>
          <a:bodyPr wrap="square" rtlCol="0">
            <a:spAutoFit/>
          </a:bodyPr>
          <a:lstStyle/>
          <a:p>
            <a:pPr algn="just"/>
            <a:r>
              <a:rPr lang="fr-FR" dirty="0" smtClean="0">
                <a:latin typeface="Tw Cen MT" pitchFamily="34" charset="0"/>
                <a:sym typeface="Wingdings 2"/>
              </a:rPr>
              <a:t></a:t>
            </a:r>
            <a:r>
              <a:rPr lang="fr-FR" sz="1400" dirty="0" smtClean="0">
                <a:latin typeface="Tw Cen MT" pitchFamily="34" charset="0"/>
                <a:sym typeface="Wingdings 2"/>
              </a:rPr>
              <a:t> </a:t>
            </a:r>
            <a:r>
              <a:rPr lang="fr-FR" sz="1400" dirty="0" smtClean="0">
                <a:latin typeface="Tw Cen MT" pitchFamily="34" charset="0"/>
              </a:rPr>
              <a:t>La fiche séquence est un document qui peut vous être demandé en inspection</a:t>
            </a:r>
          </a:p>
        </p:txBody>
      </p:sp>
    </p:spTree>
    <p:extLst>
      <p:ext uri="{BB962C8B-B14F-4D97-AF65-F5344CB8AC3E}">
        <p14:creationId xmlns:p14="http://schemas.microsoft.com/office/powerpoint/2010/main" val="756268632"/>
      </p:ext>
    </p:extLst>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wipe(left)">
                                      <p:cBhvr>
                                        <p:cTn id="12" dur="5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ipe(left)">
                                      <p:cBhvr>
                                        <p:cTn id="17" dur="500"/>
                                        <p:tgtEl>
                                          <p:spTgt spid="3">
                                            <p:txEl>
                                              <p:pRg st="0" end="0"/>
                                            </p:txEl>
                                          </p:spTgt>
                                        </p:tgtEl>
                                      </p:cBhvr>
                                    </p:animEffect>
                                  </p:childTnLst>
                                </p:cTn>
                              </p:par>
                            </p:childTnLst>
                          </p:cTn>
                        </p:par>
                        <p:par>
                          <p:cTn id="18" fill="hold">
                            <p:stCondLst>
                              <p:cond delay="500"/>
                            </p:stCondLst>
                            <p:childTnLst>
                              <p:par>
                                <p:cTn id="19" presetID="22" presetClass="entr" presetSubtype="4" fill="hold" nodeType="afterEffect">
                                  <p:stCondLst>
                                    <p:cond delay="0"/>
                                  </p:stCondLst>
                                  <p:childTnLst>
                                    <p:set>
                                      <p:cBhvr>
                                        <p:cTn id="20" dur="1" fill="hold">
                                          <p:stCondLst>
                                            <p:cond delay="0"/>
                                          </p:stCondLst>
                                        </p:cTn>
                                        <p:tgtEl>
                                          <p:spTgt spid="1026"/>
                                        </p:tgtEl>
                                        <p:attrNameLst>
                                          <p:attrName>style.visibility</p:attrName>
                                        </p:attrNameLst>
                                      </p:cBhvr>
                                      <p:to>
                                        <p:strVal val="visible"/>
                                      </p:to>
                                    </p:set>
                                    <p:animEffect transition="in" filter="wipe(down)">
                                      <p:cBhvr>
                                        <p:cTn id="21" dur="1000"/>
                                        <p:tgtEl>
                                          <p:spTgt spid="102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wipe(left)">
                                      <p:cBhvr>
                                        <p:cTn id="26" dur="500"/>
                                        <p:tgtEl>
                                          <p:spTgt spid="3">
                                            <p:txEl>
                                              <p:pRg st="1" end="1"/>
                                            </p:txEl>
                                          </p:spTgt>
                                        </p:tgtEl>
                                      </p:cBhvr>
                                    </p:animEffect>
                                  </p:childTnLst>
                                </p:cTn>
                              </p:par>
                            </p:childTnLst>
                          </p:cTn>
                        </p:par>
                        <p:par>
                          <p:cTn id="27" fill="hold">
                            <p:stCondLst>
                              <p:cond delay="500"/>
                            </p:stCondLst>
                            <p:childTnLst>
                              <p:par>
                                <p:cTn id="28" presetID="53" presetClass="entr" presetSubtype="16" fill="hold" nodeType="afterEffect">
                                  <p:stCondLst>
                                    <p:cond delay="0"/>
                                  </p:stCondLst>
                                  <p:childTnLst>
                                    <p:set>
                                      <p:cBhvr>
                                        <p:cTn id="29" dur="1" fill="hold">
                                          <p:stCondLst>
                                            <p:cond delay="0"/>
                                          </p:stCondLst>
                                        </p:cTn>
                                        <p:tgtEl>
                                          <p:spTgt spid="1034"/>
                                        </p:tgtEl>
                                        <p:attrNameLst>
                                          <p:attrName>style.visibility</p:attrName>
                                        </p:attrNameLst>
                                      </p:cBhvr>
                                      <p:to>
                                        <p:strVal val="visible"/>
                                      </p:to>
                                    </p:set>
                                    <p:anim calcmode="lin" valueType="num">
                                      <p:cBhvr>
                                        <p:cTn id="30" dur="750" fill="hold"/>
                                        <p:tgtEl>
                                          <p:spTgt spid="1034"/>
                                        </p:tgtEl>
                                        <p:attrNameLst>
                                          <p:attrName>ppt_w</p:attrName>
                                        </p:attrNameLst>
                                      </p:cBhvr>
                                      <p:tavLst>
                                        <p:tav tm="0">
                                          <p:val>
                                            <p:fltVal val="0"/>
                                          </p:val>
                                        </p:tav>
                                        <p:tav tm="100000">
                                          <p:val>
                                            <p:strVal val="#ppt_w"/>
                                          </p:val>
                                        </p:tav>
                                      </p:tavLst>
                                    </p:anim>
                                    <p:anim calcmode="lin" valueType="num">
                                      <p:cBhvr>
                                        <p:cTn id="31" dur="750" fill="hold"/>
                                        <p:tgtEl>
                                          <p:spTgt spid="1034"/>
                                        </p:tgtEl>
                                        <p:attrNameLst>
                                          <p:attrName>ppt_h</p:attrName>
                                        </p:attrNameLst>
                                      </p:cBhvr>
                                      <p:tavLst>
                                        <p:tav tm="0">
                                          <p:val>
                                            <p:fltVal val="0"/>
                                          </p:val>
                                        </p:tav>
                                        <p:tav tm="100000">
                                          <p:val>
                                            <p:strVal val="#ppt_h"/>
                                          </p:val>
                                        </p:tav>
                                      </p:tavLst>
                                    </p:anim>
                                    <p:animEffect transition="in" filter="fade">
                                      <p:cBhvr>
                                        <p:cTn id="32" dur="750"/>
                                        <p:tgtEl>
                                          <p:spTgt spid="103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animEffect transition="in" filter="wipe(left)">
                                      <p:cBhvr>
                                        <p:cTn id="37" dur="500"/>
                                        <p:tgtEl>
                                          <p:spTgt spid="3">
                                            <p:txEl>
                                              <p:pRg st="2" end="2"/>
                                            </p:txEl>
                                          </p:spTgt>
                                        </p:tgtEl>
                                      </p:cBhvr>
                                    </p:animEffect>
                                  </p:childTnLst>
                                </p:cTn>
                              </p:par>
                            </p:childTnLst>
                          </p:cTn>
                        </p:par>
                        <p:par>
                          <p:cTn id="38" fill="hold">
                            <p:stCondLst>
                              <p:cond delay="500"/>
                            </p:stCondLst>
                            <p:childTnLst>
                              <p:par>
                                <p:cTn id="39" presetID="31" presetClass="entr" presetSubtype="0" fill="hold" nodeType="afterEffect">
                                  <p:stCondLst>
                                    <p:cond delay="0"/>
                                  </p:stCondLst>
                                  <p:childTnLst>
                                    <p:set>
                                      <p:cBhvr>
                                        <p:cTn id="40" dur="1" fill="hold">
                                          <p:stCondLst>
                                            <p:cond delay="0"/>
                                          </p:stCondLst>
                                        </p:cTn>
                                        <p:tgtEl>
                                          <p:spTgt spid="1032"/>
                                        </p:tgtEl>
                                        <p:attrNameLst>
                                          <p:attrName>style.visibility</p:attrName>
                                        </p:attrNameLst>
                                      </p:cBhvr>
                                      <p:to>
                                        <p:strVal val="visible"/>
                                      </p:to>
                                    </p:set>
                                    <p:anim calcmode="lin" valueType="num">
                                      <p:cBhvr>
                                        <p:cTn id="41" dur="1000" fill="hold"/>
                                        <p:tgtEl>
                                          <p:spTgt spid="1032"/>
                                        </p:tgtEl>
                                        <p:attrNameLst>
                                          <p:attrName>ppt_w</p:attrName>
                                        </p:attrNameLst>
                                      </p:cBhvr>
                                      <p:tavLst>
                                        <p:tav tm="0">
                                          <p:val>
                                            <p:fltVal val="0"/>
                                          </p:val>
                                        </p:tav>
                                        <p:tav tm="100000">
                                          <p:val>
                                            <p:strVal val="#ppt_w"/>
                                          </p:val>
                                        </p:tav>
                                      </p:tavLst>
                                    </p:anim>
                                    <p:anim calcmode="lin" valueType="num">
                                      <p:cBhvr>
                                        <p:cTn id="42" dur="1000" fill="hold"/>
                                        <p:tgtEl>
                                          <p:spTgt spid="1032"/>
                                        </p:tgtEl>
                                        <p:attrNameLst>
                                          <p:attrName>ppt_h</p:attrName>
                                        </p:attrNameLst>
                                      </p:cBhvr>
                                      <p:tavLst>
                                        <p:tav tm="0">
                                          <p:val>
                                            <p:fltVal val="0"/>
                                          </p:val>
                                        </p:tav>
                                        <p:tav tm="100000">
                                          <p:val>
                                            <p:strVal val="#ppt_h"/>
                                          </p:val>
                                        </p:tav>
                                      </p:tavLst>
                                    </p:anim>
                                    <p:anim calcmode="lin" valueType="num">
                                      <p:cBhvr>
                                        <p:cTn id="43" dur="1000" fill="hold"/>
                                        <p:tgtEl>
                                          <p:spTgt spid="1032"/>
                                        </p:tgtEl>
                                        <p:attrNameLst>
                                          <p:attrName>style.rotation</p:attrName>
                                        </p:attrNameLst>
                                      </p:cBhvr>
                                      <p:tavLst>
                                        <p:tav tm="0">
                                          <p:val>
                                            <p:fltVal val="90"/>
                                          </p:val>
                                        </p:tav>
                                        <p:tav tm="100000">
                                          <p:val>
                                            <p:fltVal val="0"/>
                                          </p:val>
                                        </p:tav>
                                      </p:tavLst>
                                    </p:anim>
                                    <p:animEffect transition="in" filter="fade">
                                      <p:cBhvr>
                                        <p:cTn id="44" dur="1000"/>
                                        <p:tgtEl>
                                          <p:spTgt spid="1032"/>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3">
                                            <p:txEl>
                                              <p:pRg st="3" end="3"/>
                                            </p:txEl>
                                          </p:spTgt>
                                        </p:tgtEl>
                                        <p:attrNameLst>
                                          <p:attrName>style.visibility</p:attrName>
                                        </p:attrNameLst>
                                      </p:cBhvr>
                                      <p:to>
                                        <p:strVal val="visible"/>
                                      </p:to>
                                    </p:set>
                                    <p:animEffect transition="in" filter="wipe(left)">
                                      <p:cBhvr>
                                        <p:cTn id="49" dur="500"/>
                                        <p:tgtEl>
                                          <p:spTgt spid="3">
                                            <p:txEl>
                                              <p:pRg st="3" end="3"/>
                                            </p:txEl>
                                          </p:spTgt>
                                        </p:tgtEl>
                                      </p:cBhvr>
                                    </p:animEffect>
                                  </p:childTnLst>
                                </p:cTn>
                              </p:par>
                            </p:childTnLst>
                          </p:cTn>
                        </p:par>
                        <p:par>
                          <p:cTn id="50" fill="hold">
                            <p:stCondLst>
                              <p:cond delay="500"/>
                            </p:stCondLst>
                            <p:childTnLst>
                              <p:par>
                                <p:cTn id="51" presetID="15" presetClass="entr" presetSubtype="0" fill="hold" nodeType="afterEffect">
                                  <p:stCondLst>
                                    <p:cond delay="0"/>
                                  </p:stCondLst>
                                  <p:childTnLst>
                                    <p:set>
                                      <p:cBhvr>
                                        <p:cTn id="52" dur="1" fill="hold">
                                          <p:stCondLst>
                                            <p:cond delay="0"/>
                                          </p:stCondLst>
                                        </p:cTn>
                                        <p:tgtEl>
                                          <p:spTgt spid="1030"/>
                                        </p:tgtEl>
                                        <p:attrNameLst>
                                          <p:attrName>style.visibility</p:attrName>
                                        </p:attrNameLst>
                                      </p:cBhvr>
                                      <p:to>
                                        <p:strVal val="visible"/>
                                      </p:to>
                                    </p:set>
                                    <p:anim calcmode="lin" valueType="num">
                                      <p:cBhvr>
                                        <p:cTn id="53" dur="1000" fill="hold"/>
                                        <p:tgtEl>
                                          <p:spTgt spid="1030"/>
                                        </p:tgtEl>
                                        <p:attrNameLst>
                                          <p:attrName>ppt_w</p:attrName>
                                        </p:attrNameLst>
                                      </p:cBhvr>
                                      <p:tavLst>
                                        <p:tav tm="0">
                                          <p:val>
                                            <p:fltVal val="0"/>
                                          </p:val>
                                        </p:tav>
                                        <p:tav tm="100000">
                                          <p:val>
                                            <p:strVal val="#ppt_w"/>
                                          </p:val>
                                        </p:tav>
                                      </p:tavLst>
                                    </p:anim>
                                    <p:anim calcmode="lin" valueType="num">
                                      <p:cBhvr>
                                        <p:cTn id="54" dur="1000" fill="hold"/>
                                        <p:tgtEl>
                                          <p:spTgt spid="1030"/>
                                        </p:tgtEl>
                                        <p:attrNameLst>
                                          <p:attrName>ppt_h</p:attrName>
                                        </p:attrNameLst>
                                      </p:cBhvr>
                                      <p:tavLst>
                                        <p:tav tm="0">
                                          <p:val>
                                            <p:fltVal val="0"/>
                                          </p:val>
                                        </p:tav>
                                        <p:tav tm="100000">
                                          <p:val>
                                            <p:strVal val="#ppt_h"/>
                                          </p:val>
                                        </p:tav>
                                      </p:tavLst>
                                    </p:anim>
                                    <p:anim calcmode="lin" valueType="num">
                                      <p:cBhvr>
                                        <p:cTn id="55" dur="1000" fill="hold"/>
                                        <p:tgtEl>
                                          <p:spTgt spid="1030"/>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103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left)">
                                      <p:cBhvr>
                                        <p:cTn id="6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 10"/>
          <p:cNvGraphicFramePr/>
          <p:nvPr>
            <p:extLst>
              <p:ext uri="{D42A27DB-BD31-4B8C-83A1-F6EECF244321}">
                <p14:modId xmlns:p14="http://schemas.microsoft.com/office/powerpoint/2010/main" val="442239033"/>
              </p:ext>
            </p:extLst>
          </p:nvPr>
        </p:nvGraphicFramePr>
        <p:xfrm>
          <a:off x="580862" y="901483"/>
          <a:ext cx="7982277" cy="50550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ZoneTexte 2"/>
          <p:cNvSpPr txBox="1"/>
          <p:nvPr/>
        </p:nvSpPr>
        <p:spPr>
          <a:xfrm>
            <a:off x="337508" y="58976"/>
            <a:ext cx="8468985" cy="400110"/>
          </a:xfrm>
          <a:prstGeom prst="rect">
            <a:avLst/>
          </a:prstGeom>
          <a:noFill/>
        </p:spPr>
        <p:txBody>
          <a:bodyPr wrap="none" rtlCol="0">
            <a:spAutoFit/>
            <a:scene3d>
              <a:camera prst="orthographicFront"/>
              <a:lightRig rig="soft" dir="t">
                <a:rot lat="0" lon="0" rev="10800000"/>
              </a:lightRig>
            </a:scene3d>
            <a:sp3d>
              <a:bevelT w="27940" h="12700"/>
              <a:contourClr>
                <a:srgbClr val="DDDDDD"/>
              </a:contourClr>
            </a:sp3d>
          </a:bodyPr>
          <a:lstStyle/>
          <a:p>
            <a:r>
              <a:rPr lang="fr-FR" sz="2000" b="1" spc="150" dirty="0" smtClean="0">
                <a:ln w="11430"/>
                <a:solidFill>
                  <a:srgbClr val="F8F8F8"/>
                </a:solidFill>
                <a:effectLst>
                  <a:outerShdw blurRad="25400" algn="tl" rotWithShape="0">
                    <a:srgbClr val="000000">
                      <a:alpha val="43000"/>
                    </a:srgbClr>
                  </a:outerShdw>
                </a:effectLst>
                <a:latin typeface="Castellar" pitchFamily="18" charset="0"/>
              </a:rPr>
              <a:t>Les objectifs présents dans une fiche séquence</a:t>
            </a:r>
            <a:endParaRPr lang="fr-FR" sz="2000" b="1" spc="150" dirty="0">
              <a:ln w="11430"/>
              <a:solidFill>
                <a:srgbClr val="F8F8F8"/>
              </a:solidFill>
              <a:effectLst>
                <a:outerShdw blurRad="25400" algn="tl" rotWithShape="0">
                  <a:srgbClr val="000000">
                    <a:alpha val="43000"/>
                  </a:srgbClr>
                </a:outerShdw>
              </a:effectLst>
              <a:latin typeface="Castellar" pitchFamily="18" charset="0"/>
            </a:endParaRPr>
          </a:p>
        </p:txBody>
      </p:sp>
    </p:spTree>
    <p:extLst>
      <p:ext uri="{BB962C8B-B14F-4D97-AF65-F5344CB8AC3E}">
        <p14:creationId xmlns:p14="http://schemas.microsoft.com/office/powerpoint/2010/main" val="1141643376"/>
      </p:ext>
    </p:extLst>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grpId="0" nodeType="clickEffect">
                                  <p:stCondLst>
                                    <p:cond delay="0"/>
                                  </p:stCondLst>
                                  <p:childTnLst>
                                    <p:set>
                                      <p:cBhvr>
                                        <p:cTn id="11" dur="1" fill="hold">
                                          <p:stCondLst>
                                            <p:cond delay="0"/>
                                          </p:stCondLst>
                                        </p:cTn>
                                        <p:tgtEl>
                                          <p:spTgt spid="11">
                                            <p:graphicEl>
                                              <a:dgm id="{ACBF4AF3-FAB8-444C-81AB-52C89640E279}"/>
                                            </p:graphicEl>
                                          </p:spTgt>
                                        </p:tgtEl>
                                        <p:attrNameLst>
                                          <p:attrName>style.visibility</p:attrName>
                                        </p:attrNameLst>
                                      </p:cBhvr>
                                      <p:to>
                                        <p:strVal val="visible"/>
                                      </p:to>
                                    </p:set>
                                    <p:anim calcmode="lin" valueType="num">
                                      <p:cBhvr>
                                        <p:cTn id="12" dur="1000" fill="hold"/>
                                        <p:tgtEl>
                                          <p:spTgt spid="11">
                                            <p:graphicEl>
                                              <a:dgm id="{ACBF4AF3-FAB8-444C-81AB-52C89640E279}"/>
                                            </p:graphicEl>
                                          </p:spTgt>
                                        </p:tgtEl>
                                        <p:attrNameLst>
                                          <p:attrName>ppt_w</p:attrName>
                                        </p:attrNameLst>
                                      </p:cBhvr>
                                      <p:tavLst>
                                        <p:tav tm="0">
                                          <p:val>
                                            <p:strVal val="#ppt_w+.3"/>
                                          </p:val>
                                        </p:tav>
                                        <p:tav tm="100000">
                                          <p:val>
                                            <p:strVal val="#ppt_w"/>
                                          </p:val>
                                        </p:tav>
                                      </p:tavLst>
                                    </p:anim>
                                    <p:anim calcmode="lin" valueType="num">
                                      <p:cBhvr>
                                        <p:cTn id="13" dur="1000" fill="hold"/>
                                        <p:tgtEl>
                                          <p:spTgt spid="11">
                                            <p:graphicEl>
                                              <a:dgm id="{ACBF4AF3-FAB8-444C-81AB-52C89640E279}"/>
                                            </p:graphicEl>
                                          </p:spTgt>
                                        </p:tgtEl>
                                        <p:attrNameLst>
                                          <p:attrName>ppt_h</p:attrName>
                                        </p:attrNameLst>
                                      </p:cBhvr>
                                      <p:tavLst>
                                        <p:tav tm="0">
                                          <p:val>
                                            <p:strVal val="#ppt_h"/>
                                          </p:val>
                                        </p:tav>
                                        <p:tav tm="100000">
                                          <p:val>
                                            <p:strVal val="#ppt_h"/>
                                          </p:val>
                                        </p:tav>
                                      </p:tavLst>
                                    </p:anim>
                                    <p:animEffect transition="in" filter="fade">
                                      <p:cBhvr>
                                        <p:cTn id="14" dur="1000"/>
                                        <p:tgtEl>
                                          <p:spTgt spid="11">
                                            <p:graphicEl>
                                              <a:dgm id="{ACBF4AF3-FAB8-444C-81AB-52C89640E279}"/>
                                            </p:graphic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1">
                                            <p:graphicEl>
                                              <a:dgm id="{C43EB61A-2E04-409F-8F87-79F190ED3CE0}"/>
                                            </p:graphicEl>
                                          </p:spTgt>
                                        </p:tgtEl>
                                        <p:attrNameLst>
                                          <p:attrName>style.visibility</p:attrName>
                                        </p:attrNameLst>
                                      </p:cBhvr>
                                      <p:to>
                                        <p:strVal val="visible"/>
                                      </p:to>
                                    </p:set>
                                    <p:animEffect transition="in" filter="fade">
                                      <p:cBhvr>
                                        <p:cTn id="19" dur="1000"/>
                                        <p:tgtEl>
                                          <p:spTgt spid="11">
                                            <p:graphicEl>
                                              <a:dgm id="{C43EB61A-2E04-409F-8F87-79F190ED3CE0}"/>
                                            </p:graphicEl>
                                          </p:spTgt>
                                        </p:tgtEl>
                                      </p:cBhvr>
                                    </p:animEffect>
                                    <p:anim calcmode="lin" valueType="num">
                                      <p:cBhvr>
                                        <p:cTn id="20" dur="1000" fill="hold"/>
                                        <p:tgtEl>
                                          <p:spTgt spid="11">
                                            <p:graphicEl>
                                              <a:dgm id="{C43EB61A-2E04-409F-8F87-79F190ED3CE0}"/>
                                            </p:graphicEl>
                                          </p:spTgt>
                                        </p:tgtEl>
                                        <p:attrNameLst>
                                          <p:attrName>ppt_x</p:attrName>
                                        </p:attrNameLst>
                                      </p:cBhvr>
                                      <p:tavLst>
                                        <p:tav tm="0">
                                          <p:val>
                                            <p:strVal val="#ppt_x"/>
                                          </p:val>
                                        </p:tav>
                                        <p:tav tm="100000">
                                          <p:val>
                                            <p:strVal val="#ppt_x"/>
                                          </p:val>
                                        </p:tav>
                                      </p:tavLst>
                                    </p:anim>
                                    <p:anim calcmode="lin" valueType="num">
                                      <p:cBhvr>
                                        <p:cTn id="21" dur="1000" fill="hold"/>
                                        <p:tgtEl>
                                          <p:spTgt spid="11">
                                            <p:graphicEl>
                                              <a:dgm id="{C43EB61A-2E04-409F-8F87-79F190ED3CE0}"/>
                                            </p:graphicEl>
                                          </p:spTgt>
                                        </p:tgtEl>
                                        <p:attrNameLst>
                                          <p:attrName>ppt_y</p:attrName>
                                        </p:attrNameLst>
                                      </p:cBhvr>
                                      <p:tavLst>
                                        <p:tav tm="0">
                                          <p:val>
                                            <p:strVal val="#ppt_y+.1"/>
                                          </p:val>
                                        </p:tav>
                                        <p:tav tm="100000">
                                          <p:val>
                                            <p:strVal val="#ppt_y"/>
                                          </p:val>
                                        </p:tav>
                                      </p:tavLst>
                                    </p:anim>
                                  </p:childTnLst>
                                </p:cTn>
                              </p:par>
                              <p:par>
                                <p:cTn id="22" presetID="12" presetClass="entr" presetSubtype="1" fill="hold" grpId="0" nodeType="withEffect">
                                  <p:stCondLst>
                                    <p:cond delay="0"/>
                                  </p:stCondLst>
                                  <p:childTnLst>
                                    <p:set>
                                      <p:cBhvr>
                                        <p:cTn id="23" dur="1" fill="hold">
                                          <p:stCondLst>
                                            <p:cond delay="0"/>
                                          </p:stCondLst>
                                        </p:cTn>
                                        <p:tgtEl>
                                          <p:spTgt spid="11">
                                            <p:graphicEl>
                                              <a:dgm id="{2572025E-E8B8-4F94-94D0-DC22D7F762FB}"/>
                                            </p:graphicEl>
                                          </p:spTgt>
                                        </p:tgtEl>
                                        <p:attrNameLst>
                                          <p:attrName>style.visibility</p:attrName>
                                        </p:attrNameLst>
                                      </p:cBhvr>
                                      <p:to>
                                        <p:strVal val="visible"/>
                                      </p:to>
                                    </p:set>
                                    <p:animEffect transition="in" filter="slide(fromTop)">
                                      <p:cBhvr>
                                        <p:cTn id="24" dur="1000"/>
                                        <p:tgtEl>
                                          <p:spTgt spid="11">
                                            <p:graphicEl>
                                              <a:dgm id="{2572025E-E8B8-4F94-94D0-DC22D7F762FB}"/>
                                            </p:graphicEl>
                                          </p:spTgt>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1">
                                            <p:graphicEl>
                                              <a:dgm id="{BF646D7A-C7D0-4489-A68F-61F32B7DB0C6}"/>
                                            </p:graphicEl>
                                          </p:spTgt>
                                        </p:tgtEl>
                                        <p:attrNameLst>
                                          <p:attrName>style.visibility</p:attrName>
                                        </p:attrNameLst>
                                      </p:cBhvr>
                                      <p:to>
                                        <p:strVal val="visible"/>
                                      </p:to>
                                    </p:set>
                                    <p:animEffect transition="in" filter="fade">
                                      <p:cBhvr>
                                        <p:cTn id="29" dur="1000"/>
                                        <p:tgtEl>
                                          <p:spTgt spid="11">
                                            <p:graphicEl>
                                              <a:dgm id="{BF646D7A-C7D0-4489-A68F-61F32B7DB0C6}"/>
                                            </p:graphicEl>
                                          </p:spTgt>
                                        </p:tgtEl>
                                      </p:cBhvr>
                                    </p:animEffect>
                                    <p:anim calcmode="lin" valueType="num">
                                      <p:cBhvr>
                                        <p:cTn id="30" dur="1000" fill="hold"/>
                                        <p:tgtEl>
                                          <p:spTgt spid="11">
                                            <p:graphicEl>
                                              <a:dgm id="{BF646D7A-C7D0-4489-A68F-61F32B7DB0C6}"/>
                                            </p:graphicEl>
                                          </p:spTgt>
                                        </p:tgtEl>
                                        <p:attrNameLst>
                                          <p:attrName>ppt_x</p:attrName>
                                        </p:attrNameLst>
                                      </p:cBhvr>
                                      <p:tavLst>
                                        <p:tav tm="0">
                                          <p:val>
                                            <p:strVal val="#ppt_x"/>
                                          </p:val>
                                        </p:tav>
                                        <p:tav tm="100000">
                                          <p:val>
                                            <p:strVal val="#ppt_x"/>
                                          </p:val>
                                        </p:tav>
                                      </p:tavLst>
                                    </p:anim>
                                    <p:anim calcmode="lin" valueType="num">
                                      <p:cBhvr>
                                        <p:cTn id="31" dur="1000" fill="hold"/>
                                        <p:tgtEl>
                                          <p:spTgt spid="11">
                                            <p:graphicEl>
                                              <a:dgm id="{BF646D7A-C7D0-4489-A68F-61F32B7DB0C6}"/>
                                            </p:graphicEl>
                                          </p:spTgt>
                                        </p:tgtEl>
                                        <p:attrNameLst>
                                          <p:attrName>ppt_y</p:attrName>
                                        </p:attrNameLst>
                                      </p:cBhvr>
                                      <p:tavLst>
                                        <p:tav tm="0">
                                          <p:val>
                                            <p:strVal val="#ppt_y+.1"/>
                                          </p:val>
                                        </p:tav>
                                        <p:tav tm="100000">
                                          <p:val>
                                            <p:strVal val="#ppt_y"/>
                                          </p:val>
                                        </p:tav>
                                      </p:tavLst>
                                    </p:anim>
                                  </p:childTnLst>
                                </p:cTn>
                              </p:par>
                              <p:par>
                                <p:cTn id="32" presetID="12" presetClass="entr" presetSubtype="1" fill="hold" grpId="0" nodeType="withEffect">
                                  <p:stCondLst>
                                    <p:cond delay="0"/>
                                  </p:stCondLst>
                                  <p:childTnLst>
                                    <p:set>
                                      <p:cBhvr>
                                        <p:cTn id="33" dur="1" fill="hold">
                                          <p:stCondLst>
                                            <p:cond delay="0"/>
                                          </p:stCondLst>
                                        </p:cTn>
                                        <p:tgtEl>
                                          <p:spTgt spid="11">
                                            <p:graphicEl>
                                              <a:dgm id="{E4B0666F-2CF1-4C21-A251-46E6EBFF7C1D}"/>
                                            </p:graphicEl>
                                          </p:spTgt>
                                        </p:tgtEl>
                                        <p:attrNameLst>
                                          <p:attrName>style.visibility</p:attrName>
                                        </p:attrNameLst>
                                      </p:cBhvr>
                                      <p:to>
                                        <p:strVal val="visible"/>
                                      </p:to>
                                    </p:set>
                                    <p:animEffect transition="in" filter="slide(fromTop)">
                                      <p:cBhvr>
                                        <p:cTn id="34" dur="1000"/>
                                        <p:tgtEl>
                                          <p:spTgt spid="11">
                                            <p:graphicEl>
                                              <a:dgm id="{E4B0666F-2CF1-4C21-A251-46E6EBFF7C1D}"/>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1">
                                            <p:graphicEl>
                                              <a:dgm id="{41BC1ABA-1F87-4B1E-94EC-41724CD12655}"/>
                                            </p:graphicEl>
                                          </p:spTgt>
                                        </p:tgtEl>
                                        <p:attrNameLst>
                                          <p:attrName>style.visibility</p:attrName>
                                        </p:attrNameLst>
                                      </p:cBhvr>
                                      <p:to>
                                        <p:strVal val="visible"/>
                                      </p:to>
                                    </p:set>
                                    <p:animEffect transition="in" filter="fade">
                                      <p:cBhvr>
                                        <p:cTn id="39" dur="1000"/>
                                        <p:tgtEl>
                                          <p:spTgt spid="11">
                                            <p:graphicEl>
                                              <a:dgm id="{41BC1ABA-1F87-4B1E-94EC-41724CD12655}"/>
                                            </p:graphicEl>
                                          </p:spTgt>
                                        </p:tgtEl>
                                      </p:cBhvr>
                                    </p:animEffect>
                                    <p:anim calcmode="lin" valueType="num">
                                      <p:cBhvr>
                                        <p:cTn id="40" dur="1000" fill="hold"/>
                                        <p:tgtEl>
                                          <p:spTgt spid="11">
                                            <p:graphicEl>
                                              <a:dgm id="{41BC1ABA-1F87-4B1E-94EC-41724CD12655}"/>
                                            </p:graphicEl>
                                          </p:spTgt>
                                        </p:tgtEl>
                                        <p:attrNameLst>
                                          <p:attrName>ppt_x</p:attrName>
                                        </p:attrNameLst>
                                      </p:cBhvr>
                                      <p:tavLst>
                                        <p:tav tm="0">
                                          <p:val>
                                            <p:strVal val="#ppt_x"/>
                                          </p:val>
                                        </p:tav>
                                        <p:tav tm="100000">
                                          <p:val>
                                            <p:strVal val="#ppt_x"/>
                                          </p:val>
                                        </p:tav>
                                      </p:tavLst>
                                    </p:anim>
                                    <p:anim calcmode="lin" valueType="num">
                                      <p:cBhvr>
                                        <p:cTn id="41" dur="1000" fill="hold"/>
                                        <p:tgtEl>
                                          <p:spTgt spid="11">
                                            <p:graphicEl>
                                              <a:dgm id="{41BC1ABA-1F87-4B1E-94EC-41724CD12655}"/>
                                            </p:graphicEl>
                                          </p:spTgt>
                                        </p:tgtEl>
                                        <p:attrNameLst>
                                          <p:attrName>ppt_y</p:attrName>
                                        </p:attrNameLst>
                                      </p:cBhvr>
                                      <p:tavLst>
                                        <p:tav tm="0">
                                          <p:val>
                                            <p:strVal val="#ppt_y+.1"/>
                                          </p:val>
                                        </p:tav>
                                        <p:tav tm="100000">
                                          <p:val>
                                            <p:strVal val="#ppt_y"/>
                                          </p:val>
                                        </p:tav>
                                      </p:tavLst>
                                    </p:anim>
                                  </p:childTnLst>
                                </p:cTn>
                              </p:par>
                              <p:par>
                                <p:cTn id="42" presetID="12" presetClass="entr" presetSubtype="1" fill="hold" grpId="0" nodeType="withEffect">
                                  <p:stCondLst>
                                    <p:cond delay="0"/>
                                  </p:stCondLst>
                                  <p:childTnLst>
                                    <p:set>
                                      <p:cBhvr>
                                        <p:cTn id="43" dur="1" fill="hold">
                                          <p:stCondLst>
                                            <p:cond delay="0"/>
                                          </p:stCondLst>
                                        </p:cTn>
                                        <p:tgtEl>
                                          <p:spTgt spid="11">
                                            <p:graphicEl>
                                              <a:dgm id="{5284ED54-4761-44DA-8086-D5FD397A1C95}"/>
                                            </p:graphicEl>
                                          </p:spTgt>
                                        </p:tgtEl>
                                        <p:attrNameLst>
                                          <p:attrName>style.visibility</p:attrName>
                                        </p:attrNameLst>
                                      </p:cBhvr>
                                      <p:to>
                                        <p:strVal val="visible"/>
                                      </p:to>
                                    </p:set>
                                    <p:animEffect transition="in" filter="slide(fromTop)">
                                      <p:cBhvr>
                                        <p:cTn id="44" dur="1000"/>
                                        <p:tgtEl>
                                          <p:spTgt spid="11">
                                            <p:graphicEl>
                                              <a:dgm id="{5284ED54-4761-44DA-8086-D5FD397A1C95}"/>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1">
                                            <p:graphicEl>
                                              <a:dgm id="{D88C7409-AB93-4FE3-A61D-F51EE8A4B008}"/>
                                            </p:graphicEl>
                                          </p:spTgt>
                                        </p:tgtEl>
                                        <p:attrNameLst>
                                          <p:attrName>style.visibility</p:attrName>
                                        </p:attrNameLst>
                                      </p:cBhvr>
                                      <p:to>
                                        <p:strVal val="visible"/>
                                      </p:to>
                                    </p:set>
                                    <p:animEffect transition="in" filter="fade">
                                      <p:cBhvr>
                                        <p:cTn id="49" dur="1000"/>
                                        <p:tgtEl>
                                          <p:spTgt spid="11">
                                            <p:graphicEl>
                                              <a:dgm id="{D88C7409-AB93-4FE3-A61D-F51EE8A4B008}"/>
                                            </p:graphicEl>
                                          </p:spTgt>
                                        </p:tgtEl>
                                      </p:cBhvr>
                                    </p:animEffect>
                                    <p:anim calcmode="lin" valueType="num">
                                      <p:cBhvr>
                                        <p:cTn id="50" dur="1000" fill="hold"/>
                                        <p:tgtEl>
                                          <p:spTgt spid="11">
                                            <p:graphicEl>
                                              <a:dgm id="{D88C7409-AB93-4FE3-A61D-F51EE8A4B008}"/>
                                            </p:graphicEl>
                                          </p:spTgt>
                                        </p:tgtEl>
                                        <p:attrNameLst>
                                          <p:attrName>ppt_x</p:attrName>
                                        </p:attrNameLst>
                                      </p:cBhvr>
                                      <p:tavLst>
                                        <p:tav tm="0">
                                          <p:val>
                                            <p:strVal val="#ppt_x"/>
                                          </p:val>
                                        </p:tav>
                                        <p:tav tm="100000">
                                          <p:val>
                                            <p:strVal val="#ppt_x"/>
                                          </p:val>
                                        </p:tav>
                                      </p:tavLst>
                                    </p:anim>
                                    <p:anim calcmode="lin" valueType="num">
                                      <p:cBhvr>
                                        <p:cTn id="51" dur="1000" fill="hold"/>
                                        <p:tgtEl>
                                          <p:spTgt spid="11">
                                            <p:graphicEl>
                                              <a:dgm id="{D88C7409-AB93-4FE3-A61D-F51EE8A4B008}"/>
                                            </p:graphicEl>
                                          </p:spTgt>
                                        </p:tgtEl>
                                        <p:attrNameLst>
                                          <p:attrName>ppt_y</p:attrName>
                                        </p:attrNameLst>
                                      </p:cBhvr>
                                      <p:tavLst>
                                        <p:tav tm="0">
                                          <p:val>
                                            <p:strVal val="#ppt_y+.1"/>
                                          </p:val>
                                        </p:tav>
                                        <p:tav tm="100000">
                                          <p:val>
                                            <p:strVal val="#ppt_y"/>
                                          </p:val>
                                        </p:tav>
                                      </p:tavLst>
                                    </p:anim>
                                  </p:childTnLst>
                                </p:cTn>
                              </p:par>
                              <p:par>
                                <p:cTn id="52" presetID="12" presetClass="entr" presetSubtype="1" fill="hold" grpId="0" nodeType="withEffect">
                                  <p:stCondLst>
                                    <p:cond delay="0"/>
                                  </p:stCondLst>
                                  <p:childTnLst>
                                    <p:set>
                                      <p:cBhvr>
                                        <p:cTn id="53" dur="1" fill="hold">
                                          <p:stCondLst>
                                            <p:cond delay="0"/>
                                          </p:stCondLst>
                                        </p:cTn>
                                        <p:tgtEl>
                                          <p:spTgt spid="11">
                                            <p:graphicEl>
                                              <a:dgm id="{87B5BDBA-3C7A-41F1-8C33-F13937A84B36}"/>
                                            </p:graphicEl>
                                          </p:spTgt>
                                        </p:tgtEl>
                                        <p:attrNameLst>
                                          <p:attrName>style.visibility</p:attrName>
                                        </p:attrNameLst>
                                      </p:cBhvr>
                                      <p:to>
                                        <p:strVal val="visible"/>
                                      </p:to>
                                    </p:set>
                                    <p:animEffect transition="in" filter="slide(fromTop)">
                                      <p:cBhvr>
                                        <p:cTn id="54" dur="1000"/>
                                        <p:tgtEl>
                                          <p:spTgt spid="11">
                                            <p:graphicEl>
                                              <a:dgm id="{87B5BDBA-3C7A-41F1-8C33-F13937A84B3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uiExpand="1">
        <p:bldSub>
          <a:bldDgm bld="one"/>
        </p:bldSub>
      </p:bldGraphic>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419535" y="-14639"/>
            <a:ext cx="6550191" cy="400110"/>
          </a:xfrm>
          <a:prstGeom prst="rect">
            <a:avLst/>
          </a:prstGeom>
          <a:noFill/>
        </p:spPr>
        <p:txBody>
          <a:bodyPr wrap="none" rtlCol="0">
            <a:spAutoFit/>
            <a:scene3d>
              <a:camera prst="orthographicFront"/>
              <a:lightRig rig="soft" dir="t">
                <a:rot lat="0" lon="0" rev="10800000"/>
              </a:lightRig>
            </a:scene3d>
            <a:sp3d>
              <a:bevelT w="27940" h="12700"/>
              <a:contourClr>
                <a:srgbClr val="DDDDDD"/>
              </a:contourClr>
            </a:sp3d>
          </a:bodyPr>
          <a:lstStyle/>
          <a:p>
            <a:r>
              <a:rPr lang="fr-FR" sz="2000" b="1" spc="150" dirty="0" smtClean="0">
                <a:ln w="11430"/>
                <a:solidFill>
                  <a:srgbClr val="F8F8F8"/>
                </a:solidFill>
                <a:effectLst>
                  <a:outerShdw blurRad="25400" algn="tl" rotWithShape="0">
                    <a:srgbClr val="000000">
                      <a:alpha val="43000"/>
                    </a:srgbClr>
                  </a:outerShdw>
                </a:effectLst>
                <a:latin typeface="Castellar" pitchFamily="18" charset="0"/>
              </a:rPr>
              <a:t>Pour élaborer une fiche séquence</a:t>
            </a:r>
            <a:endParaRPr lang="fr-FR" sz="2000" b="1" spc="150" dirty="0">
              <a:ln w="11430"/>
              <a:solidFill>
                <a:srgbClr val="F8F8F8"/>
              </a:solidFill>
              <a:effectLst>
                <a:outerShdw blurRad="25400" algn="tl" rotWithShape="0">
                  <a:srgbClr val="000000">
                    <a:alpha val="43000"/>
                  </a:srgbClr>
                </a:outerShdw>
              </a:effectLst>
              <a:latin typeface="Castellar" pitchFamily="18" charset="0"/>
            </a:endParaRPr>
          </a:p>
        </p:txBody>
      </p:sp>
      <p:graphicFrame>
        <p:nvGraphicFramePr>
          <p:cNvPr id="3" name="Diagramme 2"/>
          <p:cNvGraphicFramePr/>
          <p:nvPr>
            <p:extLst>
              <p:ext uri="{D42A27DB-BD31-4B8C-83A1-F6EECF244321}">
                <p14:modId xmlns:p14="http://schemas.microsoft.com/office/powerpoint/2010/main" val="3776888454"/>
              </p:ext>
            </p:extLst>
          </p:nvPr>
        </p:nvGraphicFramePr>
        <p:xfrm>
          <a:off x="390362" y="499203"/>
          <a:ext cx="8363277" cy="54573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ZoneTexte 1"/>
          <p:cNvSpPr txBox="1"/>
          <p:nvPr/>
        </p:nvSpPr>
        <p:spPr>
          <a:xfrm>
            <a:off x="-1" y="6611779"/>
            <a:ext cx="2789546" cy="246221"/>
          </a:xfrm>
          <a:prstGeom prst="rect">
            <a:avLst/>
          </a:prstGeom>
          <a:noFill/>
        </p:spPr>
        <p:txBody>
          <a:bodyPr wrap="none" rtlCol="0">
            <a:spAutoFit/>
          </a:bodyPr>
          <a:lstStyle/>
          <a:p>
            <a:r>
              <a:rPr lang="fr-FR" sz="1000" b="1" i="1" dirty="0" smtClean="0">
                <a:solidFill>
                  <a:schemeClr val="bg1"/>
                </a:solidFill>
                <a:latin typeface="Tw Cen MT" pitchFamily="34" charset="0"/>
              </a:rPr>
              <a:t>Cliquez sur les ronds pour avoir accès aux documents</a:t>
            </a:r>
            <a:endParaRPr lang="fr-FR" sz="1000" b="1" i="1" dirty="0">
              <a:solidFill>
                <a:schemeClr val="bg1"/>
              </a:solidFill>
              <a:latin typeface="Tw Cen MT" pitchFamily="34" charset="0"/>
            </a:endParaRPr>
          </a:p>
        </p:txBody>
      </p:sp>
    </p:spTree>
    <p:extLst>
      <p:ext uri="{BB962C8B-B14F-4D97-AF65-F5344CB8AC3E}">
        <p14:creationId xmlns:p14="http://schemas.microsoft.com/office/powerpoint/2010/main" val="2016026875"/>
      </p:ext>
    </p:extLst>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graphicEl>
                                              <a:dgm id="{563EFDE7-3D88-4532-85B3-D481DB95A3FD}"/>
                                            </p:graphicEl>
                                          </p:spTgt>
                                        </p:tgtEl>
                                        <p:attrNameLst>
                                          <p:attrName>style.visibility</p:attrName>
                                        </p:attrNameLst>
                                      </p:cBhvr>
                                      <p:to>
                                        <p:strVal val="visible"/>
                                      </p:to>
                                    </p:set>
                                    <p:anim calcmode="lin" valueType="num">
                                      <p:cBhvr>
                                        <p:cTn id="12" dur="750" fill="hold"/>
                                        <p:tgtEl>
                                          <p:spTgt spid="3">
                                            <p:graphicEl>
                                              <a:dgm id="{563EFDE7-3D88-4532-85B3-D481DB95A3FD}"/>
                                            </p:graphicEl>
                                          </p:spTgt>
                                        </p:tgtEl>
                                        <p:attrNameLst>
                                          <p:attrName>ppt_w</p:attrName>
                                        </p:attrNameLst>
                                      </p:cBhvr>
                                      <p:tavLst>
                                        <p:tav tm="0">
                                          <p:val>
                                            <p:fltVal val="0"/>
                                          </p:val>
                                        </p:tav>
                                        <p:tav tm="100000">
                                          <p:val>
                                            <p:strVal val="#ppt_w"/>
                                          </p:val>
                                        </p:tav>
                                      </p:tavLst>
                                    </p:anim>
                                    <p:anim calcmode="lin" valueType="num">
                                      <p:cBhvr>
                                        <p:cTn id="13" dur="750" fill="hold"/>
                                        <p:tgtEl>
                                          <p:spTgt spid="3">
                                            <p:graphicEl>
                                              <a:dgm id="{563EFDE7-3D88-4532-85B3-D481DB95A3FD}"/>
                                            </p:graphicEl>
                                          </p:spTgt>
                                        </p:tgtEl>
                                        <p:attrNameLst>
                                          <p:attrName>ppt_h</p:attrName>
                                        </p:attrNameLst>
                                      </p:cBhvr>
                                      <p:tavLst>
                                        <p:tav tm="0">
                                          <p:val>
                                            <p:fltVal val="0"/>
                                          </p:val>
                                        </p:tav>
                                        <p:tav tm="100000">
                                          <p:val>
                                            <p:strVal val="#ppt_h"/>
                                          </p:val>
                                        </p:tav>
                                      </p:tavLst>
                                    </p:anim>
                                    <p:animEffect transition="in" filter="fade">
                                      <p:cBhvr>
                                        <p:cTn id="14" dur="750"/>
                                        <p:tgtEl>
                                          <p:spTgt spid="3">
                                            <p:graphicEl>
                                              <a:dgm id="{563EFDE7-3D88-4532-85B3-D481DB95A3FD}"/>
                                            </p:graphic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3">
                                            <p:graphicEl>
                                              <a:dgm id="{FD3BD67F-9FC3-482D-9066-E70D0EEC8163}"/>
                                            </p:graphicEl>
                                          </p:spTgt>
                                        </p:tgtEl>
                                        <p:attrNameLst>
                                          <p:attrName>style.visibility</p:attrName>
                                        </p:attrNameLst>
                                      </p:cBhvr>
                                      <p:to>
                                        <p:strVal val="visible"/>
                                      </p:to>
                                    </p:set>
                                    <p:anim calcmode="lin" valueType="num">
                                      <p:cBhvr>
                                        <p:cTn id="19" dur="750" fill="hold"/>
                                        <p:tgtEl>
                                          <p:spTgt spid="3">
                                            <p:graphicEl>
                                              <a:dgm id="{FD3BD67F-9FC3-482D-9066-E70D0EEC8163}"/>
                                            </p:graphicEl>
                                          </p:spTgt>
                                        </p:tgtEl>
                                        <p:attrNameLst>
                                          <p:attrName>ppt_w</p:attrName>
                                        </p:attrNameLst>
                                      </p:cBhvr>
                                      <p:tavLst>
                                        <p:tav tm="0">
                                          <p:val>
                                            <p:fltVal val="0"/>
                                          </p:val>
                                        </p:tav>
                                        <p:tav tm="100000">
                                          <p:val>
                                            <p:strVal val="#ppt_w"/>
                                          </p:val>
                                        </p:tav>
                                      </p:tavLst>
                                    </p:anim>
                                    <p:anim calcmode="lin" valueType="num">
                                      <p:cBhvr>
                                        <p:cTn id="20" dur="750" fill="hold"/>
                                        <p:tgtEl>
                                          <p:spTgt spid="3">
                                            <p:graphicEl>
                                              <a:dgm id="{FD3BD67F-9FC3-482D-9066-E70D0EEC8163}"/>
                                            </p:graphicEl>
                                          </p:spTgt>
                                        </p:tgtEl>
                                        <p:attrNameLst>
                                          <p:attrName>ppt_h</p:attrName>
                                        </p:attrNameLst>
                                      </p:cBhvr>
                                      <p:tavLst>
                                        <p:tav tm="0">
                                          <p:val>
                                            <p:fltVal val="0"/>
                                          </p:val>
                                        </p:tav>
                                        <p:tav tm="100000">
                                          <p:val>
                                            <p:strVal val="#ppt_h"/>
                                          </p:val>
                                        </p:tav>
                                      </p:tavLst>
                                    </p:anim>
                                    <p:animEffect transition="in" filter="fade">
                                      <p:cBhvr>
                                        <p:cTn id="21" dur="750"/>
                                        <p:tgtEl>
                                          <p:spTgt spid="3">
                                            <p:graphicEl>
                                              <a:dgm id="{FD3BD67F-9FC3-482D-9066-E70D0EEC8163}"/>
                                            </p:graphicEl>
                                          </p:spTgt>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3">
                                            <p:graphicEl>
                                              <a:dgm id="{FF72DC85-E2E6-47F6-9EF9-984F4157BAB2}"/>
                                            </p:graphicEl>
                                          </p:spTgt>
                                        </p:tgtEl>
                                        <p:attrNameLst>
                                          <p:attrName>style.visibility</p:attrName>
                                        </p:attrNameLst>
                                      </p:cBhvr>
                                      <p:to>
                                        <p:strVal val="visible"/>
                                      </p:to>
                                    </p:set>
                                    <p:anim calcmode="lin" valueType="num">
                                      <p:cBhvr>
                                        <p:cTn id="24" dur="750" fill="hold"/>
                                        <p:tgtEl>
                                          <p:spTgt spid="3">
                                            <p:graphicEl>
                                              <a:dgm id="{FF72DC85-E2E6-47F6-9EF9-984F4157BAB2}"/>
                                            </p:graphicEl>
                                          </p:spTgt>
                                        </p:tgtEl>
                                        <p:attrNameLst>
                                          <p:attrName>ppt_w</p:attrName>
                                        </p:attrNameLst>
                                      </p:cBhvr>
                                      <p:tavLst>
                                        <p:tav tm="0">
                                          <p:val>
                                            <p:fltVal val="0"/>
                                          </p:val>
                                        </p:tav>
                                        <p:tav tm="100000">
                                          <p:val>
                                            <p:strVal val="#ppt_w"/>
                                          </p:val>
                                        </p:tav>
                                      </p:tavLst>
                                    </p:anim>
                                    <p:anim calcmode="lin" valueType="num">
                                      <p:cBhvr>
                                        <p:cTn id="25" dur="750" fill="hold"/>
                                        <p:tgtEl>
                                          <p:spTgt spid="3">
                                            <p:graphicEl>
                                              <a:dgm id="{FF72DC85-E2E6-47F6-9EF9-984F4157BAB2}"/>
                                            </p:graphicEl>
                                          </p:spTgt>
                                        </p:tgtEl>
                                        <p:attrNameLst>
                                          <p:attrName>ppt_h</p:attrName>
                                        </p:attrNameLst>
                                      </p:cBhvr>
                                      <p:tavLst>
                                        <p:tav tm="0">
                                          <p:val>
                                            <p:fltVal val="0"/>
                                          </p:val>
                                        </p:tav>
                                        <p:tav tm="100000">
                                          <p:val>
                                            <p:strVal val="#ppt_h"/>
                                          </p:val>
                                        </p:tav>
                                      </p:tavLst>
                                    </p:anim>
                                    <p:animEffect transition="in" filter="fade">
                                      <p:cBhvr>
                                        <p:cTn id="26" dur="750"/>
                                        <p:tgtEl>
                                          <p:spTgt spid="3">
                                            <p:graphicEl>
                                              <a:dgm id="{FF72DC85-E2E6-47F6-9EF9-984F4157BAB2}"/>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3">
                                            <p:graphicEl>
                                              <a:dgm id="{BC0CB4F7-8E50-4A85-841E-66E28B997227}"/>
                                            </p:graphicEl>
                                          </p:spTgt>
                                        </p:tgtEl>
                                        <p:attrNameLst>
                                          <p:attrName>style.visibility</p:attrName>
                                        </p:attrNameLst>
                                      </p:cBhvr>
                                      <p:to>
                                        <p:strVal val="visible"/>
                                      </p:to>
                                    </p:set>
                                    <p:anim calcmode="lin" valueType="num">
                                      <p:cBhvr>
                                        <p:cTn id="31" dur="750" fill="hold"/>
                                        <p:tgtEl>
                                          <p:spTgt spid="3">
                                            <p:graphicEl>
                                              <a:dgm id="{BC0CB4F7-8E50-4A85-841E-66E28B997227}"/>
                                            </p:graphicEl>
                                          </p:spTgt>
                                        </p:tgtEl>
                                        <p:attrNameLst>
                                          <p:attrName>ppt_w</p:attrName>
                                        </p:attrNameLst>
                                      </p:cBhvr>
                                      <p:tavLst>
                                        <p:tav tm="0">
                                          <p:val>
                                            <p:fltVal val="0"/>
                                          </p:val>
                                        </p:tav>
                                        <p:tav tm="100000">
                                          <p:val>
                                            <p:strVal val="#ppt_w"/>
                                          </p:val>
                                        </p:tav>
                                      </p:tavLst>
                                    </p:anim>
                                    <p:anim calcmode="lin" valueType="num">
                                      <p:cBhvr>
                                        <p:cTn id="32" dur="750" fill="hold"/>
                                        <p:tgtEl>
                                          <p:spTgt spid="3">
                                            <p:graphicEl>
                                              <a:dgm id="{BC0CB4F7-8E50-4A85-841E-66E28B997227}"/>
                                            </p:graphicEl>
                                          </p:spTgt>
                                        </p:tgtEl>
                                        <p:attrNameLst>
                                          <p:attrName>ppt_h</p:attrName>
                                        </p:attrNameLst>
                                      </p:cBhvr>
                                      <p:tavLst>
                                        <p:tav tm="0">
                                          <p:val>
                                            <p:fltVal val="0"/>
                                          </p:val>
                                        </p:tav>
                                        <p:tav tm="100000">
                                          <p:val>
                                            <p:strVal val="#ppt_h"/>
                                          </p:val>
                                        </p:tav>
                                      </p:tavLst>
                                    </p:anim>
                                    <p:animEffect transition="in" filter="fade">
                                      <p:cBhvr>
                                        <p:cTn id="33" dur="750"/>
                                        <p:tgtEl>
                                          <p:spTgt spid="3">
                                            <p:graphicEl>
                                              <a:dgm id="{BC0CB4F7-8E50-4A85-841E-66E28B997227}"/>
                                            </p:graphicEl>
                                          </p:spTgt>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3">
                                            <p:graphicEl>
                                              <a:dgm id="{94153B14-277D-4D9C-8E1D-3DE69BED0D94}"/>
                                            </p:graphicEl>
                                          </p:spTgt>
                                        </p:tgtEl>
                                        <p:attrNameLst>
                                          <p:attrName>style.visibility</p:attrName>
                                        </p:attrNameLst>
                                      </p:cBhvr>
                                      <p:to>
                                        <p:strVal val="visible"/>
                                      </p:to>
                                    </p:set>
                                    <p:anim calcmode="lin" valueType="num">
                                      <p:cBhvr>
                                        <p:cTn id="36" dur="750" fill="hold"/>
                                        <p:tgtEl>
                                          <p:spTgt spid="3">
                                            <p:graphicEl>
                                              <a:dgm id="{94153B14-277D-4D9C-8E1D-3DE69BED0D94}"/>
                                            </p:graphicEl>
                                          </p:spTgt>
                                        </p:tgtEl>
                                        <p:attrNameLst>
                                          <p:attrName>ppt_w</p:attrName>
                                        </p:attrNameLst>
                                      </p:cBhvr>
                                      <p:tavLst>
                                        <p:tav tm="0">
                                          <p:val>
                                            <p:fltVal val="0"/>
                                          </p:val>
                                        </p:tav>
                                        <p:tav tm="100000">
                                          <p:val>
                                            <p:strVal val="#ppt_w"/>
                                          </p:val>
                                        </p:tav>
                                      </p:tavLst>
                                    </p:anim>
                                    <p:anim calcmode="lin" valueType="num">
                                      <p:cBhvr>
                                        <p:cTn id="37" dur="750" fill="hold"/>
                                        <p:tgtEl>
                                          <p:spTgt spid="3">
                                            <p:graphicEl>
                                              <a:dgm id="{94153B14-277D-4D9C-8E1D-3DE69BED0D94}"/>
                                            </p:graphicEl>
                                          </p:spTgt>
                                        </p:tgtEl>
                                        <p:attrNameLst>
                                          <p:attrName>ppt_h</p:attrName>
                                        </p:attrNameLst>
                                      </p:cBhvr>
                                      <p:tavLst>
                                        <p:tav tm="0">
                                          <p:val>
                                            <p:fltVal val="0"/>
                                          </p:val>
                                        </p:tav>
                                        <p:tav tm="100000">
                                          <p:val>
                                            <p:strVal val="#ppt_h"/>
                                          </p:val>
                                        </p:tav>
                                      </p:tavLst>
                                    </p:anim>
                                    <p:animEffect transition="in" filter="fade">
                                      <p:cBhvr>
                                        <p:cTn id="38" dur="750"/>
                                        <p:tgtEl>
                                          <p:spTgt spid="3">
                                            <p:graphicEl>
                                              <a:dgm id="{94153B14-277D-4D9C-8E1D-3DE69BED0D94}"/>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3">
                                            <p:graphicEl>
                                              <a:dgm id="{57B23BBF-803A-41AD-8E28-8EACBFDDF350}"/>
                                            </p:graphicEl>
                                          </p:spTgt>
                                        </p:tgtEl>
                                        <p:attrNameLst>
                                          <p:attrName>style.visibility</p:attrName>
                                        </p:attrNameLst>
                                      </p:cBhvr>
                                      <p:to>
                                        <p:strVal val="visible"/>
                                      </p:to>
                                    </p:set>
                                    <p:anim calcmode="lin" valueType="num">
                                      <p:cBhvr>
                                        <p:cTn id="43" dur="750" fill="hold"/>
                                        <p:tgtEl>
                                          <p:spTgt spid="3">
                                            <p:graphicEl>
                                              <a:dgm id="{57B23BBF-803A-41AD-8E28-8EACBFDDF350}"/>
                                            </p:graphicEl>
                                          </p:spTgt>
                                        </p:tgtEl>
                                        <p:attrNameLst>
                                          <p:attrName>ppt_w</p:attrName>
                                        </p:attrNameLst>
                                      </p:cBhvr>
                                      <p:tavLst>
                                        <p:tav tm="0">
                                          <p:val>
                                            <p:fltVal val="0"/>
                                          </p:val>
                                        </p:tav>
                                        <p:tav tm="100000">
                                          <p:val>
                                            <p:strVal val="#ppt_w"/>
                                          </p:val>
                                        </p:tav>
                                      </p:tavLst>
                                    </p:anim>
                                    <p:anim calcmode="lin" valueType="num">
                                      <p:cBhvr>
                                        <p:cTn id="44" dur="750" fill="hold"/>
                                        <p:tgtEl>
                                          <p:spTgt spid="3">
                                            <p:graphicEl>
                                              <a:dgm id="{57B23BBF-803A-41AD-8E28-8EACBFDDF350}"/>
                                            </p:graphicEl>
                                          </p:spTgt>
                                        </p:tgtEl>
                                        <p:attrNameLst>
                                          <p:attrName>ppt_h</p:attrName>
                                        </p:attrNameLst>
                                      </p:cBhvr>
                                      <p:tavLst>
                                        <p:tav tm="0">
                                          <p:val>
                                            <p:fltVal val="0"/>
                                          </p:val>
                                        </p:tav>
                                        <p:tav tm="100000">
                                          <p:val>
                                            <p:strVal val="#ppt_h"/>
                                          </p:val>
                                        </p:tav>
                                      </p:tavLst>
                                    </p:anim>
                                    <p:animEffect transition="in" filter="fade">
                                      <p:cBhvr>
                                        <p:cTn id="45" dur="750"/>
                                        <p:tgtEl>
                                          <p:spTgt spid="3">
                                            <p:graphicEl>
                                              <a:dgm id="{57B23BBF-803A-41AD-8E28-8EACBFDDF350}"/>
                                            </p:graphicEl>
                                          </p:spTgt>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3">
                                            <p:graphicEl>
                                              <a:dgm id="{BD5155B5-53E4-4208-B390-4878898FB66E}"/>
                                            </p:graphicEl>
                                          </p:spTgt>
                                        </p:tgtEl>
                                        <p:attrNameLst>
                                          <p:attrName>style.visibility</p:attrName>
                                        </p:attrNameLst>
                                      </p:cBhvr>
                                      <p:to>
                                        <p:strVal val="visible"/>
                                      </p:to>
                                    </p:set>
                                    <p:anim calcmode="lin" valueType="num">
                                      <p:cBhvr>
                                        <p:cTn id="48" dur="750" fill="hold"/>
                                        <p:tgtEl>
                                          <p:spTgt spid="3">
                                            <p:graphicEl>
                                              <a:dgm id="{BD5155B5-53E4-4208-B390-4878898FB66E}"/>
                                            </p:graphicEl>
                                          </p:spTgt>
                                        </p:tgtEl>
                                        <p:attrNameLst>
                                          <p:attrName>ppt_w</p:attrName>
                                        </p:attrNameLst>
                                      </p:cBhvr>
                                      <p:tavLst>
                                        <p:tav tm="0">
                                          <p:val>
                                            <p:fltVal val="0"/>
                                          </p:val>
                                        </p:tav>
                                        <p:tav tm="100000">
                                          <p:val>
                                            <p:strVal val="#ppt_w"/>
                                          </p:val>
                                        </p:tav>
                                      </p:tavLst>
                                    </p:anim>
                                    <p:anim calcmode="lin" valueType="num">
                                      <p:cBhvr>
                                        <p:cTn id="49" dur="750" fill="hold"/>
                                        <p:tgtEl>
                                          <p:spTgt spid="3">
                                            <p:graphicEl>
                                              <a:dgm id="{BD5155B5-53E4-4208-B390-4878898FB66E}"/>
                                            </p:graphicEl>
                                          </p:spTgt>
                                        </p:tgtEl>
                                        <p:attrNameLst>
                                          <p:attrName>ppt_h</p:attrName>
                                        </p:attrNameLst>
                                      </p:cBhvr>
                                      <p:tavLst>
                                        <p:tav tm="0">
                                          <p:val>
                                            <p:fltVal val="0"/>
                                          </p:val>
                                        </p:tav>
                                        <p:tav tm="100000">
                                          <p:val>
                                            <p:strVal val="#ppt_h"/>
                                          </p:val>
                                        </p:tav>
                                      </p:tavLst>
                                    </p:anim>
                                    <p:animEffect transition="in" filter="fade">
                                      <p:cBhvr>
                                        <p:cTn id="50" dur="750"/>
                                        <p:tgtEl>
                                          <p:spTgt spid="3">
                                            <p:graphicEl>
                                              <a:dgm id="{BD5155B5-53E4-4208-B390-4878898FB66E}"/>
                                            </p:graphicEl>
                                          </p:spTgt>
                                        </p:tgtEl>
                                      </p:cBhvr>
                                    </p:animEffect>
                                  </p:childTnLst>
                                </p:cTn>
                              </p:par>
                            </p:childTnLst>
                          </p:cTn>
                        </p:par>
                        <p:par>
                          <p:cTn id="51" fill="hold">
                            <p:stCondLst>
                              <p:cond delay="750"/>
                            </p:stCondLst>
                            <p:childTnLst>
                              <p:par>
                                <p:cTn id="52" presetID="22" presetClass="entr" presetSubtype="8" fill="hold" grpId="0" nodeType="afterEffect">
                                  <p:stCondLst>
                                    <p:cond delay="0"/>
                                  </p:stCondLst>
                                  <p:childTnLst>
                                    <p:set>
                                      <p:cBhvr>
                                        <p:cTn id="53" dur="1" fill="hold">
                                          <p:stCondLst>
                                            <p:cond delay="0"/>
                                          </p:stCondLst>
                                        </p:cTn>
                                        <p:tgtEl>
                                          <p:spTgt spid="2"/>
                                        </p:tgtEl>
                                        <p:attrNameLst>
                                          <p:attrName>style.visibility</p:attrName>
                                        </p:attrNameLst>
                                      </p:cBhvr>
                                      <p:to>
                                        <p:strVal val="visible"/>
                                      </p:to>
                                    </p:set>
                                    <p:animEffect transition="in" filter="wipe(left)">
                                      <p:cBhvr>
                                        <p:cTn id="5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3" grpId="0" uiExpand="1">
        <p:bldSub>
          <a:bldDgm bld="one"/>
        </p:bldSub>
      </p:bldGraphic>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2878537392"/>
              </p:ext>
            </p:extLst>
          </p:nvPr>
        </p:nvGraphicFramePr>
        <p:xfrm>
          <a:off x="359470" y="2165241"/>
          <a:ext cx="8425060" cy="3417570"/>
        </p:xfrm>
        <a:graphic>
          <a:graphicData uri="http://schemas.openxmlformats.org/drawingml/2006/table">
            <a:tbl>
              <a:tblPr>
                <a:tableStyleId>{5C22544A-7EE6-4342-B048-85BDC9FD1C3A}</a:tableStyleId>
              </a:tblPr>
              <a:tblGrid>
                <a:gridCol w="2347953"/>
                <a:gridCol w="6077107"/>
              </a:tblGrid>
              <a:tr h="226829">
                <a:tc gridSpan="2">
                  <a:txBody>
                    <a:bodyPr/>
                    <a:lstStyle/>
                    <a:p>
                      <a:pPr algn="ctr">
                        <a:lnSpc>
                          <a:spcPct val="115000"/>
                        </a:lnSpc>
                        <a:spcAft>
                          <a:spcPts val="0"/>
                        </a:spcAft>
                      </a:pPr>
                      <a:r>
                        <a:rPr lang="fr-FR" sz="1300" b="1" dirty="0">
                          <a:effectLst/>
                        </a:rPr>
                        <a:t>Classe de sixième</a:t>
                      </a:r>
                      <a:endParaRPr lang="fr-FR" sz="1300" b="1" dirty="0">
                        <a:effectLst/>
                        <a:latin typeface="Calibri"/>
                        <a:ea typeface="Calibri"/>
                        <a:cs typeface="Times New Roman"/>
                      </a:endParaRPr>
                    </a:p>
                  </a:txBody>
                  <a:tcPr marL="1905" marR="349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FR"/>
                    </a:p>
                  </a:txBody>
                  <a:tcPr/>
                </a:tc>
              </a:tr>
              <a:tr h="226829">
                <a:tc>
                  <a:txBody>
                    <a:bodyPr/>
                    <a:lstStyle/>
                    <a:p>
                      <a:pPr algn="ctr">
                        <a:lnSpc>
                          <a:spcPct val="115000"/>
                        </a:lnSpc>
                        <a:spcAft>
                          <a:spcPts val="0"/>
                        </a:spcAft>
                      </a:pPr>
                      <a:r>
                        <a:rPr lang="fr-FR" sz="1300">
                          <a:effectLst/>
                        </a:rPr>
                        <a:t>Repères annuels de programmation</a:t>
                      </a:r>
                      <a:endParaRPr lang="fr-FR" sz="1300">
                        <a:effectLst/>
                        <a:latin typeface="Calibri"/>
                        <a:ea typeface="Calibri"/>
                        <a:cs typeface="Times New Roman"/>
                      </a:endParaRPr>
                    </a:p>
                  </a:txBody>
                  <a:tcPr marL="1905" marR="349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fr-FR" sz="1300">
                          <a:effectLst/>
                        </a:rPr>
                        <a:t>Démarches et contenus d’enseignement</a:t>
                      </a:r>
                      <a:endParaRPr lang="fr-FR" sz="1300">
                        <a:effectLst/>
                        <a:latin typeface="Calibri"/>
                        <a:ea typeface="Calibri"/>
                        <a:cs typeface="Times New Roman"/>
                      </a:endParaRPr>
                    </a:p>
                  </a:txBody>
                  <a:tcPr marL="1905" marR="349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95114">
                <a:tc>
                  <a:txBody>
                    <a:bodyPr/>
                    <a:lstStyle/>
                    <a:p>
                      <a:pPr marL="93663" indent="0" algn="ctr">
                        <a:lnSpc>
                          <a:spcPct val="115000"/>
                        </a:lnSpc>
                        <a:spcAft>
                          <a:spcPts val="0"/>
                        </a:spcAft>
                      </a:pPr>
                      <a:r>
                        <a:rPr lang="fr-FR" sz="1300" dirty="0">
                          <a:effectLst/>
                        </a:rPr>
                        <a:t> </a:t>
                      </a:r>
                    </a:p>
                    <a:p>
                      <a:pPr marL="93663" indent="0" algn="ctr">
                        <a:lnSpc>
                          <a:spcPct val="115000"/>
                        </a:lnSpc>
                        <a:spcAft>
                          <a:spcPts val="0"/>
                        </a:spcAft>
                      </a:pPr>
                      <a:r>
                        <a:rPr lang="fr-FR" sz="1300" dirty="0">
                          <a:effectLst/>
                        </a:rPr>
                        <a:t>Thème 1</a:t>
                      </a:r>
                    </a:p>
                    <a:p>
                      <a:pPr marL="93663" indent="0" algn="ctr">
                        <a:lnSpc>
                          <a:spcPct val="115000"/>
                        </a:lnSpc>
                        <a:spcAft>
                          <a:spcPts val="0"/>
                        </a:spcAft>
                      </a:pPr>
                      <a:r>
                        <a:rPr lang="fr-FR" sz="1300" dirty="0">
                          <a:effectLst/>
                        </a:rPr>
                        <a:t>La longue histoire de l’humanité</a:t>
                      </a:r>
                    </a:p>
                    <a:p>
                      <a:pPr marL="93663" indent="0" algn="ctr">
                        <a:lnSpc>
                          <a:spcPct val="115000"/>
                        </a:lnSpc>
                        <a:spcAft>
                          <a:spcPts val="0"/>
                        </a:spcAft>
                      </a:pPr>
                      <a:r>
                        <a:rPr lang="fr-FR" sz="1300" dirty="0">
                          <a:effectLst/>
                        </a:rPr>
                        <a:t>et des migrations</a:t>
                      </a:r>
                    </a:p>
                    <a:p>
                      <a:pPr marL="93663" indent="0" algn="l">
                        <a:lnSpc>
                          <a:spcPct val="115000"/>
                        </a:lnSpc>
                        <a:spcAft>
                          <a:spcPts val="0"/>
                        </a:spcAft>
                      </a:pPr>
                      <a:r>
                        <a:rPr lang="fr-FR" sz="1300" dirty="0">
                          <a:effectLst/>
                        </a:rPr>
                        <a:t> </a:t>
                      </a:r>
                    </a:p>
                    <a:p>
                      <a:pPr marL="93663" lvl="0" indent="0" algn="l">
                        <a:lnSpc>
                          <a:spcPct val="115000"/>
                        </a:lnSpc>
                        <a:spcAft>
                          <a:spcPts val="0"/>
                        </a:spcAft>
                        <a:buSzPts val="1000"/>
                        <a:buFont typeface="Wingdings" pitchFamily="2" charset="2"/>
                        <a:buChar char="§"/>
                        <a:tabLst>
                          <a:tab pos="8036560" algn="l"/>
                        </a:tabLst>
                      </a:pPr>
                      <a:r>
                        <a:rPr lang="fr-FR" sz="1300" dirty="0">
                          <a:effectLst/>
                        </a:rPr>
                        <a:t>Les débuts de l’humanité.</a:t>
                      </a:r>
                    </a:p>
                    <a:p>
                      <a:pPr marL="93663" lvl="0" indent="0" algn="l">
                        <a:lnSpc>
                          <a:spcPct val="115000"/>
                        </a:lnSpc>
                        <a:spcAft>
                          <a:spcPts val="0"/>
                        </a:spcAft>
                        <a:buSzPts val="1000"/>
                        <a:buFont typeface="Wingdings" pitchFamily="2" charset="2"/>
                        <a:buChar char="§"/>
                        <a:tabLst>
                          <a:tab pos="8036560" algn="l"/>
                        </a:tabLst>
                      </a:pPr>
                      <a:r>
                        <a:rPr lang="fr-FR" sz="1300" dirty="0">
                          <a:effectLst/>
                        </a:rPr>
                        <a:t>La « révolution » néolithique.</a:t>
                      </a:r>
                    </a:p>
                    <a:p>
                      <a:pPr marL="93663" lvl="0" indent="0" algn="l">
                        <a:lnSpc>
                          <a:spcPct val="115000"/>
                        </a:lnSpc>
                        <a:spcAft>
                          <a:spcPts val="0"/>
                        </a:spcAft>
                        <a:buSzPts val="1000"/>
                        <a:buFont typeface="Wingdings" pitchFamily="2" charset="2"/>
                        <a:buChar char="§"/>
                        <a:tabLst>
                          <a:tab pos="8036560" algn="l"/>
                        </a:tabLst>
                      </a:pPr>
                      <a:r>
                        <a:rPr lang="fr-FR" sz="1300" dirty="0">
                          <a:effectLst/>
                        </a:rPr>
                        <a:t>Premiers États, premières écritures.</a:t>
                      </a:r>
                      <a:endParaRPr lang="fr-FR" sz="1300" dirty="0">
                        <a:effectLst/>
                        <a:latin typeface="Symbol"/>
                        <a:ea typeface="Calibri"/>
                        <a:cs typeface="Wingdings"/>
                      </a:endParaRPr>
                    </a:p>
                  </a:txBody>
                  <a:tcPr marL="1905" marR="349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3663" indent="0" algn="just">
                        <a:lnSpc>
                          <a:spcPct val="115000"/>
                        </a:lnSpc>
                        <a:spcAft>
                          <a:spcPts val="0"/>
                        </a:spcAft>
                      </a:pPr>
                      <a:r>
                        <a:rPr lang="fr-FR" sz="1300" dirty="0">
                          <a:effectLst/>
                        </a:rPr>
                        <a:t> </a:t>
                      </a:r>
                      <a:r>
                        <a:rPr lang="fr-FR" sz="1300" dirty="0" smtClean="0">
                          <a:effectLst/>
                        </a:rPr>
                        <a:t>L’étude </a:t>
                      </a:r>
                      <a:r>
                        <a:rPr lang="fr-FR" sz="1300" dirty="0">
                          <a:effectLst/>
                        </a:rPr>
                        <a:t>de la préhistoire permet d’établir, en dialogue avec d’autres champs disciplinaires, des faits scientifiques, avant la découverte des mythes polythéistes et des récits sur les origines du monde et de l’humanité proposés par les religions monothéistes. L’histoire des premières grandes migrations de l’humanité peut être conduite rapidement à partir de l’observation de cartes et de la mention de quelques sites de fouilles et amène une première réflexion sur l’histoire du peuplement à l’échelle mondiale. L’étude du néolithique interroge l’intervention des femmes et des hommes sur leur environnement. La sédentarisation des communautés humaines comme l’entrée des activités humaines dans l’agriculture et l’élevage se produisent à des moments différents selon les espaces géographiques observés. L’étude des premiers États et des premières écritures se place dans le cadre de l’Orient ancien et peut concerner l’Égypte ou la Mésopotamie</a:t>
                      </a:r>
                      <a:r>
                        <a:rPr lang="fr-FR" sz="1300" dirty="0" smtClean="0">
                          <a:effectLst/>
                        </a:rPr>
                        <a:t>.</a:t>
                      </a:r>
                      <a:r>
                        <a:rPr lang="fr-FR" sz="1300" dirty="0">
                          <a:effectLst/>
                        </a:rPr>
                        <a:t> </a:t>
                      </a:r>
                      <a:endParaRPr lang="fr-FR" sz="1300" dirty="0">
                        <a:effectLst/>
                        <a:latin typeface="Calibri"/>
                        <a:ea typeface="Calibri"/>
                        <a:cs typeface="Times New Roman"/>
                      </a:endParaRPr>
                    </a:p>
                  </a:txBody>
                  <a:tcPr marL="1905" marR="349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 name="ZoneTexte 2"/>
          <p:cNvSpPr txBox="1"/>
          <p:nvPr/>
        </p:nvSpPr>
        <p:spPr>
          <a:xfrm>
            <a:off x="2044482" y="635052"/>
            <a:ext cx="6159282" cy="707886"/>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r>
              <a:rPr lang="fr-FR" sz="2000" b="1" spc="150" dirty="0" smtClean="0">
                <a:ln w="11430"/>
                <a:solidFill>
                  <a:srgbClr val="F8F8F8"/>
                </a:solidFill>
                <a:effectLst>
                  <a:outerShdw blurRad="25400" algn="tl" rotWithShape="0">
                    <a:srgbClr val="000000">
                      <a:alpha val="43000"/>
                    </a:srgbClr>
                  </a:outerShdw>
                </a:effectLst>
                <a:latin typeface="Castellar" pitchFamily="18" charset="0"/>
              </a:rPr>
              <a:t>Nouveau programme de </a:t>
            </a:r>
            <a:r>
              <a:rPr lang="fr-FR" sz="2000" b="1" spc="150" dirty="0" err="1" smtClean="0">
                <a:ln w="11430"/>
                <a:solidFill>
                  <a:srgbClr val="F8F8F8"/>
                </a:solidFill>
                <a:effectLst>
                  <a:outerShdw blurRad="25400" algn="tl" rotWithShape="0">
                    <a:srgbClr val="000000">
                      <a:alpha val="43000"/>
                    </a:srgbClr>
                  </a:outerShdw>
                </a:effectLst>
                <a:latin typeface="Castellar" pitchFamily="18" charset="0"/>
              </a:rPr>
              <a:t>sixieme</a:t>
            </a:r>
            <a:r>
              <a:rPr lang="fr-FR" sz="2000" b="1" spc="150" dirty="0" smtClean="0">
                <a:ln w="11430"/>
                <a:solidFill>
                  <a:srgbClr val="F8F8F8"/>
                </a:solidFill>
                <a:effectLst>
                  <a:outerShdw blurRad="25400" algn="tl" rotWithShape="0">
                    <a:srgbClr val="000000">
                      <a:alpha val="43000"/>
                    </a:srgbClr>
                  </a:outerShdw>
                </a:effectLst>
                <a:latin typeface="Castellar" pitchFamily="18" charset="0"/>
              </a:rPr>
              <a:t>/Thème 1</a:t>
            </a:r>
            <a:endParaRPr lang="fr-FR" sz="2000" b="1" spc="150" dirty="0">
              <a:ln w="11430"/>
              <a:solidFill>
                <a:srgbClr val="F8F8F8"/>
              </a:solidFill>
              <a:effectLst>
                <a:outerShdw blurRad="25400" algn="tl" rotWithShape="0">
                  <a:srgbClr val="000000">
                    <a:alpha val="43000"/>
                  </a:srgbClr>
                </a:outerShdw>
              </a:effectLst>
              <a:latin typeface="Castellar" pitchFamily="18" charset="0"/>
            </a:endParaRPr>
          </a:p>
        </p:txBody>
      </p:sp>
      <p:grpSp>
        <p:nvGrpSpPr>
          <p:cNvPr id="4" name="Groupe 3"/>
          <p:cNvGrpSpPr/>
          <p:nvPr/>
        </p:nvGrpSpPr>
        <p:grpSpPr>
          <a:xfrm>
            <a:off x="0" y="0"/>
            <a:ext cx="1758003" cy="1758003"/>
            <a:chOff x="3302636" y="4311"/>
            <a:chExt cx="1758003" cy="1758003"/>
          </a:xfrm>
        </p:grpSpPr>
        <p:sp>
          <p:nvSpPr>
            <p:cNvPr id="5" name="Ellipse 4">
              <a:hlinkClick r:id="rId2" action="ppaction://hlinksldjump"/>
            </p:cNvPr>
            <p:cNvSpPr/>
            <p:nvPr/>
          </p:nvSpPr>
          <p:spPr>
            <a:xfrm>
              <a:off x="3302636" y="4311"/>
              <a:ext cx="1758003" cy="1758003"/>
            </a:xfrm>
            <a:prstGeom prst="ellipse">
              <a:avLst/>
            </a:prstGeom>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sp>
        <p:sp>
          <p:nvSpPr>
            <p:cNvPr id="6" name="Ellipse 4"/>
            <p:cNvSpPr/>
            <p:nvPr/>
          </p:nvSpPr>
          <p:spPr>
            <a:xfrm>
              <a:off x="3560090" y="261765"/>
              <a:ext cx="1243095" cy="124309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fr-FR" sz="1600" b="1" kern="1200" dirty="0" smtClean="0">
                  <a:latin typeface="Tw Cen MT" pitchFamily="34" charset="0"/>
                </a:rPr>
                <a:t>Le programme </a:t>
              </a:r>
              <a:endParaRPr lang="fr-FR" sz="1600" b="1" kern="1200" dirty="0">
                <a:latin typeface="Tw Cen MT" pitchFamily="34" charset="0"/>
              </a:endParaRPr>
            </a:p>
          </p:txBody>
        </p:sp>
      </p:grpSp>
    </p:spTree>
    <p:extLst>
      <p:ext uri="{BB962C8B-B14F-4D97-AF65-F5344CB8AC3E}">
        <p14:creationId xmlns:p14="http://schemas.microsoft.com/office/powerpoint/2010/main" val="3994848382"/>
      </p:ext>
    </p:extLst>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Groupe 1"/>
          <p:cNvGrpSpPr/>
          <p:nvPr/>
        </p:nvGrpSpPr>
        <p:grpSpPr>
          <a:xfrm>
            <a:off x="0" y="0"/>
            <a:ext cx="1758003" cy="1758003"/>
            <a:chOff x="5433457" y="3695000"/>
            <a:chExt cx="1758003" cy="1758003"/>
          </a:xfrm>
        </p:grpSpPr>
        <p:sp>
          <p:nvSpPr>
            <p:cNvPr id="3" name="Ellipse 2">
              <a:hlinkClick r:id="rId2" action="ppaction://hlinksldjump"/>
            </p:cNvPr>
            <p:cNvSpPr/>
            <p:nvPr/>
          </p:nvSpPr>
          <p:spPr>
            <a:xfrm>
              <a:off x="5433457" y="3695000"/>
              <a:ext cx="1758003" cy="1758003"/>
            </a:xfrm>
            <a:prstGeom prst="ellipse">
              <a:avLst/>
            </a:prstGeom>
          </p:spPr>
          <p:style>
            <a:lnRef idx="0">
              <a:schemeClr val="lt1">
                <a:hueOff val="0"/>
                <a:satOff val="0"/>
                <a:lumOff val="0"/>
                <a:alphaOff val="0"/>
              </a:schemeClr>
            </a:lnRef>
            <a:fillRef idx="3">
              <a:schemeClr val="accent2">
                <a:hueOff val="2340759"/>
                <a:satOff val="-2919"/>
                <a:lumOff val="686"/>
                <a:alphaOff val="0"/>
              </a:schemeClr>
            </a:fillRef>
            <a:effectRef idx="3">
              <a:schemeClr val="accent2">
                <a:hueOff val="2340759"/>
                <a:satOff val="-2919"/>
                <a:lumOff val="686"/>
                <a:alphaOff val="0"/>
              </a:schemeClr>
            </a:effectRef>
            <a:fontRef idx="minor">
              <a:schemeClr val="lt1"/>
            </a:fontRef>
          </p:style>
        </p:sp>
        <p:sp>
          <p:nvSpPr>
            <p:cNvPr id="4" name="Ellipse 4"/>
            <p:cNvSpPr/>
            <p:nvPr/>
          </p:nvSpPr>
          <p:spPr>
            <a:xfrm>
              <a:off x="5690911" y="3952454"/>
              <a:ext cx="1243095" cy="124309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fr-FR" sz="1600" b="1" kern="1200" dirty="0" smtClean="0">
                  <a:latin typeface="Tw Cen MT" pitchFamily="34" charset="0"/>
                </a:rPr>
                <a:t>Le tableau des compétences (socle mis en place en 2016)</a:t>
              </a:r>
            </a:p>
          </p:txBody>
        </p:sp>
      </p:grpSp>
      <p:grpSp>
        <p:nvGrpSpPr>
          <p:cNvPr id="5" name="Groupe 4"/>
          <p:cNvGrpSpPr/>
          <p:nvPr/>
        </p:nvGrpSpPr>
        <p:grpSpPr>
          <a:xfrm>
            <a:off x="2676362" y="29488"/>
            <a:ext cx="3791277" cy="6799024"/>
            <a:chOff x="780722" y="422910"/>
            <a:chExt cx="1648824" cy="3257190"/>
          </a:xfrm>
        </p:grpSpPr>
        <p:pic>
          <p:nvPicPr>
            <p:cNvPr id="6" name="Image 5"/>
            <p:cNvPicPr>
              <a:picLocks noChangeAspect="1"/>
            </p:cNvPicPr>
            <p:nvPr/>
          </p:nvPicPr>
          <p:blipFill rotWithShape="1">
            <a:blip r:embed="rId3">
              <a:extLst>
                <a:ext uri="{28A0092B-C50C-407E-A947-70E740481C1C}">
                  <a14:useLocalDpi xmlns:a14="http://schemas.microsoft.com/office/drawing/2010/main" val="0"/>
                </a:ext>
              </a:extLst>
            </a:blip>
            <a:srcRect l="32666" t="15972" r="49301" b="36347"/>
            <a:stretch/>
          </p:blipFill>
          <p:spPr>
            <a:xfrm>
              <a:off x="780723" y="422910"/>
              <a:ext cx="1648823" cy="2452492"/>
            </a:xfrm>
            <a:prstGeom prst="rect">
              <a:avLst/>
            </a:prstGeom>
            <a:ln>
              <a:solidFill>
                <a:schemeClr val="tx1"/>
              </a:solidFill>
            </a:ln>
          </p:spPr>
        </p:pic>
        <p:pic>
          <p:nvPicPr>
            <p:cNvPr id="7" name="Image 6"/>
            <p:cNvPicPr>
              <a:picLocks noChangeAspect="1"/>
            </p:cNvPicPr>
            <p:nvPr/>
          </p:nvPicPr>
          <p:blipFill rotWithShape="1">
            <a:blip r:embed="rId3">
              <a:extLst>
                <a:ext uri="{28A0092B-C50C-407E-A947-70E740481C1C}">
                  <a14:useLocalDpi xmlns:a14="http://schemas.microsoft.com/office/drawing/2010/main" val="0"/>
                </a:ext>
              </a:extLst>
            </a:blip>
            <a:srcRect l="32680" t="75695" r="49288" b="8749"/>
            <a:stretch/>
          </p:blipFill>
          <p:spPr>
            <a:xfrm>
              <a:off x="780722" y="2880000"/>
              <a:ext cx="1648823" cy="800100"/>
            </a:xfrm>
            <a:prstGeom prst="rect">
              <a:avLst/>
            </a:prstGeom>
            <a:ln>
              <a:solidFill>
                <a:schemeClr val="tx1"/>
              </a:solidFill>
            </a:ln>
          </p:spPr>
        </p:pic>
      </p:grpSp>
    </p:spTree>
    <p:extLst>
      <p:ext uri="{BB962C8B-B14F-4D97-AF65-F5344CB8AC3E}">
        <p14:creationId xmlns:p14="http://schemas.microsoft.com/office/powerpoint/2010/main" val="1578799875"/>
      </p:ext>
    </p:extLst>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Groupe 1"/>
          <p:cNvGrpSpPr/>
          <p:nvPr/>
        </p:nvGrpSpPr>
        <p:grpSpPr>
          <a:xfrm>
            <a:off x="0" y="0"/>
            <a:ext cx="1758003" cy="1758003"/>
            <a:chOff x="1171816" y="3695000"/>
            <a:chExt cx="1758003" cy="1758003"/>
          </a:xfrm>
        </p:grpSpPr>
        <p:sp>
          <p:nvSpPr>
            <p:cNvPr id="3" name="Ellipse 2">
              <a:hlinkClick r:id="rId2" action="ppaction://hlinksldjump"/>
            </p:cNvPr>
            <p:cNvSpPr/>
            <p:nvPr/>
          </p:nvSpPr>
          <p:spPr>
            <a:xfrm>
              <a:off x="1171816" y="3695000"/>
              <a:ext cx="1758003" cy="1758003"/>
            </a:xfrm>
            <a:prstGeom prst="ellipse">
              <a:avLst/>
            </a:prstGeom>
          </p:spPr>
          <p:style>
            <a:lnRef idx="0">
              <a:schemeClr val="lt1">
                <a:hueOff val="0"/>
                <a:satOff val="0"/>
                <a:lumOff val="0"/>
                <a:alphaOff val="0"/>
              </a:schemeClr>
            </a:lnRef>
            <a:fillRef idx="3">
              <a:schemeClr val="accent2">
                <a:hueOff val="4681519"/>
                <a:satOff val="-5839"/>
                <a:lumOff val="1373"/>
                <a:alphaOff val="0"/>
              </a:schemeClr>
            </a:fillRef>
            <a:effectRef idx="3">
              <a:schemeClr val="accent2">
                <a:hueOff val="4681519"/>
                <a:satOff val="-5839"/>
                <a:lumOff val="1373"/>
                <a:alphaOff val="0"/>
              </a:schemeClr>
            </a:effectRef>
            <a:fontRef idx="minor">
              <a:schemeClr val="lt1"/>
            </a:fontRef>
          </p:style>
        </p:sp>
        <p:sp>
          <p:nvSpPr>
            <p:cNvPr id="4" name="Ellipse 4"/>
            <p:cNvSpPr/>
            <p:nvPr/>
          </p:nvSpPr>
          <p:spPr>
            <a:xfrm>
              <a:off x="1429270" y="3952454"/>
              <a:ext cx="1243095" cy="124309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fr-FR" sz="1600" b="1" kern="1200" dirty="0" smtClean="0">
                  <a:latin typeface="Tw Cen MT" pitchFamily="34" charset="0"/>
                </a:rPr>
                <a:t>La fiche </a:t>
              </a:r>
              <a:r>
                <a:rPr lang="fr-FR" sz="1600" b="1" kern="1200" dirty="0" err="1" smtClean="0">
                  <a:latin typeface="Tw Cen MT" pitchFamily="34" charset="0"/>
                </a:rPr>
                <a:t>Eduscol</a:t>
              </a:r>
              <a:r>
                <a:rPr lang="fr-FR" sz="1600" b="1" kern="1200" dirty="0" smtClean="0">
                  <a:latin typeface="Tw Cen MT" pitchFamily="34" charset="0"/>
                </a:rPr>
                <a:t> </a:t>
              </a:r>
            </a:p>
          </p:txBody>
        </p:sp>
      </p:grpSp>
      <p:pic>
        <p:nvPicPr>
          <p:cNvPr id="8" name="Image 7"/>
          <p:cNvPicPr>
            <a:picLocks noChangeAspect="1"/>
          </p:cNvPicPr>
          <p:nvPr/>
        </p:nvPicPr>
        <p:blipFill rotWithShape="1">
          <a:blip r:embed="rId3">
            <a:extLst>
              <a:ext uri="{28A0092B-C50C-407E-A947-70E740481C1C}">
                <a14:useLocalDpi xmlns:a14="http://schemas.microsoft.com/office/drawing/2010/main" val="0"/>
              </a:ext>
            </a:extLst>
          </a:blip>
          <a:srcRect l="25625" t="12506" r="42708" b="13149"/>
          <a:stretch/>
        </p:blipFill>
        <p:spPr>
          <a:xfrm>
            <a:off x="2290813" y="352703"/>
            <a:ext cx="4562374" cy="6025067"/>
          </a:xfrm>
          <a:prstGeom prst="rect">
            <a:avLst/>
          </a:prstGeom>
        </p:spPr>
      </p:pic>
    </p:spTree>
    <p:extLst>
      <p:ext uri="{BB962C8B-B14F-4D97-AF65-F5344CB8AC3E}">
        <p14:creationId xmlns:p14="http://schemas.microsoft.com/office/powerpoint/2010/main" val="1763946623"/>
      </p:ext>
    </p:extLst>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449464" y="-14639"/>
            <a:ext cx="4245073" cy="400110"/>
          </a:xfrm>
          <a:prstGeom prst="rect">
            <a:avLst/>
          </a:prstGeom>
          <a:noFill/>
        </p:spPr>
        <p:txBody>
          <a:bodyPr wrap="none" rtlCol="0">
            <a:spAutoFit/>
            <a:scene3d>
              <a:camera prst="orthographicFront"/>
              <a:lightRig rig="soft" dir="t">
                <a:rot lat="0" lon="0" rev="10800000"/>
              </a:lightRig>
            </a:scene3d>
            <a:sp3d>
              <a:bevelT w="27940" h="12700"/>
              <a:contourClr>
                <a:srgbClr val="DDDDDD"/>
              </a:contourClr>
            </a:sp3d>
          </a:bodyPr>
          <a:lstStyle/>
          <a:p>
            <a:pPr algn="ctr"/>
            <a:r>
              <a:rPr lang="fr-FR" sz="2000" b="1" spc="150" dirty="0" smtClean="0">
                <a:ln w="11430"/>
                <a:solidFill>
                  <a:srgbClr val="F8F8F8"/>
                </a:solidFill>
                <a:effectLst>
                  <a:outerShdw blurRad="25400" algn="tl" rotWithShape="0">
                    <a:srgbClr val="000000">
                      <a:alpha val="43000"/>
                    </a:srgbClr>
                  </a:outerShdw>
                </a:effectLst>
                <a:latin typeface="Castellar" pitchFamily="18" charset="0"/>
              </a:rPr>
              <a:t>Un exemple de canevas</a:t>
            </a:r>
            <a:endParaRPr lang="fr-FR" sz="2000" b="1" spc="150" dirty="0">
              <a:ln w="11430"/>
              <a:solidFill>
                <a:srgbClr val="F8F8F8"/>
              </a:solidFill>
              <a:effectLst>
                <a:outerShdw blurRad="25400" algn="tl" rotWithShape="0">
                  <a:srgbClr val="000000">
                    <a:alpha val="43000"/>
                  </a:srgbClr>
                </a:outerShdw>
              </a:effectLst>
              <a:latin typeface="Castellar" pitchFamily="18" charset="0"/>
            </a:endParaRPr>
          </a:p>
        </p:txBody>
      </p:sp>
      <p:graphicFrame>
        <p:nvGraphicFramePr>
          <p:cNvPr id="3" name="Tableau 2"/>
          <p:cNvGraphicFramePr>
            <a:graphicFrameLocks noGrp="1"/>
          </p:cNvGraphicFramePr>
          <p:nvPr>
            <p:extLst>
              <p:ext uri="{D42A27DB-BD31-4B8C-83A1-F6EECF244321}">
                <p14:modId xmlns:p14="http://schemas.microsoft.com/office/powerpoint/2010/main" val="638417580"/>
              </p:ext>
            </p:extLst>
          </p:nvPr>
        </p:nvGraphicFramePr>
        <p:xfrm>
          <a:off x="220231" y="480229"/>
          <a:ext cx="8703539" cy="6198036"/>
        </p:xfrm>
        <a:graphic>
          <a:graphicData uri="http://schemas.openxmlformats.org/drawingml/2006/table">
            <a:tbl>
              <a:tblPr firstRow="1" bandRow="1">
                <a:tableStyleId>{7DF18680-E054-41AD-8BC1-D1AEF772440D}</a:tableStyleId>
              </a:tblPr>
              <a:tblGrid>
                <a:gridCol w="993776"/>
                <a:gridCol w="2232000"/>
                <a:gridCol w="2232000"/>
                <a:gridCol w="1836000"/>
                <a:gridCol w="1409763"/>
              </a:tblGrid>
              <a:tr h="47667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i="1" dirty="0" smtClean="0">
                          <a:latin typeface="Tw Cen MT" pitchFamily="34" charset="0"/>
                        </a:rPr>
                        <a:t>Place dans la programmation annuelle</a:t>
                      </a:r>
                      <a:endParaRPr lang="fr-FR" sz="1100" b="1" i="1" dirty="0" smtClean="0">
                        <a:latin typeface="Tw Cen MT" pitchFamily="34" charset="0"/>
                      </a:endParaRPr>
                    </a:p>
                  </a:txBody>
                  <a:tcPr>
                    <a:solidFill>
                      <a:schemeClr val="bg2">
                        <a:lumMod val="25000"/>
                      </a:schemeClr>
                    </a:solidFill>
                  </a:tcPr>
                </a:tc>
                <a:tc gridSpan="4">
                  <a:txBody>
                    <a:bodyPr/>
                    <a:lstStyle/>
                    <a:p>
                      <a:pPr algn="l"/>
                      <a:r>
                        <a:rPr lang="fr-FR" sz="1800" cap="small" baseline="0" dirty="0" smtClean="0">
                          <a:latin typeface="Tw Cen MT" pitchFamily="34" charset="0"/>
                        </a:rPr>
                        <a:t>Thème  : </a:t>
                      </a:r>
                    </a:p>
                    <a:p>
                      <a:pPr algn="l"/>
                      <a:r>
                        <a:rPr lang="fr-FR" sz="1800" cap="small" baseline="0" dirty="0" smtClean="0">
                          <a:latin typeface="Tw Cen MT" pitchFamily="34" charset="0"/>
                        </a:rPr>
                        <a:t>Sous thème : </a:t>
                      </a:r>
                      <a:endParaRPr lang="fr-FR" sz="1800" cap="small" baseline="0" dirty="0">
                        <a:latin typeface="Tw Cen MT" pitchFamily="34" charset="0"/>
                      </a:endParaRPr>
                    </a:p>
                  </a:txBody>
                  <a:tcPr anchor="ctr">
                    <a:solidFill>
                      <a:schemeClr val="bg2">
                        <a:lumMod val="25000"/>
                      </a:schemeClr>
                    </a:solidFill>
                  </a:tcPr>
                </a:tc>
                <a:tc hMerge="1">
                  <a:txBody>
                    <a:bodyPr/>
                    <a:lstStyle/>
                    <a:p>
                      <a:endParaRPr lang="fr-FR"/>
                    </a:p>
                  </a:txBody>
                  <a:tcPr/>
                </a:tc>
                <a:tc hMerge="1">
                  <a:txBody>
                    <a:bodyPr/>
                    <a:lstStyle/>
                    <a:p>
                      <a:endParaRPr lang="fr-FR"/>
                    </a:p>
                  </a:txBody>
                  <a:tcPr/>
                </a:tc>
                <a:tc hMerge="1">
                  <a:txBody>
                    <a:bodyPr/>
                    <a:lstStyle/>
                    <a:p>
                      <a:endParaRPr lang="fr-FR"/>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b="1" dirty="0" smtClean="0">
                          <a:latin typeface="Tw Cen MT" pitchFamily="34" charset="0"/>
                        </a:rPr>
                        <a:t>Séances et découpage</a:t>
                      </a:r>
                    </a:p>
                  </a:txBody>
                  <a:tcPr anchor="ctr">
                    <a:solidFill>
                      <a:schemeClr val="bg2">
                        <a:lumMod val="75000"/>
                      </a:schemeClr>
                    </a:solidFill>
                  </a:tcPr>
                </a:tc>
                <a:tc>
                  <a:txBody>
                    <a:bodyPr/>
                    <a:lstStyle/>
                    <a:p>
                      <a:r>
                        <a:rPr lang="fr-FR" sz="1200" b="1" dirty="0" smtClean="0">
                          <a:latin typeface="Tw Cen MT" pitchFamily="34" charset="0"/>
                        </a:rPr>
                        <a:t>Séance 1</a:t>
                      </a:r>
                      <a:r>
                        <a:rPr lang="fr-FR" sz="1200" b="1" baseline="0" dirty="0" smtClean="0">
                          <a:latin typeface="Tw Cen MT" pitchFamily="34" charset="0"/>
                        </a:rPr>
                        <a:t> </a:t>
                      </a:r>
                    </a:p>
                    <a:p>
                      <a:endParaRPr lang="fr-FR" sz="1200" b="1" baseline="0" dirty="0" smtClean="0">
                        <a:latin typeface="Tw Cen MT" pitchFamily="34" charset="0"/>
                      </a:endParaRPr>
                    </a:p>
                    <a:p>
                      <a:endParaRPr lang="fr-FR" sz="1200" b="1" baseline="0" dirty="0" smtClean="0">
                        <a:latin typeface="Tw Cen MT" pitchFamily="34" charset="0"/>
                      </a:endParaRPr>
                    </a:p>
                    <a:p>
                      <a:endParaRPr lang="fr-FR" sz="1200" b="1" baseline="0" dirty="0" smtClean="0">
                        <a:latin typeface="Tw Cen MT" pitchFamily="34" charset="0"/>
                      </a:endParaRPr>
                    </a:p>
                    <a:p>
                      <a:endParaRPr lang="fr-FR" sz="1200" b="1" baseline="0" dirty="0" smtClean="0">
                        <a:latin typeface="Tw Cen MT" pitchFamily="34" charset="0"/>
                      </a:endParaRPr>
                    </a:p>
                  </a:txBody>
                  <a:tcPr>
                    <a:solidFill>
                      <a:schemeClr val="bg2">
                        <a:lumMod val="75000"/>
                      </a:schemeClr>
                    </a:solidFill>
                  </a:tcPr>
                </a:tc>
                <a:tc>
                  <a:txBody>
                    <a:bodyPr/>
                    <a:lstStyle/>
                    <a:p>
                      <a:r>
                        <a:rPr lang="fr-FR" sz="1200" b="1" dirty="0" smtClean="0">
                          <a:latin typeface="Tw Cen MT" pitchFamily="34" charset="0"/>
                        </a:rPr>
                        <a:t>Séance 2</a:t>
                      </a:r>
                      <a:r>
                        <a:rPr lang="fr-FR" sz="1200" b="1" baseline="0" dirty="0" smtClean="0">
                          <a:latin typeface="Tw Cen MT" pitchFamily="34" charset="0"/>
                        </a:rPr>
                        <a:t> </a:t>
                      </a:r>
                    </a:p>
                  </a:txBody>
                  <a:tcPr>
                    <a:solidFill>
                      <a:schemeClr val="bg2">
                        <a:lumMod val="75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200" b="1" dirty="0" smtClean="0">
                          <a:latin typeface="Tw Cen MT" pitchFamily="34" charset="0"/>
                        </a:rPr>
                        <a:t>Séance 3</a:t>
                      </a:r>
                      <a:r>
                        <a:rPr lang="fr-FR" sz="1200" b="1" baseline="0" dirty="0" smtClean="0">
                          <a:latin typeface="Tw Cen MT" pitchFamily="34" charset="0"/>
                        </a:rPr>
                        <a:t> </a:t>
                      </a:r>
                      <a:endParaRPr lang="fr-FR" sz="1200" b="1" dirty="0" smtClean="0">
                        <a:latin typeface="Tw Cen MT" pitchFamily="34" charset="0"/>
                      </a:endParaRPr>
                    </a:p>
                  </a:txBody>
                  <a:tcPr>
                    <a:solidFill>
                      <a:schemeClr val="bg2">
                        <a:lumMod val="75000"/>
                      </a:schemeClr>
                    </a:solidFill>
                  </a:tcPr>
                </a:tc>
                <a:tc>
                  <a:txBody>
                    <a:bodyPr/>
                    <a:lstStyle/>
                    <a:p>
                      <a:r>
                        <a:rPr lang="fr-FR" sz="1200" b="1" dirty="0" smtClean="0">
                          <a:latin typeface="Tw Cen MT" pitchFamily="34" charset="0"/>
                        </a:rPr>
                        <a:t>Séance 4</a:t>
                      </a:r>
                      <a:r>
                        <a:rPr lang="fr-FR" sz="1200" b="1" baseline="0" dirty="0" smtClean="0">
                          <a:latin typeface="Tw Cen MT" pitchFamily="34" charset="0"/>
                        </a:rPr>
                        <a:t> </a:t>
                      </a:r>
                      <a:endParaRPr lang="fr-FR" sz="1200" b="1" dirty="0" smtClean="0">
                        <a:latin typeface="Tw Cen MT" pitchFamily="34" charset="0"/>
                      </a:endParaRPr>
                    </a:p>
                  </a:txBody>
                  <a:tcPr>
                    <a:solidFill>
                      <a:schemeClr val="bg2">
                        <a:lumMod val="75000"/>
                      </a:schemeClr>
                    </a:solidFill>
                  </a:tcPr>
                </a:tc>
              </a:tr>
              <a:tr h="74443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b="1" dirty="0" smtClean="0">
                          <a:latin typeface="Tw Cen MT" pitchFamily="34" charset="0"/>
                        </a:rPr>
                        <a:t>Objectifs : savoirs et savoir-faire</a:t>
                      </a:r>
                    </a:p>
                    <a:p>
                      <a:pPr algn="ctr"/>
                      <a:endParaRPr lang="fr-FR" sz="1200" b="1" dirty="0">
                        <a:latin typeface="Tw Cen MT" pitchFamily="34" charset="0"/>
                      </a:endParaRPr>
                    </a:p>
                  </a:txBody>
                  <a:tcPr anchor="ctr">
                    <a:solidFill>
                      <a:schemeClr val="bg2">
                        <a:lumMod val="90000"/>
                      </a:schemeClr>
                    </a:solidFill>
                  </a:tcPr>
                </a:tc>
                <a:tc gridSpan="2">
                  <a:txBody>
                    <a:bodyPr/>
                    <a:lstStyle/>
                    <a:p>
                      <a:r>
                        <a:rPr lang="fr-FR" sz="1200" b="1" dirty="0" smtClean="0">
                          <a:latin typeface="Tw Cen MT" pitchFamily="34" charset="0"/>
                        </a:rPr>
                        <a:t>Connaissances :</a:t>
                      </a:r>
                    </a:p>
                  </a:txBody>
                  <a:tcPr>
                    <a:solidFill>
                      <a:schemeClr val="bg2">
                        <a:lumMod val="90000"/>
                      </a:schemeClr>
                    </a:solidFill>
                  </a:tcPr>
                </a:tc>
                <a:tc hMerge="1">
                  <a:txBody>
                    <a:bodyPr/>
                    <a:lstStyle/>
                    <a:p>
                      <a:endParaRPr lang="fr-FR"/>
                    </a:p>
                  </a:txBody>
                  <a:tcPr/>
                </a:tc>
                <a:tc gridSpan="2">
                  <a:txBody>
                    <a:bodyPr/>
                    <a:lstStyle/>
                    <a:p>
                      <a:r>
                        <a:rPr lang="fr-FR" sz="1200" b="1" dirty="0" smtClean="0">
                          <a:latin typeface="Tw Cen MT" pitchFamily="34" charset="0"/>
                        </a:rPr>
                        <a:t>Capacités :</a:t>
                      </a:r>
                    </a:p>
                  </a:txBody>
                  <a:tcPr>
                    <a:solidFill>
                      <a:schemeClr val="bg2">
                        <a:lumMod val="90000"/>
                      </a:schemeClr>
                    </a:solidFill>
                  </a:tcPr>
                </a:tc>
                <a:tc hMerge="1">
                  <a:txBody>
                    <a:bodyPr/>
                    <a:lstStyle/>
                    <a:p>
                      <a:endParaRPr lang="fr-FR"/>
                    </a:p>
                  </a:txBody>
                  <a:tcPr/>
                </a:tc>
              </a:tr>
              <a:tr h="159851">
                <a:tc>
                  <a:txBody>
                    <a:bodyPr/>
                    <a:lstStyle/>
                    <a:p>
                      <a:pPr algn="ctr"/>
                      <a:r>
                        <a:rPr lang="fr-FR" sz="1200" b="1" dirty="0" smtClean="0">
                          <a:latin typeface="Tw Cen MT" pitchFamily="34" charset="0"/>
                        </a:rPr>
                        <a:t>Domaines</a:t>
                      </a:r>
                    </a:p>
                  </a:txBody>
                  <a:tcPr anchor="ctr">
                    <a:solidFill>
                      <a:schemeClr val="bg2">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 typeface="Wingdings" charset="2"/>
                        <a:buNone/>
                        <a:tabLst/>
                        <a:defRPr/>
                      </a:pPr>
                      <a:r>
                        <a:rPr lang="fr-FR" sz="1200" b="1" i="1" cap="small" dirty="0" smtClean="0">
                          <a:latin typeface="Tw Cen MT" pitchFamily="34" charset="0"/>
                        </a:rPr>
                        <a:t>D1. Les langages pour</a:t>
                      </a:r>
                      <a:r>
                        <a:rPr lang="fr-FR" sz="1200" b="1" i="1" cap="small" baseline="0" dirty="0" smtClean="0">
                          <a:latin typeface="Tw Cen MT" pitchFamily="34" charset="0"/>
                        </a:rPr>
                        <a:t> penser et communiquer</a:t>
                      </a:r>
                      <a:endParaRPr lang="fr-FR" sz="1200" i="1" cap="small" baseline="0" dirty="0" smtClean="0">
                        <a:latin typeface="Tw Cen MT" pitchFamily="34" charset="0"/>
                      </a:endParaRPr>
                    </a:p>
                  </a:txBody>
                  <a:tcPr>
                    <a:solidFill>
                      <a:schemeClr val="bg2">
                        <a:lumMod val="75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 typeface="Wingdings" charset="2"/>
                        <a:buNone/>
                        <a:tabLst/>
                        <a:defRPr/>
                      </a:pPr>
                      <a:r>
                        <a:rPr lang="fr-FR" sz="1200" b="1" i="1" cap="small" dirty="0" smtClean="0">
                          <a:latin typeface="Tw Cen MT" pitchFamily="34" charset="0"/>
                        </a:rPr>
                        <a:t>D2. Les méthodes et outils pour apprendre</a:t>
                      </a:r>
                      <a:endParaRPr lang="fr-FR" sz="1200" i="1" cap="small" dirty="0" smtClean="0">
                        <a:latin typeface="Tw Cen MT" pitchFamily="34" charset="0"/>
                      </a:endParaRPr>
                    </a:p>
                  </a:txBody>
                  <a:tcPr>
                    <a:solidFill>
                      <a:schemeClr val="bg2">
                        <a:lumMod val="75000"/>
                      </a:schemeClr>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 typeface="Wingdings" charset="2"/>
                        <a:buNone/>
                        <a:tabLst/>
                        <a:defRPr/>
                      </a:pPr>
                      <a:r>
                        <a:rPr lang="fr-FR" sz="1200" b="1" i="1" cap="small" dirty="0" smtClean="0">
                          <a:latin typeface="Tw Cen MT" pitchFamily="34" charset="0"/>
                        </a:rPr>
                        <a:t>D5. Les représentations du monde et les activités</a:t>
                      </a:r>
                      <a:r>
                        <a:rPr lang="fr-FR" sz="1200" b="1" i="1" cap="small" baseline="0" dirty="0" smtClean="0">
                          <a:latin typeface="Tw Cen MT" pitchFamily="34" charset="0"/>
                        </a:rPr>
                        <a:t> humaines</a:t>
                      </a:r>
                      <a:endParaRPr lang="fr-FR" sz="1200" i="1" cap="small" baseline="0" dirty="0" smtClean="0">
                        <a:latin typeface="Tw Cen MT" pitchFamily="34" charset="0"/>
                      </a:endParaRPr>
                    </a:p>
                  </a:txBody>
                  <a:tcPr>
                    <a:solidFill>
                      <a:schemeClr val="bg2">
                        <a:lumMod val="75000"/>
                      </a:schemeClr>
                    </a:solidFill>
                  </a:tcPr>
                </a:tc>
                <a:tc hMerge="1">
                  <a:txBody>
                    <a:bodyPr/>
                    <a:lstStyle/>
                    <a:p>
                      <a:endParaRPr lang="fr-FR"/>
                    </a:p>
                  </a:txBody>
                  <a:tcPr/>
                </a:tc>
              </a:tr>
              <a:tr h="2266116">
                <a:tc>
                  <a:txBody>
                    <a:bodyPr/>
                    <a:lstStyle/>
                    <a:p>
                      <a:pPr algn="ctr"/>
                      <a:r>
                        <a:rPr lang="fr-FR" sz="1200" b="1" dirty="0" smtClean="0">
                          <a:latin typeface="Tw Cen MT" pitchFamily="34" charset="0"/>
                        </a:rPr>
                        <a:t>Nouveau socle (applicable</a:t>
                      </a:r>
                      <a:r>
                        <a:rPr lang="fr-FR" sz="1200" b="1" baseline="0" dirty="0" smtClean="0">
                          <a:latin typeface="Tw Cen MT" pitchFamily="34" charset="0"/>
                        </a:rPr>
                        <a:t> rentrée 2016)</a:t>
                      </a:r>
                      <a:endParaRPr lang="fr-FR" sz="1200" b="1" dirty="0">
                        <a:latin typeface="Tw Cen MT" pitchFamily="34" charset="0"/>
                      </a:endParaRPr>
                    </a:p>
                  </a:txBody>
                  <a:tcPr anchor="ctr">
                    <a:solidFill>
                      <a:schemeClr val="bg2">
                        <a:lumMod val="75000"/>
                      </a:schemeClr>
                    </a:solidFill>
                  </a:tcPr>
                </a:tc>
                <a:tc>
                  <a:txBody>
                    <a:bodyPr/>
                    <a:lstStyle/>
                    <a:p>
                      <a:pPr marL="0" indent="0">
                        <a:buFont typeface="Wingdings" charset="2"/>
                        <a:buNone/>
                      </a:pPr>
                      <a:endParaRPr lang="fr-FR" sz="1200" kern="1200" dirty="0" smtClean="0">
                        <a:solidFill>
                          <a:srgbClr val="7030A0"/>
                        </a:solidFill>
                        <a:effectLst/>
                        <a:latin typeface="Tw Cen MT" pitchFamily="34" charset="0"/>
                      </a:endParaRPr>
                    </a:p>
                  </a:txBody>
                  <a:tcPr>
                    <a:solidFill>
                      <a:schemeClr val="bg2">
                        <a:lumMod val="75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 typeface="Wingdings" charset="2"/>
                        <a:buNone/>
                        <a:tabLst/>
                        <a:defRPr/>
                      </a:pPr>
                      <a:endParaRPr lang="fr-FR" sz="1200" baseline="0" dirty="0" smtClean="0">
                        <a:solidFill>
                          <a:srgbClr val="7030A0"/>
                        </a:solidFill>
                        <a:effectLst/>
                        <a:latin typeface="Tw Cen MT" pitchFamily="34" charset="0"/>
                      </a:endParaRPr>
                    </a:p>
                  </a:txBody>
                  <a:tcPr>
                    <a:solidFill>
                      <a:schemeClr val="bg2">
                        <a:lumMod val="75000"/>
                      </a:schemeClr>
                    </a:solidFill>
                  </a:tcPr>
                </a:tc>
                <a:tc gridSpan="2">
                  <a:txBody>
                    <a:bodyPr/>
                    <a:lstStyle/>
                    <a:p>
                      <a:pPr marL="0" marR="0" indent="0" algn="l" defTabSz="457200" rtl="0" eaLnBrk="1" fontAlgn="auto" latinLnBrk="0" hangingPunct="1">
                        <a:lnSpc>
                          <a:spcPct val="100000"/>
                        </a:lnSpc>
                        <a:spcBef>
                          <a:spcPts val="0"/>
                        </a:spcBef>
                        <a:spcAft>
                          <a:spcPts val="0"/>
                        </a:spcAft>
                        <a:buClrTx/>
                        <a:buSzTx/>
                        <a:buFont typeface="Wingdings" charset="2"/>
                        <a:buNone/>
                        <a:tabLst/>
                        <a:defRPr/>
                      </a:pPr>
                      <a:endParaRPr lang="fr-FR" sz="1200" dirty="0">
                        <a:solidFill>
                          <a:srgbClr val="7030A0"/>
                        </a:solidFill>
                        <a:latin typeface="Tw Cen MT" pitchFamily="34" charset="0"/>
                      </a:endParaRPr>
                    </a:p>
                  </a:txBody>
                  <a:tcPr>
                    <a:solidFill>
                      <a:schemeClr val="bg2">
                        <a:lumMod val="75000"/>
                      </a:schemeClr>
                    </a:solidFill>
                  </a:tcPr>
                </a:tc>
                <a:tc hMerge="1">
                  <a:txBody>
                    <a:bodyPr/>
                    <a:lstStyle/>
                    <a:p>
                      <a:endParaRPr lang="fr-FR" sz="1200" dirty="0">
                        <a:solidFill>
                          <a:srgbClr val="7030A0"/>
                        </a:solidFill>
                        <a:latin typeface="Tw Cen MT" pitchFamily="34" charset="0"/>
                      </a:endParaRPr>
                    </a:p>
                  </a:txBody>
                  <a:tcPr>
                    <a:solidFill>
                      <a:schemeClr val="bg2">
                        <a:lumMod val="75000"/>
                      </a:schemeClr>
                    </a:solidFill>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050" b="1" i="1" dirty="0" smtClean="0">
                          <a:latin typeface="Tw Cen MT" pitchFamily="34" charset="0"/>
                        </a:rPr>
                        <a:t>Problématique</a:t>
                      </a:r>
                    </a:p>
                  </a:txBody>
                  <a:tcPr anchor="ctr">
                    <a:solidFill>
                      <a:schemeClr val="accent6">
                        <a:lumMod val="60000"/>
                        <a:lumOff val="40000"/>
                      </a:schemeClr>
                    </a:solidFill>
                  </a:tcPr>
                </a:tc>
                <a:tc gridSpan="4">
                  <a:txBody>
                    <a:bodyPr/>
                    <a:lstStyle/>
                    <a:p>
                      <a:r>
                        <a:rPr lang="fr-FR" sz="1200" b="1" dirty="0" smtClean="0">
                          <a:latin typeface="Tw Cen MT" pitchFamily="34" charset="0"/>
                        </a:rPr>
                        <a:t>Scientifique </a:t>
                      </a:r>
                      <a:r>
                        <a:rPr lang="fr-FR" sz="1200" dirty="0" smtClean="0">
                          <a:latin typeface="Tw Cen MT" pitchFamily="34" charset="0"/>
                        </a:rPr>
                        <a:t>: </a:t>
                      </a:r>
                    </a:p>
                    <a:p>
                      <a:endParaRPr lang="fr-FR" sz="1200" b="1" dirty="0" smtClean="0">
                        <a:latin typeface="Tw Cen MT" pitchFamily="34" charset="0"/>
                      </a:endParaRPr>
                    </a:p>
                    <a:p>
                      <a:endParaRPr lang="fr-FR" sz="1200" b="1" dirty="0" smtClean="0">
                        <a:latin typeface="Tw Cen MT" pitchFamily="34" charset="0"/>
                      </a:endParaRPr>
                    </a:p>
                    <a:p>
                      <a:r>
                        <a:rPr lang="fr-FR" sz="1200" b="1" dirty="0" smtClean="0">
                          <a:latin typeface="Tw Cen MT" pitchFamily="34" charset="0"/>
                        </a:rPr>
                        <a:t>Élève </a:t>
                      </a:r>
                      <a:r>
                        <a:rPr lang="fr-FR" sz="1200" dirty="0" smtClean="0">
                          <a:latin typeface="Tw Cen MT" pitchFamily="34" charset="0"/>
                        </a:rPr>
                        <a:t>: </a:t>
                      </a:r>
                    </a:p>
                    <a:p>
                      <a:endParaRPr lang="fr-FR" sz="1200" dirty="0">
                        <a:latin typeface="Tw Cen MT" pitchFamily="34" charset="0"/>
                      </a:endParaRPr>
                    </a:p>
                  </a:txBody>
                  <a:tcPr>
                    <a:solidFill>
                      <a:schemeClr val="accent6">
                        <a:lumMod val="60000"/>
                        <a:lumOff val="40000"/>
                      </a:schemeClr>
                    </a:solidFill>
                  </a:tcPr>
                </a:tc>
                <a:tc hMerge="1">
                  <a:txBody>
                    <a:bodyPr/>
                    <a:lstStyle/>
                    <a:p>
                      <a:endParaRPr lang="fr-FR"/>
                    </a:p>
                  </a:txBody>
                  <a:tcPr/>
                </a:tc>
                <a:tc hMerge="1">
                  <a:txBody>
                    <a:bodyPr/>
                    <a:lstStyle/>
                    <a:p>
                      <a:endParaRPr lang="fr-FR"/>
                    </a:p>
                  </a:txBody>
                  <a:tcPr/>
                </a:tc>
                <a:tc hMerge="1">
                  <a:txBody>
                    <a:bodyPr/>
                    <a:lstStyle/>
                    <a:p>
                      <a:endParaRPr lang="fr-FR"/>
                    </a:p>
                  </a:txBody>
                  <a:tcPr/>
                </a:tc>
              </a:tr>
            </a:tbl>
          </a:graphicData>
        </a:graphic>
      </p:graphicFrame>
      <p:sp>
        <p:nvSpPr>
          <p:cNvPr id="4" name="Rectangle 3"/>
          <p:cNvSpPr/>
          <p:nvPr/>
        </p:nvSpPr>
        <p:spPr>
          <a:xfrm>
            <a:off x="6257012" y="3494558"/>
            <a:ext cx="2106265" cy="1044000"/>
          </a:xfrm>
          <a:prstGeom prst="wedgeRectCallout">
            <a:avLst>
              <a:gd name="adj1" fmla="val -20833"/>
              <a:gd name="adj2" fmla="val -68429"/>
            </a:avLst>
          </a:prstGeom>
        </p:spPr>
        <p:style>
          <a:lnRef idx="1">
            <a:schemeClr val="dk1"/>
          </a:lnRef>
          <a:fillRef idx="3">
            <a:schemeClr val="dk1"/>
          </a:fillRef>
          <a:effectRef idx="2">
            <a:schemeClr val="dk1"/>
          </a:effectRef>
          <a:fontRef idx="minor">
            <a:schemeClr val="lt1"/>
          </a:fontRef>
        </p:style>
        <p:txBody>
          <a:bodyPr rtlCol="0" anchor="ctr"/>
          <a:lstStyle/>
          <a:p>
            <a:pPr algn="ctr"/>
            <a:r>
              <a:rPr lang="fr-FR" sz="1200" dirty="0" smtClean="0">
                <a:latin typeface="Tw Cen MT" pitchFamily="34" charset="0"/>
              </a:rPr>
              <a:t>Domaines du socle au nombre de 5. Ces trois domaines sont quasi systématiquement travaillés dans toute séquence d’histoire et de géographie</a:t>
            </a:r>
          </a:p>
        </p:txBody>
      </p:sp>
      <p:sp>
        <p:nvSpPr>
          <p:cNvPr id="6" name="Rectangle 5"/>
          <p:cNvSpPr/>
          <p:nvPr/>
        </p:nvSpPr>
        <p:spPr>
          <a:xfrm>
            <a:off x="1396331" y="4106558"/>
            <a:ext cx="2106265" cy="864000"/>
          </a:xfrm>
          <a:prstGeom prst="wedgeRectCallout">
            <a:avLst>
              <a:gd name="adj1" fmla="val -60430"/>
              <a:gd name="adj2" fmla="val -22230"/>
            </a:avLst>
          </a:prstGeom>
        </p:spPr>
        <p:style>
          <a:lnRef idx="1">
            <a:schemeClr val="dk1"/>
          </a:lnRef>
          <a:fillRef idx="3">
            <a:schemeClr val="dk1"/>
          </a:fillRef>
          <a:effectRef idx="2">
            <a:schemeClr val="dk1"/>
          </a:effectRef>
          <a:fontRef idx="minor">
            <a:schemeClr val="lt1"/>
          </a:fontRef>
        </p:style>
        <p:txBody>
          <a:bodyPr rtlCol="0" anchor="ctr"/>
          <a:lstStyle/>
          <a:p>
            <a:pPr algn="ctr"/>
            <a:r>
              <a:rPr lang="fr-FR" sz="1200" dirty="0" smtClean="0">
                <a:latin typeface="Tw Cen MT" pitchFamily="34" charset="0"/>
              </a:rPr>
              <a:t>Rechercher dans le tableau « socle » les compétences qui seront particulièrement travaillées dans cette séquence.</a:t>
            </a:r>
          </a:p>
        </p:txBody>
      </p:sp>
      <p:sp>
        <p:nvSpPr>
          <p:cNvPr id="8" name="Flèche courbée vers la gauche 7"/>
          <p:cNvSpPr/>
          <p:nvPr/>
        </p:nvSpPr>
        <p:spPr>
          <a:xfrm flipV="1">
            <a:off x="4993253" y="1743987"/>
            <a:ext cx="842506" cy="4313277"/>
          </a:xfrm>
          <a:prstGeom prst="curved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solidFill>
                <a:schemeClr val="tx1"/>
              </a:solidFill>
            </a:endParaRPr>
          </a:p>
        </p:txBody>
      </p:sp>
      <p:sp>
        <p:nvSpPr>
          <p:cNvPr id="7" name="Rectangle 6"/>
          <p:cNvSpPr/>
          <p:nvPr/>
        </p:nvSpPr>
        <p:spPr>
          <a:xfrm>
            <a:off x="2886988" y="5535265"/>
            <a:ext cx="2106265" cy="1044000"/>
          </a:xfrm>
          <a:prstGeom prst="wedgeRectCallout">
            <a:avLst>
              <a:gd name="adj1" fmla="val -60907"/>
              <a:gd name="adj2" fmla="val -16455"/>
            </a:avLst>
          </a:prstGeom>
        </p:spPr>
        <p:style>
          <a:lnRef idx="1">
            <a:schemeClr val="dk1"/>
          </a:lnRef>
          <a:fillRef idx="3">
            <a:schemeClr val="dk1"/>
          </a:fillRef>
          <a:effectRef idx="2">
            <a:schemeClr val="dk1"/>
          </a:effectRef>
          <a:fontRef idx="minor">
            <a:schemeClr val="lt1"/>
          </a:fontRef>
        </p:style>
        <p:txBody>
          <a:bodyPr rtlCol="0" anchor="ctr"/>
          <a:lstStyle/>
          <a:p>
            <a:pPr algn="ctr"/>
            <a:r>
              <a:rPr lang="fr-FR" sz="1200" dirty="0" smtClean="0">
                <a:latin typeface="Tw Cen MT" pitchFamily="34" charset="0"/>
              </a:rPr>
              <a:t>Elle est donnée dans la fiche </a:t>
            </a:r>
            <a:r>
              <a:rPr lang="fr-FR" sz="1200" dirty="0" err="1" smtClean="0">
                <a:latin typeface="Tw Cen MT" pitchFamily="34" charset="0"/>
              </a:rPr>
              <a:t>Eduscol</a:t>
            </a:r>
            <a:r>
              <a:rPr lang="fr-FR" sz="1200" dirty="0" smtClean="0">
                <a:latin typeface="Tw Cen MT" pitchFamily="34" charset="0"/>
              </a:rPr>
              <a:t>. Il faudra la simplifier pour qu’elle fasse sens auprès de vos élèves et la rappeler en début de chaque cours …. </a:t>
            </a:r>
          </a:p>
        </p:txBody>
      </p:sp>
      <p:sp>
        <p:nvSpPr>
          <p:cNvPr id="9" name="Rectangle 8"/>
          <p:cNvSpPr/>
          <p:nvPr/>
        </p:nvSpPr>
        <p:spPr>
          <a:xfrm>
            <a:off x="2886988" y="1743988"/>
            <a:ext cx="2106265" cy="842506"/>
          </a:xfrm>
          <a:prstGeom prst="wedgeRectCallout">
            <a:avLst>
              <a:gd name="adj1" fmla="val -17971"/>
              <a:gd name="adj2" fmla="val -92491"/>
            </a:avLst>
          </a:prstGeom>
        </p:spPr>
        <p:style>
          <a:lnRef idx="1">
            <a:schemeClr val="dk1"/>
          </a:lnRef>
          <a:fillRef idx="3">
            <a:schemeClr val="dk1"/>
          </a:fillRef>
          <a:effectRef idx="2">
            <a:schemeClr val="dk1"/>
          </a:effectRef>
          <a:fontRef idx="minor">
            <a:schemeClr val="lt1"/>
          </a:fontRef>
        </p:style>
        <p:txBody>
          <a:bodyPr rtlCol="0" anchor="ctr"/>
          <a:lstStyle/>
          <a:p>
            <a:pPr algn="ctr"/>
            <a:r>
              <a:rPr lang="fr-FR" sz="1200" dirty="0" smtClean="0">
                <a:latin typeface="Tw Cen MT" pitchFamily="34" charset="0"/>
              </a:rPr>
              <a:t>…. puisque chaque séance doit apporter des éléments de réponse à cette problématique globale </a:t>
            </a:r>
          </a:p>
        </p:txBody>
      </p:sp>
      <p:sp>
        <p:nvSpPr>
          <p:cNvPr id="10" name="Rectangle 9"/>
          <p:cNvSpPr/>
          <p:nvPr/>
        </p:nvSpPr>
        <p:spPr>
          <a:xfrm>
            <a:off x="1201976" y="2856625"/>
            <a:ext cx="2106265" cy="1044000"/>
          </a:xfrm>
          <a:prstGeom prst="wedgeRectCallout">
            <a:avLst>
              <a:gd name="adj1" fmla="val -18925"/>
              <a:gd name="adj2" fmla="val -91529"/>
            </a:avLst>
          </a:prstGeom>
        </p:spPr>
        <p:style>
          <a:lnRef idx="1">
            <a:schemeClr val="dk1"/>
          </a:lnRef>
          <a:fillRef idx="3">
            <a:schemeClr val="dk1"/>
          </a:fillRef>
          <a:effectRef idx="2">
            <a:schemeClr val="dk1"/>
          </a:effectRef>
          <a:fontRef idx="minor">
            <a:schemeClr val="lt1"/>
          </a:fontRef>
        </p:style>
        <p:txBody>
          <a:bodyPr rtlCol="0" anchor="ctr"/>
          <a:lstStyle/>
          <a:p>
            <a:pPr algn="ctr"/>
            <a:r>
              <a:rPr lang="fr-FR" sz="1200" dirty="0" smtClean="0">
                <a:latin typeface="Tw Cen MT" pitchFamily="34" charset="0"/>
              </a:rPr>
              <a:t>Ce que l’élève doit avoir retenu à la fin de la séquence (repères chronologiques, géographiques, définitions...)</a:t>
            </a:r>
          </a:p>
        </p:txBody>
      </p:sp>
      <p:sp>
        <p:nvSpPr>
          <p:cNvPr id="11" name="Rectangle 10"/>
          <p:cNvSpPr/>
          <p:nvPr/>
        </p:nvSpPr>
        <p:spPr>
          <a:xfrm>
            <a:off x="6678265" y="1221987"/>
            <a:ext cx="2106265" cy="1044000"/>
          </a:xfrm>
          <a:prstGeom prst="wedgeRectCallout">
            <a:avLst>
              <a:gd name="adj1" fmla="val -66632"/>
              <a:gd name="adj2" fmla="val 37444"/>
            </a:avLst>
          </a:prstGeom>
        </p:spPr>
        <p:style>
          <a:lnRef idx="1">
            <a:schemeClr val="dk1"/>
          </a:lnRef>
          <a:fillRef idx="3">
            <a:schemeClr val="dk1"/>
          </a:fillRef>
          <a:effectRef idx="2">
            <a:schemeClr val="dk1"/>
          </a:effectRef>
          <a:fontRef idx="minor">
            <a:schemeClr val="lt1"/>
          </a:fontRef>
        </p:style>
        <p:txBody>
          <a:bodyPr rtlCol="0" anchor="ctr"/>
          <a:lstStyle/>
          <a:p>
            <a:pPr algn="ctr"/>
            <a:r>
              <a:rPr lang="fr-FR" sz="1200" dirty="0" smtClean="0">
                <a:latin typeface="Tw Cen MT" pitchFamily="34" charset="0"/>
              </a:rPr>
              <a:t>Ce que l’élève doit savoir faire (présenter un document,  formuler des hypothèses; lire un plan, rédiger un paragraphe…)</a:t>
            </a:r>
          </a:p>
        </p:txBody>
      </p:sp>
    </p:spTree>
    <p:extLst>
      <p:ext uri="{BB962C8B-B14F-4D97-AF65-F5344CB8AC3E}">
        <p14:creationId xmlns:p14="http://schemas.microsoft.com/office/powerpoint/2010/main" val="1861395073"/>
      </p:ext>
    </p:extLst>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1000" fill="hold"/>
                                        <p:tgtEl>
                                          <p:spTgt spid="10"/>
                                        </p:tgtEl>
                                        <p:attrNameLst>
                                          <p:attrName>ppt_w</p:attrName>
                                        </p:attrNameLst>
                                      </p:cBhvr>
                                      <p:tavLst>
                                        <p:tav tm="0">
                                          <p:val>
                                            <p:fltVal val="0"/>
                                          </p:val>
                                        </p:tav>
                                        <p:tav tm="100000">
                                          <p:val>
                                            <p:strVal val="#ppt_w"/>
                                          </p:val>
                                        </p:tav>
                                      </p:tavLst>
                                    </p:anim>
                                    <p:anim calcmode="lin" valueType="num">
                                      <p:cBhvr>
                                        <p:cTn id="18" dur="1000" fill="hold"/>
                                        <p:tgtEl>
                                          <p:spTgt spid="10"/>
                                        </p:tgtEl>
                                        <p:attrNameLst>
                                          <p:attrName>ppt_h</p:attrName>
                                        </p:attrNameLst>
                                      </p:cBhvr>
                                      <p:tavLst>
                                        <p:tav tm="0">
                                          <p:val>
                                            <p:fltVal val="0"/>
                                          </p:val>
                                        </p:tav>
                                        <p:tav tm="100000">
                                          <p:val>
                                            <p:strVal val="#ppt_h"/>
                                          </p:val>
                                        </p:tav>
                                      </p:tavLst>
                                    </p:anim>
                                    <p:anim calcmode="lin" valueType="num">
                                      <p:cBhvr>
                                        <p:cTn id="19" dur="1000" fill="hold"/>
                                        <p:tgtEl>
                                          <p:spTgt spid="10"/>
                                        </p:tgtEl>
                                        <p:attrNameLst>
                                          <p:attrName>style.rotation</p:attrName>
                                        </p:attrNameLst>
                                      </p:cBhvr>
                                      <p:tavLst>
                                        <p:tav tm="0">
                                          <p:val>
                                            <p:fltVal val="90"/>
                                          </p:val>
                                        </p:tav>
                                        <p:tav tm="100000">
                                          <p:val>
                                            <p:fltVal val="0"/>
                                          </p:val>
                                        </p:tav>
                                      </p:tavLst>
                                    </p:anim>
                                    <p:animEffect transition="in" filter="fade">
                                      <p:cBhvr>
                                        <p:cTn id="20" dur="10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1000" fill="hold"/>
                                        <p:tgtEl>
                                          <p:spTgt spid="11"/>
                                        </p:tgtEl>
                                        <p:attrNameLst>
                                          <p:attrName>ppt_w</p:attrName>
                                        </p:attrNameLst>
                                      </p:cBhvr>
                                      <p:tavLst>
                                        <p:tav tm="0">
                                          <p:val>
                                            <p:fltVal val="0"/>
                                          </p:val>
                                        </p:tav>
                                        <p:tav tm="100000">
                                          <p:val>
                                            <p:strVal val="#ppt_w"/>
                                          </p:val>
                                        </p:tav>
                                      </p:tavLst>
                                    </p:anim>
                                    <p:anim calcmode="lin" valueType="num">
                                      <p:cBhvr>
                                        <p:cTn id="26" dur="1000" fill="hold"/>
                                        <p:tgtEl>
                                          <p:spTgt spid="11"/>
                                        </p:tgtEl>
                                        <p:attrNameLst>
                                          <p:attrName>ppt_h</p:attrName>
                                        </p:attrNameLst>
                                      </p:cBhvr>
                                      <p:tavLst>
                                        <p:tav tm="0">
                                          <p:val>
                                            <p:fltVal val="0"/>
                                          </p:val>
                                        </p:tav>
                                        <p:tav tm="100000">
                                          <p:val>
                                            <p:strVal val="#ppt_h"/>
                                          </p:val>
                                        </p:tav>
                                      </p:tavLst>
                                    </p:anim>
                                    <p:anim calcmode="lin" valueType="num">
                                      <p:cBhvr>
                                        <p:cTn id="27" dur="1000" fill="hold"/>
                                        <p:tgtEl>
                                          <p:spTgt spid="11"/>
                                        </p:tgtEl>
                                        <p:attrNameLst>
                                          <p:attrName>style.rotation</p:attrName>
                                        </p:attrNameLst>
                                      </p:cBhvr>
                                      <p:tavLst>
                                        <p:tav tm="0">
                                          <p:val>
                                            <p:fltVal val="90"/>
                                          </p:val>
                                        </p:tav>
                                        <p:tav tm="100000">
                                          <p:val>
                                            <p:fltVal val="0"/>
                                          </p:val>
                                        </p:tav>
                                      </p:tavLst>
                                    </p:anim>
                                    <p:animEffect transition="in" filter="fade">
                                      <p:cBhvr>
                                        <p:cTn id="28" dur="10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000" fill="hold"/>
                                        <p:tgtEl>
                                          <p:spTgt spid="4"/>
                                        </p:tgtEl>
                                        <p:attrNameLst>
                                          <p:attrName>ppt_w</p:attrName>
                                        </p:attrNameLst>
                                      </p:cBhvr>
                                      <p:tavLst>
                                        <p:tav tm="0">
                                          <p:val>
                                            <p:fltVal val="0"/>
                                          </p:val>
                                        </p:tav>
                                        <p:tav tm="100000">
                                          <p:val>
                                            <p:strVal val="#ppt_w"/>
                                          </p:val>
                                        </p:tav>
                                      </p:tavLst>
                                    </p:anim>
                                    <p:anim calcmode="lin" valueType="num">
                                      <p:cBhvr>
                                        <p:cTn id="34" dur="1000" fill="hold"/>
                                        <p:tgtEl>
                                          <p:spTgt spid="4"/>
                                        </p:tgtEl>
                                        <p:attrNameLst>
                                          <p:attrName>ppt_h</p:attrName>
                                        </p:attrNameLst>
                                      </p:cBhvr>
                                      <p:tavLst>
                                        <p:tav tm="0">
                                          <p:val>
                                            <p:fltVal val="0"/>
                                          </p:val>
                                        </p:tav>
                                        <p:tav tm="100000">
                                          <p:val>
                                            <p:strVal val="#ppt_h"/>
                                          </p:val>
                                        </p:tav>
                                      </p:tavLst>
                                    </p:anim>
                                    <p:anim calcmode="lin" valueType="num">
                                      <p:cBhvr>
                                        <p:cTn id="35" dur="1000" fill="hold"/>
                                        <p:tgtEl>
                                          <p:spTgt spid="4"/>
                                        </p:tgtEl>
                                        <p:attrNameLst>
                                          <p:attrName>style.rotation</p:attrName>
                                        </p:attrNameLst>
                                      </p:cBhvr>
                                      <p:tavLst>
                                        <p:tav tm="0">
                                          <p:val>
                                            <p:fltVal val="90"/>
                                          </p:val>
                                        </p:tav>
                                        <p:tav tm="100000">
                                          <p:val>
                                            <p:fltVal val="0"/>
                                          </p:val>
                                        </p:tav>
                                      </p:tavLst>
                                    </p:anim>
                                    <p:animEffect transition="in" filter="fade">
                                      <p:cBhvr>
                                        <p:cTn id="36" dur="1000"/>
                                        <p:tgtEl>
                                          <p:spTgt spid="4"/>
                                        </p:tgtEl>
                                      </p:cBhvr>
                                    </p:animEffect>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p:cTn id="41" dur="1000" fill="hold"/>
                                        <p:tgtEl>
                                          <p:spTgt spid="6"/>
                                        </p:tgtEl>
                                        <p:attrNameLst>
                                          <p:attrName>ppt_w</p:attrName>
                                        </p:attrNameLst>
                                      </p:cBhvr>
                                      <p:tavLst>
                                        <p:tav tm="0">
                                          <p:val>
                                            <p:fltVal val="0"/>
                                          </p:val>
                                        </p:tav>
                                        <p:tav tm="100000">
                                          <p:val>
                                            <p:strVal val="#ppt_w"/>
                                          </p:val>
                                        </p:tav>
                                      </p:tavLst>
                                    </p:anim>
                                    <p:anim calcmode="lin" valueType="num">
                                      <p:cBhvr>
                                        <p:cTn id="42" dur="1000" fill="hold"/>
                                        <p:tgtEl>
                                          <p:spTgt spid="6"/>
                                        </p:tgtEl>
                                        <p:attrNameLst>
                                          <p:attrName>ppt_h</p:attrName>
                                        </p:attrNameLst>
                                      </p:cBhvr>
                                      <p:tavLst>
                                        <p:tav tm="0">
                                          <p:val>
                                            <p:fltVal val="0"/>
                                          </p:val>
                                        </p:tav>
                                        <p:tav tm="100000">
                                          <p:val>
                                            <p:strVal val="#ppt_h"/>
                                          </p:val>
                                        </p:tav>
                                      </p:tavLst>
                                    </p:anim>
                                    <p:anim calcmode="lin" valueType="num">
                                      <p:cBhvr>
                                        <p:cTn id="43" dur="1000" fill="hold"/>
                                        <p:tgtEl>
                                          <p:spTgt spid="6"/>
                                        </p:tgtEl>
                                        <p:attrNameLst>
                                          <p:attrName>style.rotation</p:attrName>
                                        </p:attrNameLst>
                                      </p:cBhvr>
                                      <p:tavLst>
                                        <p:tav tm="0">
                                          <p:val>
                                            <p:fltVal val="90"/>
                                          </p:val>
                                        </p:tav>
                                        <p:tav tm="100000">
                                          <p:val>
                                            <p:fltVal val="0"/>
                                          </p:val>
                                        </p:tav>
                                      </p:tavLst>
                                    </p:anim>
                                    <p:animEffect transition="in" filter="fade">
                                      <p:cBhvr>
                                        <p:cTn id="44" dur="1000"/>
                                        <p:tgtEl>
                                          <p:spTgt spid="6"/>
                                        </p:tgtEl>
                                      </p:cBhvr>
                                    </p:animEffect>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p:cTn id="49" dur="1000" fill="hold"/>
                                        <p:tgtEl>
                                          <p:spTgt spid="7"/>
                                        </p:tgtEl>
                                        <p:attrNameLst>
                                          <p:attrName>ppt_w</p:attrName>
                                        </p:attrNameLst>
                                      </p:cBhvr>
                                      <p:tavLst>
                                        <p:tav tm="0">
                                          <p:val>
                                            <p:fltVal val="0"/>
                                          </p:val>
                                        </p:tav>
                                        <p:tav tm="100000">
                                          <p:val>
                                            <p:strVal val="#ppt_w"/>
                                          </p:val>
                                        </p:tav>
                                      </p:tavLst>
                                    </p:anim>
                                    <p:anim calcmode="lin" valueType="num">
                                      <p:cBhvr>
                                        <p:cTn id="50" dur="1000" fill="hold"/>
                                        <p:tgtEl>
                                          <p:spTgt spid="7"/>
                                        </p:tgtEl>
                                        <p:attrNameLst>
                                          <p:attrName>ppt_h</p:attrName>
                                        </p:attrNameLst>
                                      </p:cBhvr>
                                      <p:tavLst>
                                        <p:tav tm="0">
                                          <p:val>
                                            <p:fltVal val="0"/>
                                          </p:val>
                                        </p:tav>
                                        <p:tav tm="100000">
                                          <p:val>
                                            <p:strVal val="#ppt_h"/>
                                          </p:val>
                                        </p:tav>
                                      </p:tavLst>
                                    </p:anim>
                                    <p:anim calcmode="lin" valueType="num">
                                      <p:cBhvr>
                                        <p:cTn id="51" dur="1000" fill="hold"/>
                                        <p:tgtEl>
                                          <p:spTgt spid="7"/>
                                        </p:tgtEl>
                                        <p:attrNameLst>
                                          <p:attrName>style.rotation</p:attrName>
                                        </p:attrNameLst>
                                      </p:cBhvr>
                                      <p:tavLst>
                                        <p:tav tm="0">
                                          <p:val>
                                            <p:fltVal val="90"/>
                                          </p:val>
                                        </p:tav>
                                        <p:tav tm="100000">
                                          <p:val>
                                            <p:fltVal val="0"/>
                                          </p:val>
                                        </p:tav>
                                      </p:tavLst>
                                    </p:anim>
                                    <p:animEffect transition="in" filter="fade">
                                      <p:cBhvr>
                                        <p:cTn id="52" dur="1000"/>
                                        <p:tgtEl>
                                          <p:spTgt spid="7"/>
                                        </p:tgtEl>
                                      </p:cBhvr>
                                    </p:animEffect>
                                  </p:childTnLst>
                                </p:cTn>
                              </p:par>
                            </p:childTnLst>
                          </p:cTn>
                        </p:par>
                        <p:par>
                          <p:cTn id="53" fill="hold">
                            <p:stCondLst>
                              <p:cond delay="1000"/>
                            </p:stCondLst>
                            <p:childTnLst>
                              <p:par>
                                <p:cTn id="54" presetID="22" presetClass="entr" presetSubtype="4"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wipe(down)">
                                      <p:cBhvr>
                                        <p:cTn id="56" dur="500"/>
                                        <p:tgtEl>
                                          <p:spTgt spid="8"/>
                                        </p:tgtEl>
                                      </p:cBhvr>
                                    </p:animEffect>
                                  </p:childTnLst>
                                </p:cTn>
                              </p:par>
                            </p:childTnLst>
                          </p:cTn>
                        </p:par>
                      </p:childTnLst>
                    </p:cTn>
                  </p:par>
                  <p:par>
                    <p:cTn id="57" fill="hold">
                      <p:stCondLst>
                        <p:cond delay="indefinite"/>
                      </p:stCondLst>
                      <p:childTnLst>
                        <p:par>
                          <p:cTn id="58" fill="hold">
                            <p:stCondLst>
                              <p:cond delay="0"/>
                            </p:stCondLst>
                            <p:childTnLst>
                              <p:par>
                                <p:cTn id="59" presetID="31" presetClass="entr" presetSubtype="0" fill="hold" grpId="0" nodeType="click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1000" fill="hold"/>
                                        <p:tgtEl>
                                          <p:spTgt spid="9"/>
                                        </p:tgtEl>
                                        <p:attrNameLst>
                                          <p:attrName>ppt_w</p:attrName>
                                        </p:attrNameLst>
                                      </p:cBhvr>
                                      <p:tavLst>
                                        <p:tav tm="0">
                                          <p:val>
                                            <p:fltVal val="0"/>
                                          </p:val>
                                        </p:tav>
                                        <p:tav tm="100000">
                                          <p:val>
                                            <p:strVal val="#ppt_w"/>
                                          </p:val>
                                        </p:tav>
                                      </p:tavLst>
                                    </p:anim>
                                    <p:anim calcmode="lin" valueType="num">
                                      <p:cBhvr>
                                        <p:cTn id="62" dur="1000" fill="hold"/>
                                        <p:tgtEl>
                                          <p:spTgt spid="9"/>
                                        </p:tgtEl>
                                        <p:attrNameLst>
                                          <p:attrName>ppt_h</p:attrName>
                                        </p:attrNameLst>
                                      </p:cBhvr>
                                      <p:tavLst>
                                        <p:tav tm="0">
                                          <p:val>
                                            <p:fltVal val="0"/>
                                          </p:val>
                                        </p:tav>
                                        <p:tav tm="100000">
                                          <p:val>
                                            <p:strVal val="#ppt_h"/>
                                          </p:val>
                                        </p:tav>
                                      </p:tavLst>
                                    </p:anim>
                                    <p:anim calcmode="lin" valueType="num">
                                      <p:cBhvr>
                                        <p:cTn id="63" dur="1000" fill="hold"/>
                                        <p:tgtEl>
                                          <p:spTgt spid="9"/>
                                        </p:tgtEl>
                                        <p:attrNameLst>
                                          <p:attrName>style.rotation</p:attrName>
                                        </p:attrNameLst>
                                      </p:cBhvr>
                                      <p:tavLst>
                                        <p:tav tm="0">
                                          <p:val>
                                            <p:fltVal val="90"/>
                                          </p:val>
                                        </p:tav>
                                        <p:tav tm="100000">
                                          <p:val>
                                            <p:fltVal val="0"/>
                                          </p:val>
                                        </p:tav>
                                      </p:tavLst>
                                    </p:anim>
                                    <p:animEffect transition="in" filter="fade">
                                      <p:cBhvr>
                                        <p:cTn id="6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6" grpId="0" animBg="1"/>
      <p:bldP spid="8" grpId="0" animBg="1"/>
      <p:bldP spid="7" grpId="0" animBg="1"/>
      <p:bldP spid="9" grpId="0" animBg="1"/>
      <p:bldP spid="10" grpId="0" animBg="1"/>
      <p:bldP spid="11" grpId="0" animBg="1"/>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643</TotalTime>
  <Words>980</Words>
  <Application>Microsoft Office PowerPoint</Application>
  <PresentationFormat>Affichage à l'écran (4:3)</PresentationFormat>
  <Paragraphs>162</Paragraphs>
  <Slides>16</Slides>
  <Notes>3</Notes>
  <HiddenSlides>3</HiddenSlides>
  <MMClips>0</MMClips>
  <ScaleCrop>false</ScaleCrop>
  <HeadingPairs>
    <vt:vector size="4" baseType="variant">
      <vt:variant>
        <vt:lpstr>Thème</vt:lpstr>
      </vt:variant>
      <vt:variant>
        <vt:i4>1</vt:i4>
      </vt:variant>
      <vt:variant>
        <vt:lpstr>Titres des diapositives</vt:lpstr>
      </vt:variant>
      <vt:variant>
        <vt:i4>16</vt:i4>
      </vt:variant>
    </vt:vector>
  </HeadingPairs>
  <TitlesOfParts>
    <vt:vector size="17" baseType="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User</dc:creator>
  <cp:lastModifiedBy>User</cp:lastModifiedBy>
  <cp:revision>79</cp:revision>
  <dcterms:created xsi:type="dcterms:W3CDTF">2016-09-08T10:51:32Z</dcterms:created>
  <dcterms:modified xsi:type="dcterms:W3CDTF">2016-12-17T20:45:57Z</dcterms:modified>
</cp:coreProperties>
</file>