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336" r:id="rId3"/>
    <p:sldId id="280" r:id="rId4"/>
    <p:sldId id="281" r:id="rId5"/>
    <p:sldId id="284" r:id="rId6"/>
    <p:sldId id="288" r:id="rId7"/>
    <p:sldId id="287" r:id="rId8"/>
    <p:sldId id="319" r:id="rId9"/>
    <p:sldId id="317" r:id="rId10"/>
    <p:sldId id="318" r:id="rId11"/>
  </p:sldIdLst>
  <p:sldSz cx="9144000" cy="6858000" type="screen4x3"/>
  <p:notesSz cx="6884988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FF99"/>
    <a:srgbClr val="663300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914" autoAdjust="0"/>
  </p:normalViewPr>
  <p:slideViewPr>
    <p:cSldViewPr>
      <p:cViewPr varScale="1">
        <p:scale>
          <a:sx n="110" d="100"/>
          <a:sy n="110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9186AF78-1C64-45D2-8C81-ADCCA37F5EB8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14FF17ED-1B56-4115-82F1-630161E05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07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300 000 à 14</a:t>
            </a:r>
            <a:r>
              <a:rPr lang="fr-FR" baseline="0" dirty="0" smtClean="0"/>
              <a:t> millions : elle a été multipliée par 46,6</a:t>
            </a:r>
          </a:p>
          <a:p>
            <a:r>
              <a:rPr lang="fr-FR" baseline="0" dirty="0" smtClean="0"/>
              <a:t>La carte nous montre qu’elle compterait actuellement 21 millions d’habitant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F17ED-1B56-4115-82F1-630161E058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63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http://www.courrierinternational.com/article/2013/09/11/lagos-capitale-de-l-afrique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F17ED-1B56-4115-82F1-630161E058D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60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China </a:t>
            </a:r>
            <a:r>
              <a:rPr lang="fr-FR" dirty="0" err="1" smtClean="0"/>
              <a:t>Railway</a:t>
            </a:r>
            <a:endParaRPr lang="fr-FR" dirty="0" smtClean="0"/>
          </a:p>
          <a:p>
            <a:r>
              <a:rPr lang="en-US" smtClean="0"/>
              <a:t>Lagos Metropolitan </a:t>
            </a:r>
            <a:r>
              <a:rPr lang="en-US" dirty="0" smtClean="0"/>
              <a:t>Area Transport Authority</a:t>
            </a:r>
            <a:r>
              <a:rPr lang="en-US" baseline="0" dirty="0" smtClean="0"/>
              <a:t> </a:t>
            </a:r>
            <a:r>
              <a:rPr lang="en-US" dirty="0" smtClean="0"/>
              <a:t>(LAMATA) : http://www.lamata-ng.com/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F17ED-1B56-4115-82F1-630161E058D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11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http://www.courrierinternational.com/article/2013/09/11/lagos-capitale-de-l-afrique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F17ED-1B56-4115-82F1-630161E058D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60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http://www.courrierinternational.com/article/2013/09/11/lagos-capitale-de-l-afrique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F17ED-1B56-4115-82F1-630161E058D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60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Manuel appert spécialiste</a:t>
            </a:r>
            <a:r>
              <a:rPr lang="fr-FR" baseline="0" dirty="0" smtClean="0"/>
              <a:t> de Londres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F17ED-1B56-4115-82F1-630161E058D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44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4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30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6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9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3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4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3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8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8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4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5262-6776-4F62-B2C5-3E5755F11AE7}" type="datetimeFigureOut">
              <a:rPr lang="fr-FR" smtClean="0"/>
              <a:t>24/05/2016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FC17D-5FF1-4CAF-BBA3-DE6C2248B7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28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afe-geo.net/wp-content/uploads/londres-2012.pdf" TargetMode="External"/><Relationship Id="rId13" Type="http://schemas.openxmlformats.org/officeDocument/2006/relationships/hyperlink" Target="https://www.esa.int/SPECIALS/Eduspace_Global_FR/SEMFEY6CTWF_0.html" TargetMode="External"/><Relationship Id="rId3" Type="http://schemas.openxmlformats.org/officeDocument/2006/relationships/hyperlink" Target="http://cache.media.eduscol.education.fr/file/Geographie_(ok)/05/5/C4_GEO_4_Th1_Urbanisation_du_monde_558055.pdf" TargetMode="External"/><Relationship Id="rId7" Type="http://schemas.openxmlformats.org/officeDocument/2006/relationships/hyperlink" Target="http://www.lemonde.fr/afrique/article/2015/03/27/lagos-le-laboratoire-de-l-impossible-conquerante_4602863_3212.html" TargetMode="External"/><Relationship Id="rId12" Type="http://schemas.openxmlformats.org/officeDocument/2006/relationships/hyperlink" Target="https://www.youtube.com/watch?v=qnMb2j49zKM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1phgbc.blogspot.com/2016/01/seconde-villes-et-developpement-durabl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lanetemergences.org/p/emeka-ogboh/" TargetMode="External"/><Relationship Id="rId11" Type="http://schemas.openxmlformats.org/officeDocument/2006/relationships/hyperlink" Target="http://cafe-geo.net/wp-content/uploads/villes-au-secours-afrique.pdf" TargetMode="External"/><Relationship Id="rId5" Type="http://schemas.openxmlformats.org/officeDocument/2006/relationships/hyperlink" Target="http://www.contemporaryand.com/fr/magazines/lagos-soundscapes-have-a-strong-impact-on-the-imagination-they-cannot-be-ignored/" TargetMode="External"/><Relationship Id="rId15" Type="http://schemas.openxmlformats.org/officeDocument/2006/relationships/hyperlink" Target="https://college.clionautes.org/spip.php?article2128" TargetMode="External"/><Relationship Id="rId10" Type="http://schemas.openxmlformats.org/officeDocument/2006/relationships/hyperlink" Target="http://www.lexpress.fr/actualite/monde/afrique/les-villes-d-afrique-doivent-investir-davantage_1438026.html" TargetMode="External"/><Relationship Id="rId4" Type="http://schemas.openxmlformats.org/officeDocument/2006/relationships/hyperlink" Target="http://www.courrierinternational.com/article/2013/09/12/un-paysage-sonore-a-nul-autre-pareil" TargetMode="External"/><Relationship Id="rId9" Type="http://schemas.openxmlformats.org/officeDocument/2006/relationships/hyperlink" Target="http://www.latribune.fr/regions/smart-cities/20141104tribbd7e1e542/quand-l-afrique-reinvente-la-ville-intelligente.html" TargetMode="External"/><Relationship Id="rId14" Type="http://schemas.openxmlformats.org/officeDocument/2006/relationships/hyperlink" Target="https://prezi.com/jio2spama1o7/comment-comprendre-la-gentrification-a-lagos-nigeri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4iPwihNS7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www.youtube.com/watch?v=uXvMoBC8S70&amp;feature=youtu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QA4q_arI8o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0724" y="480229"/>
            <a:ext cx="8841438" cy="1754326"/>
          </a:xfrm>
          <a:prstGeom prst="rect">
            <a:avLst/>
          </a:prstGeom>
          <a:solidFill>
            <a:schemeClr val="bg2">
              <a:lumMod val="90000"/>
              <a:alpha val="36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Etude de cas n°2 </a:t>
            </a:r>
          </a:p>
          <a:p>
            <a:r>
              <a:rPr lang="fr-FR" sz="4200" dirty="0" smtClean="0">
                <a:solidFill>
                  <a:schemeClr val="tx1"/>
                </a:solidFill>
                <a:latin typeface="handwriting-draft_free-version" pitchFamily="2" charset="0"/>
              </a:rPr>
              <a:t>Lagos, une </a:t>
            </a:r>
            <a:r>
              <a:rPr lang="fr-FR" sz="4200" dirty="0" err="1" smtClean="0">
                <a:solidFill>
                  <a:schemeClr val="tx1"/>
                </a:solidFill>
                <a:latin typeface="handwriting-draft_free-version" pitchFamily="2" charset="0"/>
              </a:rPr>
              <a:t>monstruopole</a:t>
            </a:r>
            <a:r>
              <a:rPr lang="fr-FR" sz="4200" dirty="0" smtClean="0">
                <a:solidFill>
                  <a:schemeClr val="tx1"/>
                </a:solidFill>
                <a:latin typeface="handwriting-draft_free-version" pitchFamily="2" charset="0"/>
              </a:rPr>
              <a:t> </a:t>
            </a:r>
            <a:r>
              <a:rPr lang="fr-FR" sz="4200" dirty="0" err="1" smtClean="0">
                <a:solidFill>
                  <a:schemeClr val="tx1"/>
                </a:solidFill>
                <a:latin typeface="handwriting-draft_free-version" pitchFamily="2" charset="0"/>
              </a:rPr>
              <a:t>ingerable</a:t>
            </a:r>
            <a:r>
              <a:rPr lang="fr-FR" sz="4200" dirty="0" smtClean="0">
                <a:solidFill>
                  <a:schemeClr val="tx1"/>
                </a:solidFill>
                <a:latin typeface="handwriting-draft_free-version" pitchFamily="2" charset="0"/>
              </a:rPr>
              <a:t> ? </a:t>
            </a:r>
          </a:p>
        </p:txBody>
      </p:sp>
      <p:sp>
        <p:nvSpPr>
          <p:cNvPr id="7" name="Zone de texte 3"/>
          <p:cNvSpPr txBox="1"/>
          <p:nvPr/>
        </p:nvSpPr>
        <p:spPr>
          <a:xfrm>
            <a:off x="1412603" y="2586494"/>
            <a:ext cx="6318794" cy="3960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small" dirty="0">
                <a:effectLst/>
                <a:latin typeface="Tw Cen MT"/>
                <a:ea typeface="Calibri"/>
                <a:cs typeface="Times New Roman"/>
              </a:rPr>
              <a:t>Comment </a:t>
            </a:r>
            <a:r>
              <a:rPr lang="fr-FR" sz="2000" b="1" cap="small" dirty="0" smtClean="0">
                <a:effectLst/>
                <a:latin typeface="Tw Cen MT"/>
                <a:ea typeface="Calibri"/>
                <a:cs typeface="Times New Roman"/>
              </a:rPr>
              <a:t>Lagos </a:t>
            </a:r>
            <a:r>
              <a:rPr lang="fr-FR" sz="2000" b="1" cap="small" dirty="0">
                <a:effectLst/>
                <a:latin typeface="Tw Cen MT"/>
                <a:ea typeface="Calibri"/>
                <a:cs typeface="Times New Roman"/>
              </a:rPr>
              <a:t>intègre-t-elle la Mondialisation ?</a:t>
            </a:r>
            <a:endParaRPr lang="fr-FR" sz="1600" dirty="0">
              <a:effectLst/>
              <a:latin typeface="Tw Cen MT"/>
              <a:ea typeface="Calibri"/>
              <a:cs typeface="Times New Roman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3" y="5293842"/>
            <a:ext cx="1585014" cy="15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1482"/>
            <a:ext cx="9144000" cy="5897542"/>
          </a:xfrm>
          <a:prstGeom prst="rect">
            <a:avLst/>
          </a:prstGeom>
          <a:solidFill>
            <a:srgbClr val="66330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100" b="1" i="1" u="sng" cap="small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Fiche </a:t>
            </a:r>
            <a:r>
              <a:rPr lang="fr-FR" sz="1100" b="1" i="1" u="sng" cap="small" dirty="0" err="1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Eduscol</a:t>
            </a:r>
            <a:r>
              <a:rPr lang="fr-FR" sz="1100" b="1" i="1" u="sng" cap="small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 sur le thème 1 : l’urbanisation du monde</a:t>
            </a:r>
            <a:r>
              <a:rPr lang="fr-FR" sz="1100" b="1" i="1" u="sng" cap="small" dirty="0" smtClean="0">
                <a:solidFill>
                  <a:schemeClr val="bg2">
                    <a:lumMod val="75000"/>
                  </a:schemeClr>
                </a:solidFill>
                <a:latin typeface="Tw Cen MT" pitchFamily="34" charset="0"/>
              </a:rPr>
              <a:t> </a:t>
            </a:r>
          </a:p>
          <a:p>
            <a:r>
              <a:rPr lang="fr-FR" sz="1100" b="1" dirty="0">
                <a:latin typeface="Tw Cen MT" pitchFamily="34" charset="0"/>
                <a:hlinkClick r:id="rId3"/>
              </a:rPr>
              <a:t>http://cache.media.eduscol.education.fr/file/Geographie_(ok)/</a:t>
            </a:r>
            <a:r>
              <a:rPr lang="fr-FR" sz="1100" b="1" dirty="0" smtClean="0">
                <a:latin typeface="Tw Cen MT" pitchFamily="34" charset="0"/>
                <a:hlinkClick r:id="rId3"/>
              </a:rPr>
              <a:t>05/5/C4_GEO_4_Th1_Urbanisation_du_monde_558055.pdf</a:t>
            </a:r>
            <a:endParaRPr lang="fr-FR" sz="1100" b="1" dirty="0" smtClean="0">
              <a:latin typeface="Tw Cen MT" pitchFamily="34" charset="0"/>
            </a:endParaRPr>
          </a:p>
          <a:p>
            <a:endParaRPr lang="fr-FR" sz="1100" b="1" u="sng" dirty="0" smtClean="0">
              <a:latin typeface="Tw Cen MT" pitchFamily="34" charset="0"/>
            </a:endParaRPr>
          </a:p>
          <a:p>
            <a:pPr algn="r"/>
            <a:r>
              <a:rPr lang="fr-FR" sz="1100" b="1" i="1" u="sng" cap="small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Sur le travail d’</a:t>
            </a:r>
            <a:r>
              <a:rPr lang="fr-FR" sz="1100" b="1" i="1" u="sng" cap="small" dirty="0" err="1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Emeka</a:t>
            </a:r>
            <a:r>
              <a:rPr lang="fr-FR" sz="1100" b="1" i="1" u="sng" cap="small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 </a:t>
            </a:r>
            <a:r>
              <a:rPr lang="fr-FR" sz="1100" b="1" i="1" u="sng" cap="small" dirty="0" err="1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Ogboh</a:t>
            </a:r>
            <a:endParaRPr lang="fr-FR" sz="1100" b="1" i="1" u="sng" cap="small" dirty="0" smtClean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  <a:p>
            <a:r>
              <a:rPr lang="fr-FR" sz="1100" b="1" i="1" u="sng" dirty="0">
                <a:latin typeface="Tw Cen MT" pitchFamily="34" charset="0"/>
                <a:hlinkClick r:id="rId4"/>
              </a:rPr>
              <a:t>http://</a:t>
            </a:r>
            <a:r>
              <a:rPr lang="fr-FR" sz="1100" b="1" i="1" u="sng" dirty="0" smtClean="0">
                <a:latin typeface="Tw Cen MT" pitchFamily="34" charset="0"/>
                <a:hlinkClick r:id="rId4"/>
              </a:rPr>
              <a:t>www.courrierinternational.com/article/2013/09/12/un-paysage-sonore-a-nul-autre-pareil</a:t>
            </a:r>
            <a:r>
              <a:rPr lang="fr-FR" sz="1100" b="1" i="1" dirty="0">
                <a:latin typeface="Tw Cen MT" pitchFamily="34" charset="0"/>
              </a:rPr>
              <a:t> </a:t>
            </a:r>
            <a:r>
              <a:rPr lang="fr-FR" sz="1100" b="1" i="1" dirty="0" smtClean="0">
                <a:latin typeface="Tw Cen MT" pitchFamily="34" charset="0"/>
              </a:rPr>
              <a:t>(l’artiste </a:t>
            </a:r>
            <a:r>
              <a:rPr lang="fr-FR" sz="1100" b="1" i="1" dirty="0">
                <a:latin typeface="Tw Cen MT" pitchFamily="34" charset="0"/>
              </a:rPr>
              <a:t>nigérian </a:t>
            </a:r>
            <a:r>
              <a:rPr lang="fr-FR" sz="1100" b="1" i="1" dirty="0" err="1">
                <a:latin typeface="Tw Cen MT" pitchFamily="34" charset="0"/>
              </a:rPr>
              <a:t>Emeka</a:t>
            </a:r>
            <a:r>
              <a:rPr lang="fr-FR" sz="1100" b="1" i="1" dirty="0">
                <a:latin typeface="Tw Cen MT" pitchFamily="34" charset="0"/>
              </a:rPr>
              <a:t> </a:t>
            </a:r>
            <a:r>
              <a:rPr lang="fr-FR" sz="1100" b="1" i="1" dirty="0" err="1">
                <a:latin typeface="Tw Cen MT" pitchFamily="34" charset="0"/>
              </a:rPr>
              <a:t>Ogboh</a:t>
            </a:r>
            <a:r>
              <a:rPr lang="fr-FR" sz="1100" b="1" i="1" dirty="0">
                <a:latin typeface="Tw Cen MT" pitchFamily="34" charset="0"/>
              </a:rPr>
              <a:t> enregistre les sons de Lagos pour composer une cartographie unique en son genre. </a:t>
            </a:r>
            <a:r>
              <a:rPr lang="fr-FR" sz="1100" b="1" i="1" dirty="0" smtClean="0">
                <a:latin typeface="Tw Cen MT" pitchFamily="34" charset="0"/>
              </a:rPr>
              <a:t>Interview)</a:t>
            </a:r>
          </a:p>
          <a:p>
            <a:r>
              <a:rPr lang="fr-FR" sz="1100" b="1" i="1" dirty="0">
                <a:latin typeface="Tw Cen MT" pitchFamily="34" charset="0"/>
                <a:hlinkClick r:id="rId5"/>
              </a:rPr>
              <a:t>http://www.contemporaryand.com/fr/magazines/lagos-soundscapes-have-a-strong-impact-on-the-imagination-they-cannot-be-ignored</a:t>
            </a:r>
            <a:r>
              <a:rPr lang="fr-FR" sz="1100" b="1" i="1" dirty="0" smtClean="0">
                <a:latin typeface="Tw Cen MT" pitchFamily="34" charset="0"/>
                <a:hlinkClick r:id="rId5"/>
              </a:rPr>
              <a:t>/</a:t>
            </a:r>
            <a:r>
              <a:rPr lang="fr-FR" sz="1100" b="1" i="1" dirty="0">
                <a:latin typeface="Tw Cen MT" pitchFamily="34" charset="0"/>
              </a:rPr>
              <a:t> </a:t>
            </a:r>
            <a:r>
              <a:rPr lang="fr-FR" sz="1100" b="1" i="1" dirty="0" smtClean="0">
                <a:latin typeface="Tw Cen MT" pitchFamily="34" charset="0"/>
              </a:rPr>
              <a:t>(Les </a:t>
            </a:r>
            <a:r>
              <a:rPr lang="fr-FR" sz="1100" b="1" i="1" dirty="0">
                <a:latin typeface="Tw Cen MT" pitchFamily="34" charset="0"/>
              </a:rPr>
              <a:t>paysages sonores de Lagos agissent fortement sur l’imagination. On ne peut les </a:t>
            </a:r>
            <a:r>
              <a:rPr lang="fr-FR" sz="1100" b="1" i="1" dirty="0" smtClean="0">
                <a:latin typeface="Tw Cen MT" pitchFamily="34" charset="0"/>
              </a:rPr>
              <a:t>ignorer. De nombreux Fractal scape sont disponible dans l’article)</a:t>
            </a:r>
          </a:p>
          <a:p>
            <a:r>
              <a:rPr lang="fr-FR" sz="1100" b="1" dirty="0">
                <a:latin typeface="Tw Cen MT" pitchFamily="34" charset="0"/>
                <a:hlinkClick r:id="rId6"/>
              </a:rPr>
              <a:t>http://planetemergences.org/p/emeka-ogboh</a:t>
            </a:r>
            <a:r>
              <a:rPr lang="fr-FR" sz="1100" b="1" dirty="0" smtClean="0">
                <a:latin typeface="Tw Cen MT" pitchFamily="34" charset="0"/>
                <a:hlinkClick r:id="rId6"/>
              </a:rPr>
              <a:t>/</a:t>
            </a:r>
            <a:r>
              <a:rPr lang="fr-FR" sz="1100" b="1" dirty="0" smtClean="0">
                <a:latin typeface="Tw Cen MT" pitchFamily="34" charset="0"/>
              </a:rPr>
              <a:t> (portrait de l’artiste et de son travail)</a:t>
            </a:r>
          </a:p>
          <a:p>
            <a:pPr algn="r"/>
            <a:r>
              <a:rPr lang="fr-FR" sz="1100" b="1" i="1" u="sng" cap="small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Sur Lagos, vitrine d’une mondialisation inachevée</a:t>
            </a:r>
          </a:p>
          <a:p>
            <a:r>
              <a:rPr lang="fr-FR" sz="1100" b="1" i="1" dirty="0">
                <a:latin typeface="Tw Cen MT" pitchFamily="34" charset="0"/>
                <a:hlinkClick r:id="rId7"/>
              </a:rPr>
              <a:t>http://</a:t>
            </a:r>
            <a:r>
              <a:rPr lang="fr-FR" sz="1100" b="1" i="1" dirty="0" smtClean="0">
                <a:latin typeface="Tw Cen MT" pitchFamily="34" charset="0"/>
                <a:hlinkClick r:id="rId7"/>
              </a:rPr>
              <a:t>www.lemonde.fr/afrique/article/2015/03/27/lagos-le-laboratoire-de-l-impossible-conquerante_4602863_3212.html</a:t>
            </a:r>
            <a:r>
              <a:rPr lang="fr-FR" sz="1100" b="1" i="1" dirty="0">
                <a:latin typeface="Tw Cen MT" pitchFamily="34" charset="0"/>
              </a:rPr>
              <a:t> (Lagos, le laboratoire de </a:t>
            </a:r>
            <a:r>
              <a:rPr lang="fr-FR" sz="1100" b="1" i="1" dirty="0" smtClean="0">
                <a:latin typeface="Tw Cen MT" pitchFamily="34" charset="0"/>
              </a:rPr>
              <a:t>l’impossible)</a:t>
            </a:r>
          </a:p>
          <a:p>
            <a:r>
              <a:rPr lang="fr-FR" sz="1100" b="1" i="1" dirty="0">
                <a:latin typeface="Tw Cen MT" pitchFamily="34" charset="0"/>
                <a:hlinkClick r:id="rId8"/>
              </a:rPr>
              <a:t>http://www.nationalgeographic.fr/15366-lagos-la-ville-qui-court-apres-largent/ </a:t>
            </a:r>
            <a:r>
              <a:rPr lang="fr-FR" sz="1100" b="1" i="1" dirty="0" smtClean="0">
                <a:latin typeface="Tw Cen MT" pitchFamily="34" charset="0"/>
              </a:rPr>
              <a:t> (</a:t>
            </a:r>
            <a:r>
              <a:rPr lang="fr-FR" sz="1100" b="1" i="1" dirty="0">
                <a:latin typeface="Tw Cen MT" pitchFamily="34" charset="0"/>
              </a:rPr>
              <a:t>Lagos, la ville qui courait après </a:t>
            </a:r>
            <a:r>
              <a:rPr lang="fr-FR" sz="1100" b="1" i="1" dirty="0" smtClean="0">
                <a:latin typeface="Tw Cen MT" pitchFamily="34" charset="0"/>
              </a:rPr>
              <a:t>l’argent)</a:t>
            </a:r>
          </a:p>
          <a:p>
            <a:r>
              <a:rPr lang="fr-FR" sz="1100" b="1" i="1" dirty="0">
                <a:latin typeface="Tw Cen MT" pitchFamily="34" charset="0"/>
                <a:hlinkClick r:id="rId8"/>
              </a:rPr>
              <a:t>http://</a:t>
            </a:r>
            <a:r>
              <a:rPr lang="fr-FR" sz="1100" b="1" i="1" dirty="0" smtClean="0">
                <a:latin typeface="Tw Cen MT" pitchFamily="34" charset="0"/>
                <a:hlinkClick r:id="rId8"/>
              </a:rPr>
              <a:t>next.liberation.fr/musique/2013/12/13/lagos-capitale-chaos_964076 </a:t>
            </a:r>
            <a:r>
              <a:rPr lang="fr-FR" sz="1100" b="1" i="1" dirty="0" smtClean="0">
                <a:latin typeface="Tw Cen MT" pitchFamily="34" charset="0"/>
              </a:rPr>
              <a:t>(Lagos, capitale Chaos, Libération, 2013)</a:t>
            </a:r>
          </a:p>
          <a:p>
            <a:r>
              <a:rPr lang="fr-FR" sz="1100" b="1" i="1" dirty="0">
                <a:latin typeface="Tw Cen MT" pitchFamily="34" charset="0"/>
                <a:hlinkClick r:id="rId8"/>
              </a:rPr>
              <a:t>http://</a:t>
            </a:r>
            <a:r>
              <a:rPr lang="fr-FR" sz="1100" b="1" i="1" dirty="0" smtClean="0">
                <a:latin typeface="Tw Cen MT" pitchFamily="34" charset="0"/>
                <a:hlinkClick r:id="rId8"/>
              </a:rPr>
              <a:t>www.lepoint.fr/monde/un-dubai-au-nigeria-13-01-2012-1418868_24.php </a:t>
            </a:r>
            <a:r>
              <a:rPr lang="fr-FR" sz="1100" b="1" i="1" dirty="0" smtClean="0">
                <a:latin typeface="Tw Cen MT" pitchFamily="34" charset="0"/>
              </a:rPr>
              <a:t>(Un </a:t>
            </a:r>
            <a:r>
              <a:rPr lang="fr-FR" sz="1100" b="1" i="1" dirty="0" err="1" smtClean="0">
                <a:latin typeface="Tw Cen MT" pitchFamily="34" charset="0"/>
              </a:rPr>
              <a:t>Dabaï</a:t>
            </a:r>
            <a:r>
              <a:rPr lang="fr-FR" sz="1100" b="1" i="1" dirty="0" smtClean="0">
                <a:latin typeface="Tw Cen MT" pitchFamily="34" charset="0"/>
              </a:rPr>
              <a:t> au Nigéria ? Le point, 2012)</a:t>
            </a:r>
          </a:p>
          <a:p>
            <a:r>
              <a:rPr lang="fr-FR" sz="1100" b="1" i="1" dirty="0">
                <a:latin typeface="Tw Cen MT" pitchFamily="34" charset="0"/>
                <a:hlinkClick r:id="rId8"/>
              </a:rPr>
              <a:t>http://</a:t>
            </a:r>
            <a:r>
              <a:rPr lang="fr-FR" sz="1100" b="1" i="1" dirty="0" smtClean="0">
                <a:latin typeface="Tw Cen MT" pitchFamily="34" charset="0"/>
                <a:hlinkClick r:id="rId8"/>
              </a:rPr>
              <a:t>www.courrierinternational.com/article/2013/09/11/lagos-capitale-de-l-afrique </a:t>
            </a:r>
            <a:r>
              <a:rPr lang="fr-FR" sz="1100" b="1" i="1" dirty="0" smtClean="0">
                <a:latin typeface="Tw Cen MT" pitchFamily="34" charset="0"/>
              </a:rPr>
              <a:t>(compilation d’articles sur Lagos, Courrier international, 2013)</a:t>
            </a:r>
          </a:p>
          <a:p>
            <a:r>
              <a:rPr lang="fr-FR" sz="1100" b="1" i="1" dirty="0">
                <a:latin typeface="Tw Cen MT" pitchFamily="34" charset="0"/>
                <a:hlinkClick r:id="rId8"/>
              </a:rPr>
              <a:t>http://www.cairn.info/revue-flux-2006-4-page-62.htm </a:t>
            </a:r>
            <a:r>
              <a:rPr lang="fr-FR" sz="1100" b="1" i="1" dirty="0">
                <a:latin typeface="Tw Cen MT" pitchFamily="34" charset="0"/>
              </a:rPr>
              <a:t>(Les rues de Lagos : espaces disputés/espaces </a:t>
            </a:r>
            <a:r>
              <a:rPr lang="fr-FR" sz="1100" b="1" i="1" dirty="0" smtClean="0">
                <a:latin typeface="Tw Cen MT" pitchFamily="34" charset="0"/>
              </a:rPr>
              <a:t>partagés)</a:t>
            </a:r>
          </a:p>
          <a:p>
            <a:r>
              <a:rPr lang="fr-FR" sz="1100" b="1" i="1" dirty="0">
                <a:latin typeface="Tw Cen MT" pitchFamily="34" charset="0"/>
                <a:hlinkClick r:id="rId8"/>
              </a:rPr>
              <a:t>http://www.la-croix.com/Monde/Lagos-ville-africaine-en-devenir-2013-02-01-906397 </a:t>
            </a:r>
            <a:r>
              <a:rPr lang="fr-FR" sz="1100" b="1" i="1" dirty="0">
                <a:latin typeface="Tw Cen MT" pitchFamily="34" charset="0"/>
              </a:rPr>
              <a:t>(Lagos, ville africaine en </a:t>
            </a:r>
            <a:r>
              <a:rPr lang="fr-FR" sz="1100" b="1" i="1" dirty="0" smtClean="0">
                <a:latin typeface="Tw Cen MT" pitchFamily="34" charset="0"/>
              </a:rPr>
              <a:t>devenir, 2013) </a:t>
            </a:r>
            <a:endParaRPr lang="fr-FR" sz="1100" b="1" i="1" dirty="0" smtClean="0">
              <a:latin typeface="Tw Cen MT" pitchFamily="34" charset="0"/>
              <a:hlinkClick r:id="rId8"/>
            </a:endParaRPr>
          </a:p>
          <a:p>
            <a:r>
              <a:rPr lang="fr-FR" sz="1100" b="1" i="1" dirty="0">
                <a:latin typeface="Tw Cen MT" pitchFamily="34" charset="0"/>
                <a:hlinkClick r:id="rId8"/>
              </a:rPr>
              <a:t>http://www.goodplanet.info/encyclopedie/2013/10/04/lagos/ </a:t>
            </a:r>
            <a:r>
              <a:rPr lang="fr-FR" sz="1100" b="1" i="1" dirty="0">
                <a:latin typeface="Tw Cen MT" pitchFamily="34" charset="0"/>
              </a:rPr>
              <a:t>(Lagos, une ville en perpétuelle </a:t>
            </a:r>
            <a:r>
              <a:rPr lang="fr-FR" sz="1100" b="1" i="1" dirty="0" smtClean="0">
                <a:latin typeface="Tw Cen MT" pitchFamily="34" charset="0"/>
              </a:rPr>
              <a:t>évolution) </a:t>
            </a:r>
          </a:p>
          <a:p>
            <a:r>
              <a:rPr lang="fr-FR" sz="1100" b="1" i="1" dirty="0">
                <a:latin typeface="Tw Cen MT" pitchFamily="34" charset="0"/>
                <a:hlinkClick r:id="rId8"/>
              </a:rPr>
              <a:t>https://d6metropolefroide.wordpress.com/2012/05/13/lenfer-exemplaire-de-lagos/ </a:t>
            </a:r>
            <a:r>
              <a:rPr lang="fr-FR" sz="1100" b="1" i="1" dirty="0" smtClean="0">
                <a:latin typeface="Tw Cen MT" pitchFamily="34" charset="0"/>
              </a:rPr>
              <a:t> (</a:t>
            </a:r>
            <a:r>
              <a:rPr lang="fr-FR" sz="1100" b="1" i="1" dirty="0">
                <a:latin typeface="Tw Cen MT" pitchFamily="34" charset="0"/>
              </a:rPr>
              <a:t>L’enfer exemplaire de </a:t>
            </a:r>
            <a:r>
              <a:rPr lang="fr-FR" sz="1100" b="1" i="1" dirty="0" smtClean="0">
                <a:latin typeface="Tw Cen MT" pitchFamily="34" charset="0"/>
              </a:rPr>
              <a:t>Lagos)</a:t>
            </a:r>
            <a:endParaRPr lang="fr-FR" sz="1100" b="1" i="1" dirty="0" smtClean="0">
              <a:latin typeface="Tw Cen MT" pitchFamily="34" charset="0"/>
              <a:hlinkClick r:id="rId8"/>
            </a:endParaRPr>
          </a:p>
          <a:p>
            <a:r>
              <a:rPr lang="fr-FR" sz="1100" b="1" i="1" dirty="0">
                <a:latin typeface="Tw Cen MT" pitchFamily="34" charset="0"/>
                <a:hlinkClick r:id="rId8"/>
              </a:rPr>
              <a:t>https://territoiresliquides.nantes.archi.fr/?p=1677 </a:t>
            </a:r>
            <a:r>
              <a:rPr lang="fr-FR" sz="1100" b="1" i="1" dirty="0">
                <a:latin typeface="Tw Cen MT" pitchFamily="34" charset="0"/>
              </a:rPr>
              <a:t>(MAKOKO, Lagos, </a:t>
            </a:r>
            <a:r>
              <a:rPr lang="fr-FR" sz="1100" b="1" i="1" dirty="0" smtClean="0">
                <a:latin typeface="Tw Cen MT" pitchFamily="34" charset="0"/>
              </a:rPr>
              <a:t>Nigeria)</a:t>
            </a:r>
          </a:p>
          <a:p>
            <a:endParaRPr lang="fr-FR" sz="1100" b="1" i="1" dirty="0">
              <a:latin typeface="Tw Cen MT" pitchFamily="34" charset="0"/>
              <a:hlinkClick r:id="rId8"/>
            </a:endParaRPr>
          </a:p>
          <a:p>
            <a:pPr algn="r"/>
            <a:r>
              <a:rPr lang="fr-FR" sz="1100" b="1" i="1" u="sng" cap="small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Sur la problématique d’une urbanisation galopante en Afrique</a:t>
            </a:r>
            <a:endParaRPr lang="fr-FR" sz="1100" b="1" i="1" u="sng" cap="small" dirty="0">
              <a:solidFill>
                <a:schemeClr val="accent2">
                  <a:lumMod val="50000"/>
                </a:schemeClr>
              </a:solidFill>
              <a:latin typeface="Tw Cen MT" pitchFamily="34" charset="0"/>
              <a:hlinkClick r:id="rId8"/>
            </a:endParaRPr>
          </a:p>
          <a:p>
            <a:r>
              <a:rPr lang="fr-FR" sz="1100" b="1" i="1" dirty="0">
                <a:latin typeface="Tw Cen MT" pitchFamily="34" charset="0"/>
                <a:hlinkClick r:id="rId9"/>
              </a:rPr>
              <a:t>http://</a:t>
            </a:r>
            <a:r>
              <a:rPr lang="fr-FR" sz="1100" b="1" i="1" dirty="0" smtClean="0">
                <a:latin typeface="Tw Cen MT" pitchFamily="34" charset="0"/>
                <a:hlinkClick r:id="rId9"/>
              </a:rPr>
              <a:t>www.latribune.fr/regions/smart-cities/20141104tribbd7e1e542/quand-l-afrique-reinvente-la-ville-intelligente.html</a:t>
            </a:r>
            <a:r>
              <a:rPr lang="fr-FR" sz="1100" b="1" i="1" dirty="0">
                <a:latin typeface="Tw Cen MT" pitchFamily="34" charset="0"/>
              </a:rPr>
              <a:t> (Quand l'Afrique réinvente la ville </a:t>
            </a:r>
            <a:r>
              <a:rPr lang="fr-FR" sz="1100" b="1" i="1" dirty="0" smtClean="0">
                <a:latin typeface="Tw Cen MT" pitchFamily="34" charset="0"/>
              </a:rPr>
              <a:t>intelligente) </a:t>
            </a:r>
          </a:p>
          <a:p>
            <a:r>
              <a:rPr lang="fr-FR" sz="1100" b="1" i="1" dirty="0">
                <a:latin typeface="Tw Cen MT" pitchFamily="34" charset="0"/>
                <a:hlinkClick r:id="rId10"/>
              </a:rPr>
              <a:t>http://</a:t>
            </a:r>
            <a:r>
              <a:rPr lang="fr-FR" sz="1100" b="1" i="1" dirty="0" smtClean="0">
                <a:latin typeface="Tw Cen MT" pitchFamily="34" charset="0"/>
                <a:hlinkClick r:id="rId10"/>
              </a:rPr>
              <a:t>www.lexpress.fr/actualite/monde/afrique/les-villes-d-afrique-doivent-investir-davantage_1438026.html</a:t>
            </a:r>
            <a:r>
              <a:rPr lang="fr-FR" sz="1100" b="1" i="1" dirty="0">
                <a:latin typeface="Tw Cen MT" pitchFamily="34" charset="0"/>
              </a:rPr>
              <a:t> (Les villes d'Afrique doivent investir davantage </a:t>
            </a:r>
            <a:r>
              <a:rPr lang="fr-FR" sz="1100" b="1" i="1" dirty="0" smtClean="0">
                <a:latin typeface="Tw Cen MT" pitchFamily="34" charset="0"/>
              </a:rPr>
              <a:t>)</a:t>
            </a:r>
          </a:p>
          <a:p>
            <a:r>
              <a:rPr lang="fr-FR" sz="1100" b="1" i="1" dirty="0">
                <a:latin typeface="Tw Cen MT" pitchFamily="34" charset="0"/>
                <a:hlinkClick r:id="rId11"/>
              </a:rPr>
              <a:t>http://</a:t>
            </a:r>
            <a:r>
              <a:rPr lang="fr-FR" sz="1100" b="1" i="1" dirty="0" smtClean="0">
                <a:latin typeface="Tw Cen MT" pitchFamily="34" charset="0"/>
                <a:hlinkClick r:id="rId11"/>
              </a:rPr>
              <a:t>cafe-geo.net/wp-content/uploads/villes-au-secours-afrique.pdf</a:t>
            </a:r>
            <a:r>
              <a:rPr lang="fr-FR" sz="1100" b="1" i="1" dirty="0">
                <a:latin typeface="Tw Cen MT" pitchFamily="34" charset="0"/>
              </a:rPr>
              <a:t> (Les villes au secours de </a:t>
            </a:r>
            <a:r>
              <a:rPr lang="fr-FR" sz="1100" b="1" i="1" dirty="0" smtClean="0">
                <a:latin typeface="Tw Cen MT" pitchFamily="34" charset="0"/>
              </a:rPr>
              <a:t>l'Afrique)</a:t>
            </a:r>
          </a:p>
          <a:p>
            <a:r>
              <a:rPr lang="fr-FR" sz="1100" b="1" i="1" dirty="0">
                <a:latin typeface="Tw Cen MT" pitchFamily="34" charset="0"/>
                <a:hlinkClick r:id="rId12"/>
              </a:rPr>
              <a:t>https://</a:t>
            </a:r>
            <a:r>
              <a:rPr lang="fr-FR" sz="1100" b="1" i="1" dirty="0" smtClean="0">
                <a:latin typeface="Tw Cen MT" pitchFamily="34" charset="0"/>
                <a:hlinkClick r:id="rId12"/>
              </a:rPr>
              <a:t>www.youtube.com/watch?v=qnMb2j49zKM</a:t>
            </a:r>
            <a:r>
              <a:rPr lang="fr-FR" sz="1100" b="1" i="1" dirty="0">
                <a:latin typeface="Tw Cen MT" pitchFamily="34" charset="0"/>
              </a:rPr>
              <a:t> (AFD : Urbanisation en Afrique : enjeu majeur du XXI° </a:t>
            </a:r>
            <a:r>
              <a:rPr lang="fr-FR" sz="1100" b="1" i="1" dirty="0" smtClean="0">
                <a:latin typeface="Tw Cen MT" pitchFamily="34" charset="0"/>
              </a:rPr>
              <a:t>siècle)</a:t>
            </a:r>
          </a:p>
          <a:p>
            <a:endParaRPr lang="fr-FR" sz="1100" b="1" i="1" dirty="0">
              <a:latin typeface="Tw Cen MT" pitchFamily="34" charset="0"/>
            </a:endParaRPr>
          </a:p>
          <a:p>
            <a:endParaRPr lang="fr-FR" sz="1100" b="1" u="sng" dirty="0" smtClean="0">
              <a:latin typeface="Tw Cen MT" pitchFamily="34" charset="0"/>
            </a:endParaRPr>
          </a:p>
          <a:p>
            <a:pPr algn="r"/>
            <a:r>
              <a:rPr lang="fr-FR" sz="1100" b="1" i="1" u="sng" cap="small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Exercices et étude de cas sur Lagos</a:t>
            </a:r>
          </a:p>
          <a:p>
            <a:r>
              <a:rPr lang="fr-FR" sz="1100" b="1" i="1" dirty="0">
                <a:latin typeface="Tw Cen MT" pitchFamily="34" charset="0"/>
                <a:hlinkClick r:id="rId13"/>
              </a:rPr>
              <a:t>https://</a:t>
            </a:r>
            <a:r>
              <a:rPr lang="fr-FR" sz="1100" b="1" i="1" dirty="0" smtClean="0">
                <a:latin typeface="Tw Cen MT" pitchFamily="34" charset="0"/>
                <a:hlinkClick r:id="rId13"/>
              </a:rPr>
              <a:t>www.esa.int/SPECIALS/Eduspace_Global_FR/SEMFEY6CTWF_0.html</a:t>
            </a:r>
            <a:r>
              <a:rPr lang="fr-FR" sz="1100" b="1" i="1" dirty="0" smtClean="0">
                <a:latin typeface="Tw Cen MT" pitchFamily="34" charset="0"/>
              </a:rPr>
              <a:t> </a:t>
            </a:r>
            <a:r>
              <a:rPr lang="fr-FR" sz="1100" b="1" dirty="0" smtClean="0">
                <a:latin typeface="Tw Cen MT" pitchFamily="34" charset="0"/>
              </a:rPr>
              <a:t>(Exercice sur Lagos réalisé à partir d’images satellites)</a:t>
            </a:r>
          </a:p>
          <a:p>
            <a:r>
              <a:rPr lang="fr-FR" sz="1100" b="1" i="1" dirty="0">
                <a:latin typeface="Tw Cen MT" pitchFamily="34" charset="0"/>
                <a:hlinkClick r:id="rId14"/>
              </a:rPr>
              <a:t>https://prezi.com/jio2spama1o7/comment-comprendre-la-gentrification-a-lagos-nigeria</a:t>
            </a:r>
            <a:r>
              <a:rPr lang="fr-FR" sz="1100" b="1" i="1" dirty="0" smtClean="0">
                <a:latin typeface="Tw Cen MT" pitchFamily="34" charset="0"/>
                <a:hlinkClick r:id="rId14"/>
              </a:rPr>
              <a:t>/</a:t>
            </a:r>
            <a:r>
              <a:rPr lang="fr-FR" sz="1100" b="1" dirty="0" smtClean="0">
                <a:latin typeface="Tw Cen MT" pitchFamily="34" charset="0"/>
              </a:rPr>
              <a:t> (Comprendre la </a:t>
            </a:r>
            <a:r>
              <a:rPr lang="fr-FR" sz="1100" b="1" dirty="0" err="1" smtClean="0">
                <a:latin typeface="Tw Cen MT" pitchFamily="34" charset="0"/>
              </a:rPr>
              <a:t>gentrification</a:t>
            </a:r>
            <a:r>
              <a:rPr lang="fr-FR" sz="1100" b="1" dirty="0" smtClean="0">
                <a:latin typeface="Tw Cen MT" pitchFamily="34" charset="0"/>
              </a:rPr>
              <a:t> à Lagos)</a:t>
            </a:r>
          </a:p>
          <a:p>
            <a:r>
              <a:rPr lang="fr-FR" sz="1100" b="1" i="1" dirty="0">
                <a:latin typeface="Tw Cen MT" pitchFamily="34" charset="0"/>
                <a:hlinkClick r:id="rId15"/>
              </a:rPr>
              <a:t>https://</a:t>
            </a:r>
            <a:r>
              <a:rPr lang="fr-FR" sz="1100" b="1" i="1" dirty="0" smtClean="0">
                <a:latin typeface="Tw Cen MT" pitchFamily="34" charset="0"/>
                <a:hlinkClick r:id="rId15"/>
              </a:rPr>
              <a:t>college.clionautes.org/spip.php?article2128</a:t>
            </a:r>
            <a:r>
              <a:rPr lang="fr-FR" sz="1100" b="1" i="1" dirty="0" smtClean="0">
                <a:latin typeface="Tw Cen MT" pitchFamily="34" charset="0"/>
              </a:rPr>
              <a:t> </a:t>
            </a:r>
            <a:r>
              <a:rPr lang="fr-FR" sz="1100" b="1" dirty="0" smtClean="0">
                <a:latin typeface="Tw Cen MT" pitchFamily="34" charset="0"/>
              </a:rPr>
              <a:t>(séquence 6</a:t>
            </a:r>
            <a:r>
              <a:rPr lang="fr-FR" sz="1100" b="1" baseline="30000" dirty="0" smtClean="0">
                <a:latin typeface="Tw Cen MT" pitchFamily="34" charset="0"/>
              </a:rPr>
              <a:t>ème</a:t>
            </a:r>
            <a:r>
              <a:rPr lang="fr-FR" sz="1100" b="1" dirty="0" smtClean="0">
                <a:latin typeface="Tw Cen MT" pitchFamily="34" charset="0"/>
              </a:rPr>
              <a:t>)</a:t>
            </a:r>
          </a:p>
          <a:p>
            <a:r>
              <a:rPr lang="fr-FR" sz="1100" b="1" i="1" dirty="0">
                <a:latin typeface="Tw Cen MT" pitchFamily="34" charset="0"/>
                <a:hlinkClick r:id="rId16"/>
              </a:rPr>
              <a:t>http://</a:t>
            </a:r>
            <a:r>
              <a:rPr lang="fr-FR" sz="1100" b="1" i="1" dirty="0" smtClean="0">
                <a:latin typeface="Tw Cen MT" pitchFamily="34" charset="0"/>
                <a:hlinkClick r:id="rId16"/>
              </a:rPr>
              <a:t>1phgbc.blogspot.com/2016/01/seconde-villes-et-developpement-durable.htm</a:t>
            </a:r>
            <a:r>
              <a:rPr lang="fr-FR" sz="1100" b="1" dirty="0" smtClean="0">
                <a:latin typeface="Tw Cen MT" pitchFamily="34" charset="0"/>
                <a:hlinkClick r:id="rId16"/>
              </a:rPr>
              <a:t>l</a:t>
            </a:r>
            <a:r>
              <a:rPr lang="fr-FR" sz="1100" b="1" dirty="0" smtClean="0">
                <a:latin typeface="Tw Cen MT" pitchFamily="34" charset="0"/>
              </a:rPr>
              <a:t> (séquence 2nde)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Ressources sur Lagos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9679" y="157155"/>
            <a:ext cx="8284642" cy="584775"/>
          </a:xfrm>
          <a:prstGeom prst="rect">
            <a:avLst/>
          </a:prstGeom>
          <a:solidFill>
            <a:schemeClr val="bg2">
              <a:lumMod val="10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cap="small" dirty="0">
                <a:solidFill>
                  <a:schemeClr val="bg2"/>
                </a:solidFill>
                <a:latin typeface="Tw Cen MT" pitchFamily="34" charset="0"/>
              </a:rPr>
              <a:t>L’artiste nigérian </a:t>
            </a:r>
            <a:r>
              <a:rPr lang="fr-FR" sz="1600" b="1" cap="small" dirty="0" err="1">
                <a:solidFill>
                  <a:schemeClr val="bg2"/>
                </a:solidFill>
                <a:latin typeface="Tw Cen MT" pitchFamily="34" charset="0"/>
              </a:rPr>
              <a:t>Emeka</a:t>
            </a:r>
            <a:r>
              <a:rPr lang="fr-FR" sz="1600" b="1" cap="small" dirty="0">
                <a:solidFill>
                  <a:schemeClr val="bg2"/>
                </a:solidFill>
                <a:latin typeface="Tw Cen MT" pitchFamily="34" charset="0"/>
              </a:rPr>
              <a:t> </a:t>
            </a:r>
            <a:r>
              <a:rPr lang="fr-FR" sz="1600" b="1" cap="small" dirty="0" err="1">
                <a:solidFill>
                  <a:schemeClr val="bg2"/>
                </a:solidFill>
                <a:latin typeface="Tw Cen MT" pitchFamily="34" charset="0"/>
              </a:rPr>
              <a:t>Ogboh</a:t>
            </a:r>
            <a:r>
              <a:rPr lang="fr-FR" sz="1600" b="1" cap="small" dirty="0">
                <a:solidFill>
                  <a:schemeClr val="bg2"/>
                </a:solidFill>
                <a:latin typeface="Tw Cen MT" pitchFamily="34" charset="0"/>
              </a:rPr>
              <a:t> enregistre les sons de Lagos pour composer une </a:t>
            </a:r>
            <a:r>
              <a:rPr lang="fr-FR" sz="1600" b="1" u="sng" cap="small" dirty="0">
                <a:solidFill>
                  <a:schemeClr val="bg2"/>
                </a:solidFill>
                <a:latin typeface="Tw Cen MT" pitchFamily="34" charset="0"/>
              </a:rPr>
              <a:t>cartographie unique</a:t>
            </a:r>
            <a:r>
              <a:rPr lang="fr-FR" sz="1600" b="1" cap="small" dirty="0">
                <a:solidFill>
                  <a:schemeClr val="bg2"/>
                </a:solidFill>
                <a:latin typeface="Tw Cen MT" pitchFamily="34" charset="0"/>
              </a:rPr>
              <a:t> en son genre.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679" y="5652000"/>
            <a:ext cx="8284642" cy="10926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1300" b="1" i="1" dirty="0" smtClean="0">
                <a:solidFill>
                  <a:schemeClr val="bg2"/>
                </a:solidFill>
                <a:latin typeface="Tw Cen MT" pitchFamily="34" charset="0"/>
              </a:rPr>
              <a:t>« Les </a:t>
            </a:r>
            <a:r>
              <a:rPr lang="fr-FR" sz="1300" b="1" i="1" dirty="0">
                <a:solidFill>
                  <a:schemeClr val="bg2"/>
                </a:solidFill>
                <a:latin typeface="Tw Cen MT" pitchFamily="34" charset="0"/>
              </a:rPr>
              <a:t>Fractal Scapes sont des vidéos expérimentales à «  effet de miroir  ». Si on les exporte en les mettant bord à bord, les images fixes rappellent les tableaux impressionnistes de Lagos. J’ai ensuite introduit le son pour obtenir une </a:t>
            </a:r>
            <a:r>
              <a:rPr lang="fr-FR" sz="1300" b="1" i="1" u="sng" dirty="0">
                <a:solidFill>
                  <a:schemeClr val="bg2"/>
                </a:solidFill>
                <a:latin typeface="Tw Cen MT" pitchFamily="34" charset="0"/>
              </a:rPr>
              <a:t>narration audiovisuelle de la ville</a:t>
            </a:r>
            <a:r>
              <a:rPr lang="fr-FR" sz="1300" b="1" i="1" dirty="0">
                <a:solidFill>
                  <a:schemeClr val="bg2"/>
                </a:solidFill>
                <a:latin typeface="Tw Cen MT" pitchFamily="34" charset="0"/>
              </a:rPr>
              <a:t>. Les expériences vidéos sont élémentaires mais possèdent une qualité d’abstraction qui, je crois, </a:t>
            </a:r>
            <a:r>
              <a:rPr lang="fr-FR" sz="1300" b="1" i="1" u="sng" dirty="0">
                <a:solidFill>
                  <a:schemeClr val="bg2"/>
                </a:solidFill>
                <a:latin typeface="Tw Cen MT" pitchFamily="34" charset="0"/>
              </a:rPr>
              <a:t>souligne la nature chaotique de Lagos</a:t>
            </a:r>
            <a:r>
              <a:rPr lang="fr-FR" sz="1300" b="1" i="1" dirty="0">
                <a:solidFill>
                  <a:schemeClr val="bg2"/>
                </a:solidFill>
                <a:latin typeface="Tw Cen MT" pitchFamily="34" charset="0"/>
              </a:rPr>
              <a:t>. Les Fractal Scapes parlent de la </a:t>
            </a:r>
            <a:r>
              <a:rPr lang="fr-FR" sz="1300" b="1" i="1" u="sng" dirty="0">
                <a:solidFill>
                  <a:schemeClr val="bg2"/>
                </a:solidFill>
                <a:latin typeface="Tw Cen MT" pitchFamily="34" charset="0"/>
              </a:rPr>
              <a:t>nature complexe de Lagos,  une ville navigable à partir d’innombrables points d’entrée et de </a:t>
            </a:r>
            <a:r>
              <a:rPr lang="fr-FR" sz="1300" b="1" i="1" u="sng" dirty="0" smtClean="0">
                <a:solidFill>
                  <a:schemeClr val="bg2"/>
                </a:solidFill>
                <a:latin typeface="Tw Cen MT" pitchFamily="34" charset="0"/>
              </a:rPr>
              <a:t>sortie</a:t>
            </a:r>
            <a:r>
              <a:rPr lang="fr-FR" sz="1300" b="1" i="1" dirty="0" smtClean="0">
                <a:solidFill>
                  <a:schemeClr val="bg2"/>
                </a:solidFill>
                <a:latin typeface="Tw Cen MT" pitchFamily="34" charset="0"/>
              </a:rPr>
              <a:t>.                                                                                                     </a:t>
            </a:r>
            <a:r>
              <a:rPr lang="fr-FR" sz="1300" b="1" i="1" dirty="0" err="1" smtClean="0">
                <a:solidFill>
                  <a:schemeClr val="bg2"/>
                </a:solidFill>
                <a:latin typeface="Tw Cen MT" pitchFamily="34" charset="0"/>
              </a:rPr>
              <a:t>Emeka</a:t>
            </a:r>
            <a:r>
              <a:rPr lang="fr-FR" sz="1300" b="1" i="1" dirty="0" smtClean="0">
                <a:solidFill>
                  <a:schemeClr val="bg2"/>
                </a:solidFill>
                <a:latin typeface="Tw Cen MT" pitchFamily="34" charset="0"/>
              </a:rPr>
              <a:t> </a:t>
            </a:r>
            <a:r>
              <a:rPr lang="fr-FR" sz="1300" b="1" i="1" dirty="0" err="1" smtClean="0">
                <a:solidFill>
                  <a:schemeClr val="bg2"/>
                </a:solidFill>
                <a:latin typeface="Tw Cen MT" pitchFamily="34" charset="0"/>
              </a:rPr>
              <a:t>Ogboh</a:t>
            </a:r>
            <a:endParaRPr lang="fr-FR" sz="1300" b="1" i="1" dirty="0">
              <a:solidFill>
                <a:schemeClr val="bg2"/>
              </a:solidFill>
              <a:latin typeface="Tw Cen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679" y="210170"/>
            <a:ext cx="8284642" cy="478747"/>
          </a:xfrm>
          <a:prstGeom prst="rect">
            <a:avLst/>
          </a:prstGeom>
          <a:solidFill>
            <a:srgbClr val="FFFF99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u="sng" cap="small" dirty="0" smtClean="0">
                <a:solidFill>
                  <a:schemeClr val="tx1"/>
                </a:solidFill>
                <a:latin typeface="Tw Cen MT" pitchFamily="34" charset="0"/>
              </a:rPr>
              <a:t>Consignes</a:t>
            </a:r>
            <a:r>
              <a:rPr lang="fr-FR" sz="1400" dirty="0" smtClean="0">
                <a:solidFill>
                  <a:schemeClr val="tx1"/>
                </a:solidFill>
                <a:latin typeface="Tw Cen MT" pitchFamily="34" charset="0"/>
              </a:rPr>
              <a:t> (activité à réaliser à l’oral)</a:t>
            </a:r>
          </a:p>
          <a:p>
            <a:pPr algn="just"/>
            <a:r>
              <a:rPr lang="fr-FR" sz="1400" dirty="0" smtClean="0">
                <a:solidFill>
                  <a:schemeClr val="tx1"/>
                </a:solidFill>
                <a:latin typeface="Tw Cen MT" pitchFamily="34" charset="0"/>
              </a:rPr>
              <a:t>Observons et réécoutons la fractal Scape d’</a:t>
            </a:r>
            <a:r>
              <a:rPr lang="fr-FR" sz="1400" dirty="0" err="1" smtClean="0">
                <a:solidFill>
                  <a:schemeClr val="tx1"/>
                </a:solidFill>
                <a:latin typeface="Tw Cen MT" pitchFamily="34" charset="0"/>
              </a:rPr>
              <a:t>Emeka</a:t>
            </a:r>
            <a:r>
              <a:rPr lang="fr-FR" sz="14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  <a:latin typeface="Tw Cen MT" pitchFamily="34" charset="0"/>
              </a:rPr>
              <a:t>Ogboh</a:t>
            </a:r>
            <a:r>
              <a:rPr lang="fr-FR" sz="1400" dirty="0" smtClean="0">
                <a:solidFill>
                  <a:schemeClr val="tx1"/>
                </a:solidFill>
                <a:latin typeface="Tw Cen MT" pitchFamily="34" charset="0"/>
              </a:rPr>
              <a:t> : que suggère cette œuvre d’art sur la ville ?</a:t>
            </a:r>
            <a:endParaRPr lang="fr-FR" sz="1400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679" y="901482"/>
            <a:ext cx="8280000" cy="46337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la </a:t>
            </a:r>
            <a:r>
              <a:rPr lang="fr-FR" dirty="0" err="1" smtClean="0"/>
              <a:t>Fracta</a:t>
            </a:r>
            <a:r>
              <a:rPr lang="fr-FR" dirty="0" smtClean="0"/>
              <a:t> scape de l’artiste nigérian </a:t>
            </a:r>
            <a:r>
              <a:rPr lang="fr-FR" dirty="0" err="1" smtClean="0"/>
              <a:t>Emeko</a:t>
            </a:r>
            <a:r>
              <a:rPr lang="fr-FR" dirty="0" smtClean="0"/>
              <a:t> </a:t>
            </a:r>
            <a:r>
              <a:rPr lang="fr-FR" dirty="0" err="1" smtClean="0"/>
              <a:t>Ogboh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b="1" u="sng" dirty="0" smtClean="0"/>
              <a:t>Lien actif  </a:t>
            </a:r>
          </a:p>
          <a:p>
            <a:pPr algn="ctr"/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www.youtube.com/watch?v=34iPwihNS7Q</a:t>
            </a:r>
            <a:endParaRPr lang="fr-FR" dirty="0" smtClean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969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:\04 - Secondaire\05- Lycee\2015_9782210103672_geographie-2e\2 - Manuscrits\études de cas numériques\A-WEB DOC\cartes\4-éléments graphiques chapitre 5\geo2_ch05_doc02_ca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980000"/>
            <a:ext cx="6754183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:\04 - Secondaire\05- Lycee\2015_9782210103672_geographie-2e\2 - Manuscrits\études de cas numériques\A-WEB DOC\cartes\4-éléments graphiques chapitre 5\geo2_ch05_doc02_ca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980000"/>
            <a:ext cx="675417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99518" y="1987814"/>
            <a:ext cx="1800000" cy="504000"/>
          </a:xfrm>
          <a:prstGeom prst="rect">
            <a:avLst/>
          </a:prstGeom>
          <a:solidFill>
            <a:schemeClr val="bg2">
              <a:lumMod val="1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Le site de la ville de Lagos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9518" y="2819624"/>
            <a:ext cx="1800000" cy="504000"/>
          </a:xfrm>
          <a:prstGeom prst="rect">
            <a:avLst/>
          </a:prstGeom>
          <a:solidFill>
            <a:schemeClr val="bg2">
              <a:lumMod val="1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Lagos en 1920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4102" name="Picture 6" descr="V:\04 - Secondaire\05- Lycee\2015_9782210103672_geographie-2e\2 - Manuscrits\études de cas numériques\A-WEB DOC\cartes\4-éléments graphiques chapitre 5\geo2_ch05_doc02_ca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980000"/>
            <a:ext cx="675417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99518" y="3651434"/>
            <a:ext cx="1800000" cy="504000"/>
          </a:xfrm>
          <a:prstGeom prst="rect">
            <a:avLst/>
          </a:prstGeom>
          <a:solidFill>
            <a:schemeClr val="bg2">
              <a:lumMod val="1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Lagos en 1952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9518" y="4483244"/>
            <a:ext cx="1800000" cy="504000"/>
          </a:xfrm>
          <a:prstGeom prst="rect">
            <a:avLst/>
          </a:prstGeom>
          <a:solidFill>
            <a:schemeClr val="bg2">
              <a:lumMod val="1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Lagos en 1978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4104" name="Picture 8" descr="V:\04 - Secondaire\05- Lycee\2015_9782210103672_geographie-2e\2 - Manuscrits\études de cas numériques\A-WEB DOC\cartes\4-éléments graphiques chapitre 5\geo2_ch05_doc02_ca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980000"/>
            <a:ext cx="675417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99518" y="5315054"/>
            <a:ext cx="1800000" cy="504000"/>
          </a:xfrm>
          <a:prstGeom prst="rect">
            <a:avLst/>
          </a:prstGeom>
          <a:solidFill>
            <a:schemeClr val="bg2">
              <a:lumMod val="1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Lagos en 2000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4106" name="Picture 10" descr="V:\04 - Secondaire\05- Lycee\2015_9782210103672_geographie-2e\2 - Manuscrits\études de cas numériques\A-WEB DOC\cartes\4-éléments graphiques chapitre 5\geo2_ch05_doc02_ca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980000"/>
            <a:ext cx="675417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099518" y="6146865"/>
            <a:ext cx="1800000" cy="504000"/>
          </a:xfrm>
          <a:prstGeom prst="rect">
            <a:avLst/>
          </a:prstGeom>
          <a:solidFill>
            <a:schemeClr val="bg2">
              <a:lumMod val="1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Lagos en 2015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pic>
        <p:nvPicPr>
          <p:cNvPr id="4110" name="Picture 14" descr="V:\04 - Secondaire\05- Lycee\2015_9782210103672_geographie-2e\2 - Manuscrits\études de cas numériques\A-WEB DOC\cartes\4-éléments graphiques chapitre 5\geo2_ch05_doc02_ca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980000"/>
            <a:ext cx="676499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I. Lagos, une ville tentaculaire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2000" y="612000"/>
            <a:ext cx="6754176" cy="1341483"/>
          </a:xfrm>
          <a:prstGeom prst="rect">
            <a:avLst/>
          </a:prstGeom>
          <a:solidFill>
            <a:srgbClr val="FFFF99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200" b="1" u="sng" cap="small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Questions</a:t>
            </a: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 : lis les questions et observe l’animation proposée : 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De combien s’est accrue la population de Lagos entre 1952 et 2000 ?</a:t>
            </a:r>
          </a:p>
          <a:p>
            <a:pPr algn="just"/>
            <a:r>
              <a:rPr lang="fr-FR" sz="12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La population est passée de 300 000 à 14 millions d’habitants (accroissement : 13,7 millions d’habitants)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Par combien a-t-elle été multipliée ?</a:t>
            </a:r>
          </a:p>
          <a:p>
            <a:pPr algn="just"/>
            <a:r>
              <a:rPr lang="fr-FR" sz="12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Elle a été multipliée par 46,6 (14 millions/300 000 habitants)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Combien compte-t-elle d’habitants aujourd’hui ? </a:t>
            </a:r>
          </a:p>
          <a:p>
            <a:pPr algn="just"/>
            <a:r>
              <a:rPr lang="fr-FR" sz="12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Elle compterait actuellement 21 millions d’habitants</a:t>
            </a:r>
            <a:endParaRPr lang="fr-FR" sz="1200" b="1" i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4" grpId="0" animBg="1"/>
      <p:bldP spid="16" grpId="0" build="p"/>
      <p:bldP spid="1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:\04 - Secondaire\05- Lycee\2015_9782210103672_geographie-2e\2 - Manuscrits\études de cas numériques\A-WEB DOC\cartes\4-éléments graphiques chapitre 5\geo2_ch05_doc02_ca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t="1742" r="1172" b="1842"/>
          <a:stretch/>
        </p:blipFill>
        <p:spPr bwMode="auto">
          <a:xfrm>
            <a:off x="359470" y="1436006"/>
            <a:ext cx="7454100" cy="50965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59470" y="5449336"/>
            <a:ext cx="5054506" cy="10846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14" descr="V:\04 - Secondaire\05- Lycee\2015_9782210103672_geographie-2e\2 - Manuscrits\études de cas numériques\A-WEB DOC\cartes\4-éléments graphiques chapitre 5\geo2_ch05_doc02_ca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51" y="5312342"/>
            <a:ext cx="1872000" cy="13689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rme libre 1"/>
          <p:cNvSpPr/>
          <p:nvPr/>
        </p:nvSpPr>
        <p:spPr>
          <a:xfrm>
            <a:off x="363557" y="1454227"/>
            <a:ext cx="4219460" cy="3602515"/>
          </a:xfrm>
          <a:custGeom>
            <a:avLst/>
            <a:gdLst>
              <a:gd name="connsiteX0" fmla="*/ 804231 w 4219460"/>
              <a:gd name="connsiteY0" fmla="*/ 2754216 h 3602515"/>
              <a:gd name="connsiteX1" fmla="*/ 1366091 w 4219460"/>
              <a:gd name="connsiteY1" fmla="*/ 2996587 h 3602515"/>
              <a:gd name="connsiteX2" fmla="*/ 1685580 w 4219460"/>
              <a:gd name="connsiteY2" fmla="*/ 3128790 h 3602515"/>
              <a:gd name="connsiteX3" fmla="*/ 1938968 w 4219460"/>
              <a:gd name="connsiteY3" fmla="*/ 3128790 h 3602515"/>
              <a:gd name="connsiteX4" fmla="*/ 2038120 w 4219460"/>
              <a:gd name="connsiteY4" fmla="*/ 2974554 h 3602515"/>
              <a:gd name="connsiteX5" fmla="*/ 1751682 w 4219460"/>
              <a:gd name="connsiteY5" fmla="*/ 2434727 h 3602515"/>
              <a:gd name="connsiteX6" fmla="*/ 1333041 w 4219460"/>
              <a:gd name="connsiteY6" fmla="*/ 1905918 h 3602515"/>
              <a:gd name="connsiteX7" fmla="*/ 1233889 w 4219460"/>
              <a:gd name="connsiteY7" fmla="*/ 1311007 h 3602515"/>
              <a:gd name="connsiteX8" fmla="*/ 1366091 w 4219460"/>
              <a:gd name="connsiteY8" fmla="*/ 605927 h 3602515"/>
              <a:gd name="connsiteX9" fmla="*/ 1773715 w 4219460"/>
              <a:gd name="connsiteY9" fmla="*/ 44067 h 3602515"/>
              <a:gd name="connsiteX10" fmla="*/ 2324559 w 4219460"/>
              <a:gd name="connsiteY10" fmla="*/ 0 h 3602515"/>
              <a:gd name="connsiteX11" fmla="*/ 2655065 w 4219460"/>
              <a:gd name="connsiteY11" fmla="*/ 66101 h 3602515"/>
              <a:gd name="connsiteX12" fmla="*/ 2963537 w 4219460"/>
              <a:gd name="connsiteY12" fmla="*/ 198303 h 3602515"/>
              <a:gd name="connsiteX13" fmla="*/ 3371161 w 4219460"/>
              <a:gd name="connsiteY13" fmla="*/ 484742 h 3602515"/>
              <a:gd name="connsiteX14" fmla="*/ 3690650 w 4219460"/>
              <a:gd name="connsiteY14" fmla="*/ 694062 h 3602515"/>
              <a:gd name="connsiteX15" fmla="*/ 4021156 w 4219460"/>
              <a:gd name="connsiteY15" fmla="*/ 1068636 h 3602515"/>
              <a:gd name="connsiteX16" fmla="*/ 4208443 w 4219460"/>
              <a:gd name="connsiteY16" fmla="*/ 1421175 h 3602515"/>
              <a:gd name="connsiteX17" fmla="*/ 4219460 w 4219460"/>
              <a:gd name="connsiteY17" fmla="*/ 1674563 h 3602515"/>
              <a:gd name="connsiteX18" fmla="*/ 4153359 w 4219460"/>
              <a:gd name="connsiteY18" fmla="*/ 2027103 h 3602515"/>
              <a:gd name="connsiteX19" fmla="*/ 3966072 w 4219460"/>
              <a:gd name="connsiteY19" fmla="*/ 2049137 h 3602515"/>
              <a:gd name="connsiteX20" fmla="*/ 4021156 w 4219460"/>
              <a:gd name="connsiteY20" fmla="*/ 2148289 h 3602515"/>
              <a:gd name="connsiteX21" fmla="*/ 3899971 w 4219460"/>
              <a:gd name="connsiteY21" fmla="*/ 2511845 h 3602515"/>
              <a:gd name="connsiteX22" fmla="*/ 3966072 w 4219460"/>
              <a:gd name="connsiteY22" fmla="*/ 2610997 h 3602515"/>
              <a:gd name="connsiteX23" fmla="*/ 3877937 w 4219460"/>
              <a:gd name="connsiteY23" fmla="*/ 2688115 h 3602515"/>
              <a:gd name="connsiteX24" fmla="*/ 3877937 w 4219460"/>
              <a:gd name="connsiteY24" fmla="*/ 2919469 h 3602515"/>
              <a:gd name="connsiteX25" fmla="*/ 3745735 w 4219460"/>
              <a:gd name="connsiteY25" fmla="*/ 3128790 h 3602515"/>
              <a:gd name="connsiteX26" fmla="*/ 3624549 w 4219460"/>
              <a:gd name="connsiteY26" fmla="*/ 3128790 h 3602515"/>
              <a:gd name="connsiteX27" fmla="*/ 3613532 w 4219460"/>
              <a:gd name="connsiteY27" fmla="*/ 3338110 h 3602515"/>
              <a:gd name="connsiteX28" fmla="*/ 3833870 w 4219460"/>
              <a:gd name="connsiteY28" fmla="*/ 3470313 h 3602515"/>
              <a:gd name="connsiteX29" fmla="*/ 3833870 w 4219460"/>
              <a:gd name="connsiteY29" fmla="*/ 3503363 h 3602515"/>
              <a:gd name="connsiteX30" fmla="*/ 3745735 w 4219460"/>
              <a:gd name="connsiteY30" fmla="*/ 3481330 h 3602515"/>
              <a:gd name="connsiteX31" fmla="*/ 3624549 w 4219460"/>
              <a:gd name="connsiteY31" fmla="*/ 3536414 h 3602515"/>
              <a:gd name="connsiteX32" fmla="*/ 3580482 w 4219460"/>
              <a:gd name="connsiteY32" fmla="*/ 3536414 h 3602515"/>
              <a:gd name="connsiteX33" fmla="*/ 3470313 w 4219460"/>
              <a:gd name="connsiteY33" fmla="*/ 3481330 h 3602515"/>
              <a:gd name="connsiteX34" fmla="*/ 3272009 w 4219460"/>
              <a:gd name="connsiteY34" fmla="*/ 3492346 h 3602515"/>
              <a:gd name="connsiteX35" fmla="*/ 3150824 w 4219460"/>
              <a:gd name="connsiteY35" fmla="*/ 3492346 h 3602515"/>
              <a:gd name="connsiteX36" fmla="*/ 3150824 w 4219460"/>
              <a:gd name="connsiteY36" fmla="*/ 3492346 h 3602515"/>
              <a:gd name="connsiteX37" fmla="*/ 3051672 w 4219460"/>
              <a:gd name="connsiteY37" fmla="*/ 3514380 h 3602515"/>
              <a:gd name="connsiteX38" fmla="*/ 2853368 w 4219460"/>
              <a:gd name="connsiteY38" fmla="*/ 3481330 h 3602515"/>
              <a:gd name="connsiteX39" fmla="*/ 2776250 w 4219460"/>
              <a:gd name="connsiteY39" fmla="*/ 3536414 h 3602515"/>
              <a:gd name="connsiteX40" fmla="*/ 2677098 w 4219460"/>
              <a:gd name="connsiteY40" fmla="*/ 3558448 h 3602515"/>
              <a:gd name="connsiteX41" fmla="*/ 2500829 w 4219460"/>
              <a:gd name="connsiteY41" fmla="*/ 3580481 h 3602515"/>
              <a:gd name="connsiteX42" fmla="*/ 2478795 w 4219460"/>
              <a:gd name="connsiteY42" fmla="*/ 3569465 h 3602515"/>
              <a:gd name="connsiteX43" fmla="*/ 2214390 w 4219460"/>
              <a:gd name="connsiteY43" fmla="*/ 3602515 h 3602515"/>
              <a:gd name="connsiteX44" fmla="*/ 2115238 w 4219460"/>
              <a:gd name="connsiteY44" fmla="*/ 3536414 h 3602515"/>
              <a:gd name="connsiteX45" fmla="*/ 1961002 w 4219460"/>
              <a:gd name="connsiteY45" fmla="*/ 3514380 h 3602515"/>
              <a:gd name="connsiteX46" fmla="*/ 1773715 w 4219460"/>
              <a:gd name="connsiteY46" fmla="*/ 3338110 h 3602515"/>
              <a:gd name="connsiteX47" fmla="*/ 1652530 w 4219460"/>
              <a:gd name="connsiteY47" fmla="*/ 3360144 h 3602515"/>
              <a:gd name="connsiteX48" fmla="*/ 1542361 w 4219460"/>
              <a:gd name="connsiteY48" fmla="*/ 3404212 h 3602515"/>
              <a:gd name="connsiteX49" fmla="*/ 1200838 w 4219460"/>
              <a:gd name="connsiteY49" fmla="*/ 3437262 h 3602515"/>
              <a:gd name="connsiteX50" fmla="*/ 738130 w 4219460"/>
              <a:gd name="connsiteY50" fmla="*/ 3437262 h 3602515"/>
              <a:gd name="connsiteX51" fmla="*/ 572877 w 4219460"/>
              <a:gd name="connsiteY51" fmla="*/ 3327093 h 3602515"/>
              <a:gd name="connsiteX52" fmla="*/ 572877 w 4219460"/>
              <a:gd name="connsiteY52" fmla="*/ 3205908 h 3602515"/>
              <a:gd name="connsiteX53" fmla="*/ 782197 w 4219460"/>
              <a:gd name="connsiteY53" fmla="*/ 3073706 h 3602515"/>
              <a:gd name="connsiteX54" fmla="*/ 716096 w 4219460"/>
              <a:gd name="connsiteY54" fmla="*/ 2853368 h 3602515"/>
              <a:gd name="connsiteX55" fmla="*/ 616944 w 4219460"/>
              <a:gd name="connsiteY55" fmla="*/ 2809301 h 3602515"/>
              <a:gd name="connsiteX56" fmla="*/ 418641 w 4219460"/>
              <a:gd name="connsiteY56" fmla="*/ 2787267 h 3602515"/>
              <a:gd name="connsiteX57" fmla="*/ 165253 w 4219460"/>
              <a:gd name="connsiteY57" fmla="*/ 2886419 h 3602515"/>
              <a:gd name="connsiteX58" fmla="*/ 77118 w 4219460"/>
              <a:gd name="connsiteY58" fmla="*/ 2908453 h 3602515"/>
              <a:gd name="connsiteX59" fmla="*/ 0 w 4219460"/>
              <a:gd name="connsiteY59" fmla="*/ 2908453 h 3602515"/>
              <a:gd name="connsiteX60" fmla="*/ 22033 w 4219460"/>
              <a:gd name="connsiteY60" fmla="*/ 2721166 h 3602515"/>
              <a:gd name="connsiteX61" fmla="*/ 187286 w 4219460"/>
              <a:gd name="connsiteY61" fmla="*/ 2699132 h 3602515"/>
              <a:gd name="connsiteX62" fmla="*/ 231354 w 4219460"/>
              <a:gd name="connsiteY62" fmla="*/ 2577946 h 3602515"/>
              <a:gd name="connsiteX63" fmla="*/ 253388 w 4219460"/>
              <a:gd name="connsiteY63" fmla="*/ 2423710 h 3602515"/>
              <a:gd name="connsiteX64" fmla="*/ 374573 w 4219460"/>
              <a:gd name="connsiteY64" fmla="*/ 2379643 h 3602515"/>
              <a:gd name="connsiteX65" fmla="*/ 594910 w 4219460"/>
              <a:gd name="connsiteY65" fmla="*/ 2357609 h 3602515"/>
              <a:gd name="connsiteX66" fmla="*/ 760163 w 4219460"/>
              <a:gd name="connsiteY66" fmla="*/ 2379643 h 3602515"/>
              <a:gd name="connsiteX67" fmla="*/ 815248 w 4219460"/>
              <a:gd name="connsiteY67" fmla="*/ 2533879 h 3602515"/>
              <a:gd name="connsiteX68" fmla="*/ 804231 w 4219460"/>
              <a:gd name="connsiteY68" fmla="*/ 2754216 h 360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219460" h="3602515">
                <a:moveTo>
                  <a:pt x="804231" y="2754216"/>
                </a:moveTo>
                <a:lnTo>
                  <a:pt x="1366091" y="2996587"/>
                </a:lnTo>
                <a:lnTo>
                  <a:pt x="1685580" y="3128790"/>
                </a:lnTo>
                <a:lnTo>
                  <a:pt x="1938968" y="3128790"/>
                </a:lnTo>
                <a:lnTo>
                  <a:pt x="2038120" y="2974554"/>
                </a:lnTo>
                <a:lnTo>
                  <a:pt x="1751682" y="2434727"/>
                </a:lnTo>
                <a:lnTo>
                  <a:pt x="1333041" y="1905918"/>
                </a:lnTo>
                <a:lnTo>
                  <a:pt x="1233889" y="1311007"/>
                </a:lnTo>
                <a:lnTo>
                  <a:pt x="1366091" y="605927"/>
                </a:lnTo>
                <a:lnTo>
                  <a:pt x="1773715" y="44067"/>
                </a:lnTo>
                <a:lnTo>
                  <a:pt x="2324559" y="0"/>
                </a:lnTo>
                <a:lnTo>
                  <a:pt x="2655065" y="66101"/>
                </a:lnTo>
                <a:lnTo>
                  <a:pt x="2963537" y="198303"/>
                </a:lnTo>
                <a:lnTo>
                  <a:pt x="3371161" y="484742"/>
                </a:lnTo>
                <a:lnTo>
                  <a:pt x="3690650" y="694062"/>
                </a:lnTo>
                <a:lnTo>
                  <a:pt x="4021156" y="1068636"/>
                </a:lnTo>
                <a:lnTo>
                  <a:pt x="4208443" y="1421175"/>
                </a:lnTo>
                <a:lnTo>
                  <a:pt x="4219460" y="1674563"/>
                </a:lnTo>
                <a:lnTo>
                  <a:pt x="4153359" y="2027103"/>
                </a:lnTo>
                <a:lnTo>
                  <a:pt x="3966072" y="2049137"/>
                </a:lnTo>
                <a:lnTo>
                  <a:pt x="4021156" y="2148289"/>
                </a:lnTo>
                <a:lnTo>
                  <a:pt x="3899971" y="2511845"/>
                </a:lnTo>
                <a:lnTo>
                  <a:pt x="3966072" y="2610997"/>
                </a:lnTo>
                <a:lnTo>
                  <a:pt x="3877937" y="2688115"/>
                </a:lnTo>
                <a:lnTo>
                  <a:pt x="3877937" y="2919469"/>
                </a:lnTo>
                <a:lnTo>
                  <a:pt x="3745735" y="3128790"/>
                </a:lnTo>
                <a:lnTo>
                  <a:pt x="3624549" y="3128790"/>
                </a:lnTo>
                <a:lnTo>
                  <a:pt x="3613532" y="3338110"/>
                </a:lnTo>
                <a:lnTo>
                  <a:pt x="3833870" y="3470313"/>
                </a:lnTo>
                <a:lnTo>
                  <a:pt x="3833870" y="3503363"/>
                </a:lnTo>
                <a:lnTo>
                  <a:pt x="3745735" y="3481330"/>
                </a:lnTo>
                <a:lnTo>
                  <a:pt x="3624549" y="3536414"/>
                </a:lnTo>
                <a:lnTo>
                  <a:pt x="3580482" y="3536414"/>
                </a:lnTo>
                <a:lnTo>
                  <a:pt x="3470313" y="3481330"/>
                </a:lnTo>
                <a:lnTo>
                  <a:pt x="3272009" y="3492346"/>
                </a:lnTo>
                <a:lnTo>
                  <a:pt x="3150824" y="3492346"/>
                </a:lnTo>
                <a:lnTo>
                  <a:pt x="3150824" y="3492346"/>
                </a:lnTo>
                <a:lnTo>
                  <a:pt x="3051672" y="3514380"/>
                </a:lnTo>
                <a:lnTo>
                  <a:pt x="2853368" y="3481330"/>
                </a:lnTo>
                <a:lnTo>
                  <a:pt x="2776250" y="3536414"/>
                </a:lnTo>
                <a:lnTo>
                  <a:pt x="2677098" y="3558448"/>
                </a:lnTo>
                <a:lnTo>
                  <a:pt x="2500829" y="3580481"/>
                </a:lnTo>
                <a:lnTo>
                  <a:pt x="2478795" y="3569465"/>
                </a:lnTo>
                <a:lnTo>
                  <a:pt x="2214390" y="3602515"/>
                </a:lnTo>
                <a:lnTo>
                  <a:pt x="2115238" y="3536414"/>
                </a:lnTo>
                <a:lnTo>
                  <a:pt x="1961002" y="3514380"/>
                </a:lnTo>
                <a:lnTo>
                  <a:pt x="1773715" y="3338110"/>
                </a:lnTo>
                <a:lnTo>
                  <a:pt x="1652530" y="3360144"/>
                </a:lnTo>
                <a:lnTo>
                  <a:pt x="1542361" y="3404212"/>
                </a:lnTo>
                <a:lnTo>
                  <a:pt x="1200838" y="3437262"/>
                </a:lnTo>
                <a:lnTo>
                  <a:pt x="738130" y="3437262"/>
                </a:lnTo>
                <a:lnTo>
                  <a:pt x="572877" y="3327093"/>
                </a:lnTo>
                <a:lnTo>
                  <a:pt x="572877" y="3205908"/>
                </a:lnTo>
                <a:lnTo>
                  <a:pt x="782197" y="3073706"/>
                </a:lnTo>
                <a:lnTo>
                  <a:pt x="716096" y="2853368"/>
                </a:lnTo>
                <a:lnTo>
                  <a:pt x="616944" y="2809301"/>
                </a:lnTo>
                <a:lnTo>
                  <a:pt x="418641" y="2787267"/>
                </a:lnTo>
                <a:lnTo>
                  <a:pt x="165253" y="2886419"/>
                </a:lnTo>
                <a:lnTo>
                  <a:pt x="77118" y="2908453"/>
                </a:lnTo>
                <a:lnTo>
                  <a:pt x="0" y="2908453"/>
                </a:lnTo>
                <a:lnTo>
                  <a:pt x="22033" y="2721166"/>
                </a:lnTo>
                <a:lnTo>
                  <a:pt x="187286" y="2699132"/>
                </a:lnTo>
                <a:lnTo>
                  <a:pt x="231354" y="2577946"/>
                </a:lnTo>
                <a:lnTo>
                  <a:pt x="253388" y="2423710"/>
                </a:lnTo>
                <a:lnTo>
                  <a:pt x="374573" y="2379643"/>
                </a:lnTo>
                <a:lnTo>
                  <a:pt x="594910" y="2357609"/>
                </a:lnTo>
                <a:lnTo>
                  <a:pt x="760163" y="2379643"/>
                </a:lnTo>
                <a:lnTo>
                  <a:pt x="815248" y="2533879"/>
                </a:lnTo>
                <a:lnTo>
                  <a:pt x="804231" y="2754216"/>
                </a:lnTo>
                <a:close/>
              </a:path>
            </a:pathLst>
          </a:custGeom>
          <a:solidFill>
            <a:schemeClr val="accent6">
              <a:lumMod val="75000"/>
              <a:alpha val="53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4974548" y="1828417"/>
            <a:ext cx="2605057" cy="2082572"/>
          </a:xfrm>
          <a:custGeom>
            <a:avLst/>
            <a:gdLst>
              <a:gd name="connsiteX0" fmla="*/ 804231 w 2555913"/>
              <a:gd name="connsiteY0" fmla="*/ 55084 h 2324559"/>
              <a:gd name="connsiteX1" fmla="*/ 165253 w 2555913"/>
              <a:gd name="connsiteY1" fmla="*/ 1531344 h 2324559"/>
              <a:gd name="connsiteX2" fmla="*/ 11017 w 2555913"/>
              <a:gd name="connsiteY2" fmla="*/ 1916935 h 2324559"/>
              <a:gd name="connsiteX3" fmla="*/ 0 w 2555913"/>
              <a:gd name="connsiteY3" fmla="*/ 2005070 h 2324559"/>
              <a:gd name="connsiteX4" fmla="*/ 242371 w 2555913"/>
              <a:gd name="connsiteY4" fmla="*/ 2258458 h 2324559"/>
              <a:gd name="connsiteX5" fmla="*/ 363556 w 2555913"/>
              <a:gd name="connsiteY5" fmla="*/ 2225407 h 2324559"/>
              <a:gd name="connsiteX6" fmla="*/ 583894 w 2555913"/>
              <a:gd name="connsiteY6" fmla="*/ 2324559 h 2324559"/>
              <a:gd name="connsiteX7" fmla="*/ 826265 w 2555913"/>
              <a:gd name="connsiteY7" fmla="*/ 2214390 h 2324559"/>
              <a:gd name="connsiteX8" fmla="*/ 936433 w 2555913"/>
              <a:gd name="connsiteY8" fmla="*/ 2236424 h 2324559"/>
              <a:gd name="connsiteX9" fmla="*/ 1244906 w 2555913"/>
              <a:gd name="connsiteY9" fmla="*/ 1927952 h 2324559"/>
              <a:gd name="connsiteX10" fmla="*/ 1421176 w 2555913"/>
              <a:gd name="connsiteY10" fmla="*/ 1938969 h 2324559"/>
              <a:gd name="connsiteX11" fmla="*/ 1564395 w 2555913"/>
              <a:gd name="connsiteY11" fmla="*/ 1927952 h 2324559"/>
              <a:gd name="connsiteX12" fmla="*/ 1740665 w 2555913"/>
              <a:gd name="connsiteY12" fmla="*/ 1994053 h 2324559"/>
              <a:gd name="connsiteX13" fmla="*/ 1828800 w 2555913"/>
              <a:gd name="connsiteY13" fmla="*/ 2027104 h 2324559"/>
              <a:gd name="connsiteX14" fmla="*/ 1828800 w 2555913"/>
              <a:gd name="connsiteY14" fmla="*/ 2027104 h 2324559"/>
              <a:gd name="connsiteX15" fmla="*/ 2236424 w 2555913"/>
              <a:gd name="connsiteY15" fmla="*/ 1663547 h 2324559"/>
              <a:gd name="connsiteX16" fmla="*/ 2478795 w 2555913"/>
              <a:gd name="connsiteY16" fmla="*/ 1487277 h 2324559"/>
              <a:gd name="connsiteX17" fmla="*/ 2555913 w 2555913"/>
              <a:gd name="connsiteY17" fmla="*/ 1399142 h 2324559"/>
              <a:gd name="connsiteX18" fmla="*/ 2401677 w 2555913"/>
              <a:gd name="connsiteY18" fmla="*/ 1244906 h 2324559"/>
              <a:gd name="connsiteX19" fmla="*/ 2214390 w 2555913"/>
              <a:gd name="connsiteY19" fmla="*/ 1112704 h 2324559"/>
              <a:gd name="connsiteX20" fmla="*/ 1575412 w 2555913"/>
              <a:gd name="connsiteY20" fmla="*/ 1222872 h 2324559"/>
              <a:gd name="connsiteX21" fmla="*/ 1277956 w 2555913"/>
              <a:gd name="connsiteY21" fmla="*/ 1553378 h 2324559"/>
              <a:gd name="connsiteX22" fmla="*/ 1134737 w 2555913"/>
              <a:gd name="connsiteY22" fmla="*/ 1619479 h 2324559"/>
              <a:gd name="connsiteX23" fmla="*/ 1322024 w 2555913"/>
              <a:gd name="connsiteY23" fmla="*/ 1112704 h 2324559"/>
              <a:gd name="connsiteX24" fmla="*/ 1608462 w 2555913"/>
              <a:gd name="connsiteY24" fmla="*/ 550843 h 2324559"/>
              <a:gd name="connsiteX25" fmla="*/ 1619479 w 2555913"/>
              <a:gd name="connsiteY25" fmla="*/ 242371 h 2324559"/>
              <a:gd name="connsiteX26" fmla="*/ 1322024 w 2555913"/>
              <a:gd name="connsiteY26" fmla="*/ 33051 h 2324559"/>
              <a:gd name="connsiteX27" fmla="*/ 914400 w 2555913"/>
              <a:gd name="connsiteY27" fmla="*/ 0 h 2324559"/>
              <a:gd name="connsiteX28" fmla="*/ 804231 w 2555913"/>
              <a:gd name="connsiteY28" fmla="*/ 55084 h 2324559"/>
              <a:gd name="connsiteX0" fmla="*/ 804231 w 2555913"/>
              <a:gd name="connsiteY0" fmla="*/ 55084 h 2324559"/>
              <a:gd name="connsiteX1" fmla="*/ 165253 w 2555913"/>
              <a:gd name="connsiteY1" fmla="*/ 1531344 h 2324559"/>
              <a:gd name="connsiteX2" fmla="*/ 11017 w 2555913"/>
              <a:gd name="connsiteY2" fmla="*/ 1916935 h 2324559"/>
              <a:gd name="connsiteX3" fmla="*/ 0 w 2555913"/>
              <a:gd name="connsiteY3" fmla="*/ 2005070 h 2324559"/>
              <a:gd name="connsiteX4" fmla="*/ 242371 w 2555913"/>
              <a:gd name="connsiteY4" fmla="*/ 2258458 h 2324559"/>
              <a:gd name="connsiteX5" fmla="*/ 363556 w 2555913"/>
              <a:gd name="connsiteY5" fmla="*/ 2225407 h 2324559"/>
              <a:gd name="connsiteX6" fmla="*/ 583894 w 2555913"/>
              <a:gd name="connsiteY6" fmla="*/ 2324559 h 2324559"/>
              <a:gd name="connsiteX7" fmla="*/ 826265 w 2555913"/>
              <a:gd name="connsiteY7" fmla="*/ 2214390 h 2324559"/>
              <a:gd name="connsiteX8" fmla="*/ 936433 w 2555913"/>
              <a:gd name="connsiteY8" fmla="*/ 2236424 h 2324559"/>
              <a:gd name="connsiteX9" fmla="*/ 1244906 w 2555913"/>
              <a:gd name="connsiteY9" fmla="*/ 1927952 h 2324559"/>
              <a:gd name="connsiteX10" fmla="*/ 1421176 w 2555913"/>
              <a:gd name="connsiteY10" fmla="*/ 1938969 h 2324559"/>
              <a:gd name="connsiteX11" fmla="*/ 1564395 w 2555913"/>
              <a:gd name="connsiteY11" fmla="*/ 1927952 h 2324559"/>
              <a:gd name="connsiteX12" fmla="*/ 1740665 w 2555913"/>
              <a:gd name="connsiteY12" fmla="*/ 1994053 h 2324559"/>
              <a:gd name="connsiteX13" fmla="*/ 1828800 w 2555913"/>
              <a:gd name="connsiteY13" fmla="*/ 2027104 h 2324559"/>
              <a:gd name="connsiteX14" fmla="*/ 1828800 w 2555913"/>
              <a:gd name="connsiteY14" fmla="*/ 2027104 h 2324559"/>
              <a:gd name="connsiteX15" fmla="*/ 2236424 w 2555913"/>
              <a:gd name="connsiteY15" fmla="*/ 1663547 h 2324559"/>
              <a:gd name="connsiteX16" fmla="*/ 2478795 w 2555913"/>
              <a:gd name="connsiteY16" fmla="*/ 1487277 h 2324559"/>
              <a:gd name="connsiteX17" fmla="*/ 2555913 w 2555913"/>
              <a:gd name="connsiteY17" fmla="*/ 1399142 h 2324559"/>
              <a:gd name="connsiteX18" fmla="*/ 2401677 w 2555913"/>
              <a:gd name="connsiteY18" fmla="*/ 1244906 h 2324559"/>
              <a:gd name="connsiteX19" fmla="*/ 2214390 w 2555913"/>
              <a:gd name="connsiteY19" fmla="*/ 1112704 h 2324559"/>
              <a:gd name="connsiteX20" fmla="*/ 1575412 w 2555913"/>
              <a:gd name="connsiteY20" fmla="*/ 1222872 h 2324559"/>
              <a:gd name="connsiteX21" fmla="*/ 1277956 w 2555913"/>
              <a:gd name="connsiteY21" fmla="*/ 1553378 h 2324559"/>
              <a:gd name="connsiteX22" fmla="*/ 1134737 w 2555913"/>
              <a:gd name="connsiteY22" fmla="*/ 1619479 h 2324559"/>
              <a:gd name="connsiteX23" fmla="*/ 1322024 w 2555913"/>
              <a:gd name="connsiteY23" fmla="*/ 1112704 h 2324559"/>
              <a:gd name="connsiteX24" fmla="*/ 1608462 w 2555913"/>
              <a:gd name="connsiteY24" fmla="*/ 550843 h 2324559"/>
              <a:gd name="connsiteX25" fmla="*/ 1619479 w 2555913"/>
              <a:gd name="connsiteY25" fmla="*/ 242371 h 2324559"/>
              <a:gd name="connsiteX26" fmla="*/ 1322024 w 2555913"/>
              <a:gd name="connsiteY26" fmla="*/ 33051 h 2324559"/>
              <a:gd name="connsiteX27" fmla="*/ 914400 w 2555913"/>
              <a:gd name="connsiteY27" fmla="*/ 0 h 2324559"/>
              <a:gd name="connsiteX28" fmla="*/ 804231 w 2555913"/>
              <a:gd name="connsiteY28" fmla="*/ 55084 h 2324559"/>
              <a:gd name="connsiteX0" fmla="*/ 804231 w 2555913"/>
              <a:gd name="connsiteY0" fmla="*/ 55084 h 2324559"/>
              <a:gd name="connsiteX1" fmla="*/ 418641 w 2555913"/>
              <a:gd name="connsiteY1" fmla="*/ 352540 h 2324559"/>
              <a:gd name="connsiteX2" fmla="*/ 165253 w 2555913"/>
              <a:gd name="connsiteY2" fmla="*/ 1531344 h 2324559"/>
              <a:gd name="connsiteX3" fmla="*/ 11017 w 2555913"/>
              <a:gd name="connsiteY3" fmla="*/ 1916935 h 2324559"/>
              <a:gd name="connsiteX4" fmla="*/ 0 w 2555913"/>
              <a:gd name="connsiteY4" fmla="*/ 2005070 h 2324559"/>
              <a:gd name="connsiteX5" fmla="*/ 242371 w 2555913"/>
              <a:gd name="connsiteY5" fmla="*/ 2258458 h 2324559"/>
              <a:gd name="connsiteX6" fmla="*/ 363556 w 2555913"/>
              <a:gd name="connsiteY6" fmla="*/ 2225407 h 2324559"/>
              <a:gd name="connsiteX7" fmla="*/ 583894 w 2555913"/>
              <a:gd name="connsiteY7" fmla="*/ 2324559 h 2324559"/>
              <a:gd name="connsiteX8" fmla="*/ 826265 w 2555913"/>
              <a:gd name="connsiteY8" fmla="*/ 2214390 h 2324559"/>
              <a:gd name="connsiteX9" fmla="*/ 936433 w 2555913"/>
              <a:gd name="connsiteY9" fmla="*/ 2236424 h 2324559"/>
              <a:gd name="connsiteX10" fmla="*/ 1244906 w 2555913"/>
              <a:gd name="connsiteY10" fmla="*/ 1927952 h 2324559"/>
              <a:gd name="connsiteX11" fmla="*/ 1421176 w 2555913"/>
              <a:gd name="connsiteY11" fmla="*/ 1938969 h 2324559"/>
              <a:gd name="connsiteX12" fmla="*/ 1564395 w 2555913"/>
              <a:gd name="connsiteY12" fmla="*/ 1927952 h 2324559"/>
              <a:gd name="connsiteX13" fmla="*/ 1740665 w 2555913"/>
              <a:gd name="connsiteY13" fmla="*/ 1994053 h 2324559"/>
              <a:gd name="connsiteX14" fmla="*/ 1828800 w 2555913"/>
              <a:gd name="connsiteY14" fmla="*/ 2027104 h 2324559"/>
              <a:gd name="connsiteX15" fmla="*/ 1828800 w 2555913"/>
              <a:gd name="connsiteY15" fmla="*/ 2027104 h 2324559"/>
              <a:gd name="connsiteX16" fmla="*/ 2236424 w 2555913"/>
              <a:gd name="connsiteY16" fmla="*/ 1663547 h 2324559"/>
              <a:gd name="connsiteX17" fmla="*/ 2478795 w 2555913"/>
              <a:gd name="connsiteY17" fmla="*/ 1487277 h 2324559"/>
              <a:gd name="connsiteX18" fmla="*/ 2555913 w 2555913"/>
              <a:gd name="connsiteY18" fmla="*/ 1399142 h 2324559"/>
              <a:gd name="connsiteX19" fmla="*/ 2401677 w 2555913"/>
              <a:gd name="connsiteY19" fmla="*/ 1244906 h 2324559"/>
              <a:gd name="connsiteX20" fmla="*/ 2214390 w 2555913"/>
              <a:gd name="connsiteY20" fmla="*/ 1112704 h 2324559"/>
              <a:gd name="connsiteX21" fmla="*/ 1575412 w 2555913"/>
              <a:gd name="connsiteY21" fmla="*/ 1222872 h 2324559"/>
              <a:gd name="connsiteX22" fmla="*/ 1277956 w 2555913"/>
              <a:gd name="connsiteY22" fmla="*/ 1553378 h 2324559"/>
              <a:gd name="connsiteX23" fmla="*/ 1134737 w 2555913"/>
              <a:gd name="connsiteY23" fmla="*/ 1619479 h 2324559"/>
              <a:gd name="connsiteX24" fmla="*/ 1322024 w 2555913"/>
              <a:gd name="connsiteY24" fmla="*/ 1112704 h 2324559"/>
              <a:gd name="connsiteX25" fmla="*/ 1608462 w 2555913"/>
              <a:gd name="connsiteY25" fmla="*/ 550843 h 2324559"/>
              <a:gd name="connsiteX26" fmla="*/ 1619479 w 2555913"/>
              <a:gd name="connsiteY26" fmla="*/ 242371 h 2324559"/>
              <a:gd name="connsiteX27" fmla="*/ 1322024 w 2555913"/>
              <a:gd name="connsiteY27" fmla="*/ 33051 h 2324559"/>
              <a:gd name="connsiteX28" fmla="*/ 914400 w 2555913"/>
              <a:gd name="connsiteY28" fmla="*/ 0 h 2324559"/>
              <a:gd name="connsiteX29" fmla="*/ 804231 w 2555913"/>
              <a:gd name="connsiteY29" fmla="*/ 55084 h 2324559"/>
              <a:gd name="connsiteX0" fmla="*/ 804231 w 2555913"/>
              <a:gd name="connsiteY0" fmla="*/ 55084 h 2324559"/>
              <a:gd name="connsiteX1" fmla="*/ 418641 w 2555913"/>
              <a:gd name="connsiteY1" fmla="*/ 352540 h 2324559"/>
              <a:gd name="connsiteX2" fmla="*/ 462708 w 2555913"/>
              <a:gd name="connsiteY2" fmla="*/ 1145754 h 2324559"/>
              <a:gd name="connsiteX3" fmla="*/ 165253 w 2555913"/>
              <a:gd name="connsiteY3" fmla="*/ 1531344 h 2324559"/>
              <a:gd name="connsiteX4" fmla="*/ 11017 w 2555913"/>
              <a:gd name="connsiteY4" fmla="*/ 1916935 h 2324559"/>
              <a:gd name="connsiteX5" fmla="*/ 0 w 2555913"/>
              <a:gd name="connsiteY5" fmla="*/ 2005070 h 2324559"/>
              <a:gd name="connsiteX6" fmla="*/ 242371 w 2555913"/>
              <a:gd name="connsiteY6" fmla="*/ 2258458 h 2324559"/>
              <a:gd name="connsiteX7" fmla="*/ 363556 w 2555913"/>
              <a:gd name="connsiteY7" fmla="*/ 2225407 h 2324559"/>
              <a:gd name="connsiteX8" fmla="*/ 583894 w 2555913"/>
              <a:gd name="connsiteY8" fmla="*/ 2324559 h 2324559"/>
              <a:gd name="connsiteX9" fmla="*/ 826265 w 2555913"/>
              <a:gd name="connsiteY9" fmla="*/ 2214390 h 2324559"/>
              <a:gd name="connsiteX10" fmla="*/ 936433 w 2555913"/>
              <a:gd name="connsiteY10" fmla="*/ 2236424 h 2324559"/>
              <a:gd name="connsiteX11" fmla="*/ 1244906 w 2555913"/>
              <a:gd name="connsiteY11" fmla="*/ 1927952 h 2324559"/>
              <a:gd name="connsiteX12" fmla="*/ 1421176 w 2555913"/>
              <a:gd name="connsiteY12" fmla="*/ 1938969 h 2324559"/>
              <a:gd name="connsiteX13" fmla="*/ 1564395 w 2555913"/>
              <a:gd name="connsiteY13" fmla="*/ 1927952 h 2324559"/>
              <a:gd name="connsiteX14" fmla="*/ 1740665 w 2555913"/>
              <a:gd name="connsiteY14" fmla="*/ 1994053 h 2324559"/>
              <a:gd name="connsiteX15" fmla="*/ 1828800 w 2555913"/>
              <a:gd name="connsiteY15" fmla="*/ 2027104 h 2324559"/>
              <a:gd name="connsiteX16" fmla="*/ 1828800 w 2555913"/>
              <a:gd name="connsiteY16" fmla="*/ 2027104 h 2324559"/>
              <a:gd name="connsiteX17" fmla="*/ 2236424 w 2555913"/>
              <a:gd name="connsiteY17" fmla="*/ 1663547 h 2324559"/>
              <a:gd name="connsiteX18" fmla="*/ 2478795 w 2555913"/>
              <a:gd name="connsiteY18" fmla="*/ 1487277 h 2324559"/>
              <a:gd name="connsiteX19" fmla="*/ 2555913 w 2555913"/>
              <a:gd name="connsiteY19" fmla="*/ 1399142 h 2324559"/>
              <a:gd name="connsiteX20" fmla="*/ 2401677 w 2555913"/>
              <a:gd name="connsiteY20" fmla="*/ 1244906 h 2324559"/>
              <a:gd name="connsiteX21" fmla="*/ 2214390 w 2555913"/>
              <a:gd name="connsiteY21" fmla="*/ 1112704 h 2324559"/>
              <a:gd name="connsiteX22" fmla="*/ 1575412 w 2555913"/>
              <a:gd name="connsiteY22" fmla="*/ 1222872 h 2324559"/>
              <a:gd name="connsiteX23" fmla="*/ 1277956 w 2555913"/>
              <a:gd name="connsiteY23" fmla="*/ 1553378 h 2324559"/>
              <a:gd name="connsiteX24" fmla="*/ 1134737 w 2555913"/>
              <a:gd name="connsiteY24" fmla="*/ 1619479 h 2324559"/>
              <a:gd name="connsiteX25" fmla="*/ 1322024 w 2555913"/>
              <a:gd name="connsiteY25" fmla="*/ 1112704 h 2324559"/>
              <a:gd name="connsiteX26" fmla="*/ 1608462 w 2555913"/>
              <a:gd name="connsiteY26" fmla="*/ 550843 h 2324559"/>
              <a:gd name="connsiteX27" fmla="*/ 1619479 w 2555913"/>
              <a:gd name="connsiteY27" fmla="*/ 242371 h 2324559"/>
              <a:gd name="connsiteX28" fmla="*/ 1322024 w 2555913"/>
              <a:gd name="connsiteY28" fmla="*/ 33051 h 2324559"/>
              <a:gd name="connsiteX29" fmla="*/ 914400 w 2555913"/>
              <a:gd name="connsiteY29" fmla="*/ 0 h 2324559"/>
              <a:gd name="connsiteX30" fmla="*/ 804231 w 2555913"/>
              <a:gd name="connsiteY30" fmla="*/ 55084 h 2324559"/>
              <a:gd name="connsiteX0" fmla="*/ 914400 w 2555913"/>
              <a:gd name="connsiteY0" fmla="*/ 0 h 2324559"/>
              <a:gd name="connsiteX1" fmla="*/ 418641 w 2555913"/>
              <a:gd name="connsiteY1" fmla="*/ 352540 h 2324559"/>
              <a:gd name="connsiteX2" fmla="*/ 462708 w 2555913"/>
              <a:gd name="connsiteY2" fmla="*/ 1145754 h 2324559"/>
              <a:gd name="connsiteX3" fmla="*/ 165253 w 2555913"/>
              <a:gd name="connsiteY3" fmla="*/ 1531344 h 2324559"/>
              <a:gd name="connsiteX4" fmla="*/ 11017 w 2555913"/>
              <a:gd name="connsiteY4" fmla="*/ 1916935 h 2324559"/>
              <a:gd name="connsiteX5" fmla="*/ 0 w 2555913"/>
              <a:gd name="connsiteY5" fmla="*/ 2005070 h 2324559"/>
              <a:gd name="connsiteX6" fmla="*/ 242371 w 2555913"/>
              <a:gd name="connsiteY6" fmla="*/ 2258458 h 2324559"/>
              <a:gd name="connsiteX7" fmla="*/ 363556 w 2555913"/>
              <a:gd name="connsiteY7" fmla="*/ 2225407 h 2324559"/>
              <a:gd name="connsiteX8" fmla="*/ 583894 w 2555913"/>
              <a:gd name="connsiteY8" fmla="*/ 2324559 h 2324559"/>
              <a:gd name="connsiteX9" fmla="*/ 826265 w 2555913"/>
              <a:gd name="connsiteY9" fmla="*/ 2214390 h 2324559"/>
              <a:gd name="connsiteX10" fmla="*/ 936433 w 2555913"/>
              <a:gd name="connsiteY10" fmla="*/ 2236424 h 2324559"/>
              <a:gd name="connsiteX11" fmla="*/ 1244906 w 2555913"/>
              <a:gd name="connsiteY11" fmla="*/ 1927952 h 2324559"/>
              <a:gd name="connsiteX12" fmla="*/ 1421176 w 2555913"/>
              <a:gd name="connsiteY12" fmla="*/ 1938969 h 2324559"/>
              <a:gd name="connsiteX13" fmla="*/ 1564395 w 2555913"/>
              <a:gd name="connsiteY13" fmla="*/ 1927952 h 2324559"/>
              <a:gd name="connsiteX14" fmla="*/ 1740665 w 2555913"/>
              <a:gd name="connsiteY14" fmla="*/ 1994053 h 2324559"/>
              <a:gd name="connsiteX15" fmla="*/ 1828800 w 2555913"/>
              <a:gd name="connsiteY15" fmla="*/ 2027104 h 2324559"/>
              <a:gd name="connsiteX16" fmla="*/ 1828800 w 2555913"/>
              <a:gd name="connsiteY16" fmla="*/ 2027104 h 2324559"/>
              <a:gd name="connsiteX17" fmla="*/ 2236424 w 2555913"/>
              <a:gd name="connsiteY17" fmla="*/ 1663547 h 2324559"/>
              <a:gd name="connsiteX18" fmla="*/ 2478795 w 2555913"/>
              <a:gd name="connsiteY18" fmla="*/ 1487277 h 2324559"/>
              <a:gd name="connsiteX19" fmla="*/ 2555913 w 2555913"/>
              <a:gd name="connsiteY19" fmla="*/ 1399142 h 2324559"/>
              <a:gd name="connsiteX20" fmla="*/ 2401677 w 2555913"/>
              <a:gd name="connsiteY20" fmla="*/ 1244906 h 2324559"/>
              <a:gd name="connsiteX21" fmla="*/ 2214390 w 2555913"/>
              <a:gd name="connsiteY21" fmla="*/ 1112704 h 2324559"/>
              <a:gd name="connsiteX22" fmla="*/ 1575412 w 2555913"/>
              <a:gd name="connsiteY22" fmla="*/ 1222872 h 2324559"/>
              <a:gd name="connsiteX23" fmla="*/ 1277956 w 2555913"/>
              <a:gd name="connsiteY23" fmla="*/ 1553378 h 2324559"/>
              <a:gd name="connsiteX24" fmla="*/ 1134737 w 2555913"/>
              <a:gd name="connsiteY24" fmla="*/ 1619479 h 2324559"/>
              <a:gd name="connsiteX25" fmla="*/ 1322024 w 2555913"/>
              <a:gd name="connsiteY25" fmla="*/ 1112704 h 2324559"/>
              <a:gd name="connsiteX26" fmla="*/ 1608462 w 2555913"/>
              <a:gd name="connsiteY26" fmla="*/ 550843 h 2324559"/>
              <a:gd name="connsiteX27" fmla="*/ 1619479 w 2555913"/>
              <a:gd name="connsiteY27" fmla="*/ 242371 h 2324559"/>
              <a:gd name="connsiteX28" fmla="*/ 1322024 w 2555913"/>
              <a:gd name="connsiteY28" fmla="*/ 33051 h 2324559"/>
              <a:gd name="connsiteX29" fmla="*/ 914400 w 2555913"/>
              <a:gd name="connsiteY29" fmla="*/ 0 h 2324559"/>
              <a:gd name="connsiteX0" fmla="*/ 914400 w 2555913"/>
              <a:gd name="connsiteY0" fmla="*/ 0 h 2324559"/>
              <a:gd name="connsiteX1" fmla="*/ 583894 w 2555913"/>
              <a:gd name="connsiteY1" fmla="*/ 110169 h 2324559"/>
              <a:gd name="connsiteX2" fmla="*/ 418641 w 2555913"/>
              <a:gd name="connsiteY2" fmla="*/ 352540 h 2324559"/>
              <a:gd name="connsiteX3" fmla="*/ 462708 w 2555913"/>
              <a:gd name="connsiteY3" fmla="*/ 1145754 h 2324559"/>
              <a:gd name="connsiteX4" fmla="*/ 165253 w 2555913"/>
              <a:gd name="connsiteY4" fmla="*/ 1531344 h 2324559"/>
              <a:gd name="connsiteX5" fmla="*/ 11017 w 2555913"/>
              <a:gd name="connsiteY5" fmla="*/ 1916935 h 2324559"/>
              <a:gd name="connsiteX6" fmla="*/ 0 w 2555913"/>
              <a:gd name="connsiteY6" fmla="*/ 2005070 h 2324559"/>
              <a:gd name="connsiteX7" fmla="*/ 242371 w 2555913"/>
              <a:gd name="connsiteY7" fmla="*/ 2258458 h 2324559"/>
              <a:gd name="connsiteX8" fmla="*/ 363556 w 2555913"/>
              <a:gd name="connsiteY8" fmla="*/ 2225407 h 2324559"/>
              <a:gd name="connsiteX9" fmla="*/ 583894 w 2555913"/>
              <a:gd name="connsiteY9" fmla="*/ 2324559 h 2324559"/>
              <a:gd name="connsiteX10" fmla="*/ 826265 w 2555913"/>
              <a:gd name="connsiteY10" fmla="*/ 2214390 h 2324559"/>
              <a:gd name="connsiteX11" fmla="*/ 936433 w 2555913"/>
              <a:gd name="connsiteY11" fmla="*/ 2236424 h 2324559"/>
              <a:gd name="connsiteX12" fmla="*/ 1244906 w 2555913"/>
              <a:gd name="connsiteY12" fmla="*/ 1927952 h 2324559"/>
              <a:gd name="connsiteX13" fmla="*/ 1421176 w 2555913"/>
              <a:gd name="connsiteY13" fmla="*/ 1938969 h 2324559"/>
              <a:gd name="connsiteX14" fmla="*/ 1564395 w 2555913"/>
              <a:gd name="connsiteY14" fmla="*/ 1927952 h 2324559"/>
              <a:gd name="connsiteX15" fmla="*/ 1740665 w 2555913"/>
              <a:gd name="connsiteY15" fmla="*/ 1994053 h 2324559"/>
              <a:gd name="connsiteX16" fmla="*/ 1828800 w 2555913"/>
              <a:gd name="connsiteY16" fmla="*/ 2027104 h 2324559"/>
              <a:gd name="connsiteX17" fmla="*/ 1828800 w 2555913"/>
              <a:gd name="connsiteY17" fmla="*/ 2027104 h 2324559"/>
              <a:gd name="connsiteX18" fmla="*/ 2236424 w 2555913"/>
              <a:gd name="connsiteY18" fmla="*/ 1663547 h 2324559"/>
              <a:gd name="connsiteX19" fmla="*/ 2478795 w 2555913"/>
              <a:gd name="connsiteY19" fmla="*/ 1487277 h 2324559"/>
              <a:gd name="connsiteX20" fmla="*/ 2555913 w 2555913"/>
              <a:gd name="connsiteY20" fmla="*/ 1399142 h 2324559"/>
              <a:gd name="connsiteX21" fmla="*/ 2401677 w 2555913"/>
              <a:gd name="connsiteY21" fmla="*/ 1244906 h 2324559"/>
              <a:gd name="connsiteX22" fmla="*/ 2214390 w 2555913"/>
              <a:gd name="connsiteY22" fmla="*/ 1112704 h 2324559"/>
              <a:gd name="connsiteX23" fmla="*/ 1575412 w 2555913"/>
              <a:gd name="connsiteY23" fmla="*/ 1222872 h 2324559"/>
              <a:gd name="connsiteX24" fmla="*/ 1277956 w 2555913"/>
              <a:gd name="connsiteY24" fmla="*/ 1553378 h 2324559"/>
              <a:gd name="connsiteX25" fmla="*/ 1134737 w 2555913"/>
              <a:gd name="connsiteY25" fmla="*/ 1619479 h 2324559"/>
              <a:gd name="connsiteX26" fmla="*/ 1322024 w 2555913"/>
              <a:gd name="connsiteY26" fmla="*/ 1112704 h 2324559"/>
              <a:gd name="connsiteX27" fmla="*/ 1608462 w 2555913"/>
              <a:gd name="connsiteY27" fmla="*/ 550843 h 2324559"/>
              <a:gd name="connsiteX28" fmla="*/ 1619479 w 2555913"/>
              <a:gd name="connsiteY28" fmla="*/ 242371 h 2324559"/>
              <a:gd name="connsiteX29" fmla="*/ 1322024 w 2555913"/>
              <a:gd name="connsiteY29" fmla="*/ 33051 h 2324559"/>
              <a:gd name="connsiteX30" fmla="*/ 914400 w 2555913"/>
              <a:gd name="connsiteY30" fmla="*/ 0 h 2324559"/>
              <a:gd name="connsiteX0" fmla="*/ 914400 w 2555913"/>
              <a:gd name="connsiteY0" fmla="*/ 0 h 2324559"/>
              <a:gd name="connsiteX1" fmla="*/ 583894 w 2555913"/>
              <a:gd name="connsiteY1" fmla="*/ 110169 h 2324559"/>
              <a:gd name="connsiteX2" fmla="*/ 418641 w 2555913"/>
              <a:gd name="connsiteY2" fmla="*/ 352540 h 2324559"/>
              <a:gd name="connsiteX3" fmla="*/ 462708 w 2555913"/>
              <a:gd name="connsiteY3" fmla="*/ 1145754 h 2324559"/>
              <a:gd name="connsiteX4" fmla="*/ 165253 w 2555913"/>
              <a:gd name="connsiteY4" fmla="*/ 1531344 h 2324559"/>
              <a:gd name="connsiteX5" fmla="*/ 11017 w 2555913"/>
              <a:gd name="connsiteY5" fmla="*/ 1916935 h 2324559"/>
              <a:gd name="connsiteX6" fmla="*/ 0 w 2555913"/>
              <a:gd name="connsiteY6" fmla="*/ 2005070 h 2324559"/>
              <a:gd name="connsiteX7" fmla="*/ 242371 w 2555913"/>
              <a:gd name="connsiteY7" fmla="*/ 2258458 h 2324559"/>
              <a:gd name="connsiteX8" fmla="*/ 363556 w 2555913"/>
              <a:gd name="connsiteY8" fmla="*/ 2225407 h 2324559"/>
              <a:gd name="connsiteX9" fmla="*/ 583894 w 2555913"/>
              <a:gd name="connsiteY9" fmla="*/ 2324559 h 2324559"/>
              <a:gd name="connsiteX10" fmla="*/ 826265 w 2555913"/>
              <a:gd name="connsiteY10" fmla="*/ 2214390 h 2324559"/>
              <a:gd name="connsiteX11" fmla="*/ 936433 w 2555913"/>
              <a:gd name="connsiteY11" fmla="*/ 2236424 h 2324559"/>
              <a:gd name="connsiteX12" fmla="*/ 1244906 w 2555913"/>
              <a:gd name="connsiteY12" fmla="*/ 1927952 h 2324559"/>
              <a:gd name="connsiteX13" fmla="*/ 1421176 w 2555913"/>
              <a:gd name="connsiteY13" fmla="*/ 1938969 h 2324559"/>
              <a:gd name="connsiteX14" fmla="*/ 1564395 w 2555913"/>
              <a:gd name="connsiteY14" fmla="*/ 1927952 h 2324559"/>
              <a:gd name="connsiteX15" fmla="*/ 1740665 w 2555913"/>
              <a:gd name="connsiteY15" fmla="*/ 1994053 h 2324559"/>
              <a:gd name="connsiteX16" fmla="*/ 1828800 w 2555913"/>
              <a:gd name="connsiteY16" fmla="*/ 2027104 h 2324559"/>
              <a:gd name="connsiteX17" fmla="*/ 1828800 w 2555913"/>
              <a:gd name="connsiteY17" fmla="*/ 2027104 h 2324559"/>
              <a:gd name="connsiteX18" fmla="*/ 2236424 w 2555913"/>
              <a:gd name="connsiteY18" fmla="*/ 1663547 h 2324559"/>
              <a:gd name="connsiteX19" fmla="*/ 2478795 w 2555913"/>
              <a:gd name="connsiteY19" fmla="*/ 1487277 h 2324559"/>
              <a:gd name="connsiteX20" fmla="*/ 2555913 w 2555913"/>
              <a:gd name="connsiteY20" fmla="*/ 1399142 h 2324559"/>
              <a:gd name="connsiteX21" fmla="*/ 2401677 w 2555913"/>
              <a:gd name="connsiteY21" fmla="*/ 1244906 h 2324559"/>
              <a:gd name="connsiteX22" fmla="*/ 2214390 w 2555913"/>
              <a:gd name="connsiteY22" fmla="*/ 1112704 h 2324559"/>
              <a:gd name="connsiteX23" fmla="*/ 1575412 w 2555913"/>
              <a:gd name="connsiteY23" fmla="*/ 1222872 h 2324559"/>
              <a:gd name="connsiteX24" fmla="*/ 1277956 w 2555913"/>
              <a:gd name="connsiteY24" fmla="*/ 1553378 h 2324559"/>
              <a:gd name="connsiteX25" fmla="*/ 1322024 w 2555913"/>
              <a:gd name="connsiteY25" fmla="*/ 1112704 h 2324559"/>
              <a:gd name="connsiteX26" fmla="*/ 1608462 w 2555913"/>
              <a:gd name="connsiteY26" fmla="*/ 550843 h 2324559"/>
              <a:gd name="connsiteX27" fmla="*/ 1619479 w 2555913"/>
              <a:gd name="connsiteY27" fmla="*/ 242371 h 2324559"/>
              <a:gd name="connsiteX28" fmla="*/ 1322024 w 2555913"/>
              <a:gd name="connsiteY28" fmla="*/ 33051 h 2324559"/>
              <a:gd name="connsiteX29" fmla="*/ 914400 w 2555913"/>
              <a:gd name="connsiteY29" fmla="*/ 0 h 2324559"/>
              <a:gd name="connsiteX0" fmla="*/ 914400 w 2555913"/>
              <a:gd name="connsiteY0" fmla="*/ 0 h 2324559"/>
              <a:gd name="connsiteX1" fmla="*/ 583894 w 2555913"/>
              <a:gd name="connsiteY1" fmla="*/ 110169 h 2324559"/>
              <a:gd name="connsiteX2" fmla="*/ 418641 w 2555913"/>
              <a:gd name="connsiteY2" fmla="*/ 352540 h 2324559"/>
              <a:gd name="connsiteX3" fmla="*/ 462708 w 2555913"/>
              <a:gd name="connsiteY3" fmla="*/ 1145754 h 2324559"/>
              <a:gd name="connsiteX4" fmla="*/ 165253 w 2555913"/>
              <a:gd name="connsiteY4" fmla="*/ 1531344 h 2324559"/>
              <a:gd name="connsiteX5" fmla="*/ 11017 w 2555913"/>
              <a:gd name="connsiteY5" fmla="*/ 1916935 h 2324559"/>
              <a:gd name="connsiteX6" fmla="*/ 0 w 2555913"/>
              <a:gd name="connsiteY6" fmla="*/ 2005070 h 2324559"/>
              <a:gd name="connsiteX7" fmla="*/ 242371 w 2555913"/>
              <a:gd name="connsiteY7" fmla="*/ 2258458 h 2324559"/>
              <a:gd name="connsiteX8" fmla="*/ 363556 w 2555913"/>
              <a:gd name="connsiteY8" fmla="*/ 2225407 h 2324559"/>
              <a:gd name="connsiteX9" fmla="*/ 583894 w 2555913"/>
              <a:gd name="connsiteY9" fmla="*/ 2324559 h 2324559"/>
              <a:gd name="connsiteX10" fmla="*/ 826265 w 2555913"/>
              <a:gd name="connsiteY10" fmla="*/ 2214390 h 2324559"/>
              <a:gd name="connsiteX11" fmla="*/ 936433 w 2555913"/>
              <a:gd name="connsiteY11" fmla="*/ 2236424 h 2324559"/>
              <a:gd name="connsiteX12" fmla="*/ 1244906 w 2555913"/>
              <a:gd name="connsiteY12" fmla="*/ 1927952 h 2324559"/>
              <a:gd name="connsiteX13" fmla="*/ 1421176 w 2555913"/>
              <a:gd name="connsiteY13" fmla="*/ 1938969 h 2324559"/>
              <a:gd name="connsiteX14" fmla="*/ 1564395 w 2555913"/>
              <a:gd name="connsiteY14" fmla="*/ 1927952 h 2324559"/>
              <a:gd name="connsiteX15" fmla="*/ 1740665 w 2555913"/>
              <a:gd name="connsiteY15" fmla="*/ 1994053 h 2324559"/>
              <a:gd name="connsiteX16" fmla="*/ 1828800 w 2555913"/>
              <a:gd name="connsiteY16" fmla="*/ 2027104 h 2324559"/>
              <a:gd name="connsiteX17" fmla="*/ 1828800 w 2555913"/>
              <a:gd name="connsiteY17" fmla="*/ 2027104 h 2324559"/>
              <a:gd name="connsiteX18" fmla="*/ 2236424 w 2555913"/>
              <a:gd name="connsiteY18" fmla="*/ 1663547 h 2324559"/>
              <a:gd name="connsiteX19" fmla="*/ 2478795 w 2555913"/>
              <a:gd name="connsiteY19" fmla="*/ 1487277 h 2324559"/>
              <a:gd name="connsiteX20" fmla="*/ 2555913 w 2555913"/>
              <a:gd name="connsiteY20" fmla="*/ 1399142 h 2324559"/>
              <a:gd name="connsiteX21" fmla="*/ 2401677 w 2555913"/>
              <a:gd name="connsiteY21" fmla="*/ 1244906 h 2324559"/>
              <a:gd name="connsiteX22" fmla="*/ 2214390 w 2555913"/>
              <a:gd name="connsiteY22" fmla="*/ 1112704 h 2324559"/>
              <a:gd name="connsiteX23" fmla="*/ 1575412 w 2555913"/>
              <a:gd name="connsiteY23" fmla="*/ 1222872 h 2324559"/>
              <a:gd name="connsiteX24" fmla="*/ 1322024 w 2555913"/>
              <a:gd name="connsiteY24" fmla="*/ 1112704 h 2324559"/>
              <a:gd name="connsiteX25" fmla="*/ 1608462 w 2555913"/>
              <a:gd name="connsiteY25" fmla="*/ 550843 h 2324559"/>
              <a:gd name="connsiteX26" fmla="*/ 1619479 w 2555913"/>
              <a:gd name="connsiteY26" fmla="*/ 242371 h 2324559"/>
              <a:gd name="connsiteX27" fmla="*/ 1322024 w 2555913"/>
              <a:gd name="connsiteY27" fmla="*/ 33051 h 2324559"/>
              <a:gd name="connsiteX28" fmla="*/ 914400 w 2555913"/>
              <a:gd name="connsiteY28" fmla="*/ 0 h 2324559"/>
              <a:gd name="connsiteX0" fmla="*/ 914400 w 2555913"/>
              <a:gd name="connsiteY0" fmla="*/ 0 h 2324559"/>
              <a:gd name="connsiteX1" fmla="*/ 583894 w 2555913"/>
              <a:gd name="connsiteY1" fmla="*/ 110169 h 2324559"/>
              <a:gd name="connsiteX2" fmla="*/ 418641 w 2555913"/>
              <a:gd name="connsiteY2" fmla="*/ 352540 h 2324559"/>
              <a:gd name="connsiteX3" fmla="*/ 462708 w 2555913"/>
              <a:gd name="connsiteY3" fmla="*/ 1145754 h 2324559"/>
              <a:gd name="connsiteX4" fmla="*/ 165253 w 2555913"/>
              <a:gd name="connsiteY4" fmla="*/ 1531344 h 2324559"/>
              <a:gd name="connsiteX5" fmla="*/ 11017 w 2555913"/>
              <a:gd name="connsiteY5" fmla="*/ 1916935 h 2324559"/>
              <a:gd name="connsiteX6" fmla="*/ 0 w 2555913"/>
              <a:gd name="connsiteY6" fmla="*/ 2005070 h 2324559"/>
              <a:gd name="connsiteX7" fmla="*/ 242371 w 2555913"/>
              <a:gd name="connsiteY7" fmla="*/ 2258458 h 2324559"/>
              <a:gd name="connsiteX8" fmla="*/ 363556 w 2555913"/>
              <a:gd name="connsiteY8" fmla="*/ 2225407 h 2324559"/>
              <a:gd name="connsiteX9" fmla="*/ 583894 w 2555913"/>
              <a:gd name="connsiteY9" fmla="*/ 2324559 h 2324559"/>
              <a:gd name="connsiteX10" fmla="*/ 826265 w 2555913"/>
              <a:gd name="connsiteY10" fmla="*/ 2214390 h 2324559"/>
              <a:gd name="connsiteX11" fmla="*/ 936433 w 2555913"/>
              <a:gd name="connsiteY11" fmla="*/ 2236424 h 2324559"/>
              <a:gd name="connsiteX12" fmla="*/ 1222872 w 2555913"/>
              <a:gd name="connsiteY12" fmla="*/ 1520328 h 2324559"/>
              <a:gd name="connsiteX13" fmla="*/ 1421176 w 2555913"/>
              <a:gd name="connsiteY13" fmla="*/ 1938969 h 2324559"/>
              <a:gd name="connsiteX14" fmla="*/ 1564395 w 2555913"/>
              <a:gd name="connsiteY14" fmla="*/ 1927952 h 2324559"/>
              <a:gd name="connsiteX15" fmla="*/ 1740665 w 2555913"/>
              <a:gd name="connsiteY15" fmla="*/ 1994053 h 2324559"/>
              <a:gd name="connsiteX16" fmla="*/ 1828800 w 2555913"/>
              <a:gd name="connsiteY16" fmla="*/ 2027104 h 2324559"/>
              <a:gd name="connsiteX17" fmla="*/ 1828800 w 2555913"/>
              <a:gd name="connsiteY17" fmla="*/ 2027104 h 2324559"/>
              <a:gd name="connsiteX18" fmla="*/ 2236424 w 2555913"/>
              <a:gd name="connsiteY18" fmla="*/ 1663547 h 2324559"/>
              <a:gd name="connsiteX19" fmla="*/ 2478795 w 2555913"/>
              <a:gd name="connsiteY19" fmla="*/ 1487277 h 2324559"/>
              <a:gd name="connsiteX20" fmla="*/ 2555913 w 2555913"/>
              <a:gd name="connsiteY20" fmla="*/ 1399142 h 2324559"/>
              <a:gd name="connsiteX21" fmla="*/ 2401677 w 2555913"/>
              <a:gd name="connsiteY21" fmla="*/ 1244906 h 2324559"/>
              <a:gd name="connsiteX22" fmla="*/ 2214390 w 2555913"/>
              <a:gd name="connsiteY22" fmla="*/ 1112704 h 2324559"/>
              <a:gd name="connsiteX23" fmla="*/ 1575412 w 2555913"/>
              <a:gd name="connsiteY23" fmla="*/ 1222872 h 2324559"/>
              <a:gd name="connsiteX24" fmla="*/ 1322024 w 2555913"/>
              <a:gd name="connsiteY24" fmla="*/ 1112704 h 2324559"/>
              <a:gd name="connsiteX25" fmla="*/ 1608462 w 2555913"/>
              <a:gd name="connsiteY25" fmla="*/ 550843 h 2324559"/>
              <a:gd name="connsiteX26" fmla="*/ 1619479 w 2555913"/>
              <a:gd name="connsiteY26" fmla="*/ 242371 h 2324559"/>
              <a:gd name="connsiteX27" fmla="*/ 1322024 w 2555913"/>
              <a:gd name="connsiteY27" fmla="*/ 33051 h 2324559"/>
              <a:gd name="connsiteX28" fmla="*/ 914400 w 2555913"/>
              <a:gd name="connsiteY28" fmla="*/ 0 h 2324559"/>
              <a:gd name="connsiteX0" fmla="*/ 914400 w 2555913"/>
              <a:gd name="connsiteY0" fmla="*/ 0 h 2324559"/>
              <a:gd name="connsiteX1" fmla="*/ 583894 w 2555913"/>
              <a:gd name="connsiteY1" fmla="*/ 110169 h 2324559"/>
              <a:gd name="connsiteX2" fmla="*/ 418641 w 2555913"/>
              <a:gd name="connsiteY2" fmla="*/ 352540 h 2324559"/>
              <a:gd name="connsiteX3" fmla="*/ 462708 w 2555913"/>
              <a:gd name="connsiteY3" fmla="*/ 1145754 h 2324559"/>
              <a:gd name="connsiteX4" fmla="*/ 165253 w 2555913"/>
              <a:gd name="connsiteY4" fmla="*/ 1531344 h 2324559"/>
              <a:gd name="connsiteX5" fmla="*/ 11017 w 2555913"/>
              <a:gd name="connsiteY5" fmla="*/ 1916935 h 2324559"/>
              <a:gd name="connsiteX6" fmla="*/ 0 w 2555913"/>
              <a:gd name="connsiteY6" fmla="*/ 2005070 h 2324559"/>
              <a:gd name="connsiteX7" fmla="*/ 242371 w 2555913"/>
              <a:gd name="connsiteY7" fmla="*/ 2258458 h 2324559"/>
              <a:gd name="connsiteX8" fmla="*/ 363556 w 2555913"/>
              <a:gd name="connsiteY8" fmla="*/ 2225407 h 2324559"/>
              <a:gd name="connsiteX9" fmla="*/ 583894 w 2555913"/>
              <a:gd name="connsiteY9" fmla="*/ 2324559 h 2324559"/>
              <a:gd name="connsiteX10" fmla="*/ 826265 w 2555913"/>
              <a:gd name="connsiteY10" fmla="*/ 2214390 h 2324559"/>
              <a:gd name="connsiteX11" fmla="*/ 936433 w 2555913"/>
              <a:gd name="connsiteY11" fmla="*/ 2236424 h 2324559"/>
              <a:gd name="connsiteX12" fmla="*/ 1222872 w 2555913"/>
              <a:gd name="connsiteY12" fmla="*/ 1520328 h 2324559"/>
              <a:gd name="connsiteX13" fmla="*/ 1564395 w 2555913"/>
              <a:gd name="connsiteY13" fmla="*/ 1927952 h 2324559"/>
              <a:gd name="connsiteX14" fmla="*/ 1740665 w 2555913"/>
              <a:gd name="connsiteY14" fmla="*/ 1994053 h 2324559"/>
              <a:gd name="connsiteX15" fmla="*/ 1828800 w 2555913"/>
              <a:gd name="connsiteY15" fmla="*/ 2027104 h 2324559"/>
              <a:gd name="connsiteX16" fmla="*/ 1828800 w 2555913"/>
              <a:gd name="connsiteY16" fmla="*/ 2027104 h 2324559"/>
              <a:gd name="connsiteX17" fmla="*/ 2236424 w 2555913"/>
              <a:gd name="connsiteY17" fmla="*/ 1663547 h 2324559"/>
              <a:gd name="connsiteX18" fmla="*/ 2478795 w 2555913"/>
              <a:gd name="connsiteY18" fmla="*/ 1487277 h 2324559"/>
              <a:gd name="connsiteX19" fmla="*/ 2555913 w 2555913"/>
              <a:gd name="connsiteY19" fmla="*/ 1399142 h 2324559"/>
              <a:gd name="connsiteX20" fmla="*/ 2401677 w 2555913"/>
              <a:gd name="connsiteY20" fmla="*/ 1244906 h 2324559"/>
              <a:gd name="connsiteX21" fmla="*/ 2214390 w 2555913"/>
              <a:gd name="connsiteY21" fmla="*/ 1112704 h 2324559"/>
              <a:gd name="connsiteX22" fmla="*/ 1575412 w 2555913"/>
              <a:gd name="connsiteY22" fmla="*/ 1222872 h 2324559"/>
              <a:gd name="connsiteX23" fmla="*/ 1322024 w 2555913"/>
              <a:gd name="connsiteY23" fmla="*/ 1112704 h 2324559"/>
              <a:gd name="connsiteX24" fmla="*/ 1608462 w 2555913"/>
              <a:gd name="connsiteY24" fmla="*/ 550843 h 2324559"/>
              <a:gd name="connsiteX25" fmla="*/ 1619479 w 2555913"/>
              <a:gd name="connsiteY25" fmla="*/ 242371 h 2324559"/>
              <a:gd name="connsiteX26" fmla="*/ 1322024 w 2555913"/>
              <a:gd name="connsiteY26" fmla="*/ 33051 h 2324559"/>
              <a:gd name="connsiteX27" fmla="*/ 914400 w 2555913"/>
              <a:gd name="connsiteY27" fmla="*/ 0 h 2324559"/>
              <a:gd name="connsiteX0" fmla="*/ 914400 w 2555913"/>
              <a:gd name="connsiteY0" fmla="*/ 0 h 2324559"/>
              <a:gd name="connsiteX1" fmla="*/ 583894 w 2555913"/>
              <a:gd name="connsiteY1" fmla="*/ 110169 h 2324559"/>
              <a:gd name="connsiteX2" fmla="*/ 418641 w 2555913"/>
              <a:gd name="connsiteY2" fmla="*/ 352540 h 2324559"/>
              <a:gd name="connsiteX3" fmla="*/ 462708 w 2555913"/>
              <a:gd name="connsiteY3" fmla="*/ 1145754 h 2324559"/>
              <a:gd name="connsiteX4" fmla="*/ 165253 w 2555913"/>
              <a:gd name="connsiteY4" fmla="*/ 1531344 h 2324559"/>
              <a:gd name="connsiteX5" fmla="*/ 11017 w 2555913"/>
              <a:gd name="connsiteY5" fmla="*/ 1916935 h 2324559"/>
              <a:gd name="connsiteX6" fmla="*/ 0 w 2555913"/>
              <a:gd name="connsiteY6" fmla="*/ 2005070 h 2324559"/>
              <a:gd name="connsiteX7" fmla="*/ 242371 w 2555913"/>
              <a:gd name="connsiteY7" fmla="*/ 2258458 h 2324559"/>
              <a:gd name="connsiteX8" fmla="*/ 363556 w 2555913"/>
              <a:gd name="connsiteY8" fmla="*/ 2225407 h 2324559"/>
              <a:gd name="connsiteX9" fmla="*/ 583894 w 2555913"/>
              <a:gd name="connsiteY9" fmla="*/ 2324559 h 2324559"/>
              <a:gd name="connsiteX10" fmla="*/ 826265 w 2555913"/>
              <a:gd name="connsiteY10" fmla="*/ 2214390 h 2324559"/>
              <a:gd name="connsiteX11" fmla="*/ 936433 w 2555913"/>
              <a:gd name="connsiteY11" fmla="*/ 2236424 h 2324559"/>
              <a:gd name="connsiteX12" fmla="*/ 1222872 w 2555913"/>
              <a:gd name="connsiteY12" fmla="*/ 1520328 h 2324559"/>
              <a:gd name="connsiteX13" fmla="*/ 1564395 w 2555913"/>
              <a:gd name="connsiteY13" fmla="*/ 1927952 h 2324559"/>
              <a:gd name="connsiteX14" fmla="*/ 1740665 w 2555913"/>
              <a:gd name="connsiteY14" fmla="*/ 1994053 h 2324559"/>
              <a:gd name="connsiteX15" fmla="*/ 1828800 w 2555913"/>
              <a:gd name="connsiteY15" fmla="*/ 2027104 h 2324559"/>
              <a:gd name="connsiteX16" fmla="*/ 1828800 w 2555913"/>
              <a:gd name="connsiteY16" fmla="*/ 2027104 h 2324559"/>
              <a:gd name="connsiteX17" fmla="*/ 2126255 w 2555913"/>
              <a:gd name="connsiteY17" fmla="*/ 1795749 h 2324559"/>
              <a:gd name="connsiteX18" fmla="*/ 2236424 w 2555913"/>
              <a:gd name="connsiteY18" fmla="*/ 1663547 h 2324559"/>
              <a:gd name="connsiteX19" fmla="*/ 2478795 w 2555913"/>
              <a:gd name="connsiteY19" fmla="*/ 1487277 h 2324559"/>
              <a:gd name="connsiteX20" fmla="*/ 2555913 w 2555913"/>
              <a:gd name="connsiteY20" fmla="*/ 1399142 h 2324559"/>
              <a:gd name="connsiteX21" fmla="*/ 2401677 w 2555913"/>
              <a:gd name="connsiteY21" fmla="*/ 1244906 h 2324559"/>
              <a:gd name="connsiteX22" fmla="*/ 2214390 w 2555913"/>
              <a:gd name="connsiteY22" fmla="*/ 1112704 h 2324559"/>
              <a:gd name="connsiteX23" fmla="*/ 1575412 w 2555913"/>
              <a:gd name="connsiteY23" fmla="*/ 1222872 h 2324559"/>
              <a:gd name="connsiteX24" fmla="*/ 1322024 w 2555913"/>
              <a:gd name="connsiteY24" fmla="*/ 1112704 h 2324559"/>
              <a:gd name="connsiteX25" fmla="*/ 1608462 w 2555913"/>
              <a:gd name="connsiteY25" fmla="*/ 550843 h 2324559"/>
              <a:gd name="connsiteX26" fmla="*/ 1619479 w 2555913"/>
              <a:gd name="connsiteY26" fmla="*/ 242371 h 2324559"/>
              <a:gd name="connsiteX27" fmla="*/ 1322024 w 2555913"/>
              <a:gd name="connsiteY27" fmla="*/ 33051 h 2324559"/>
              <a:gd name="connsiteX28" fmla="*/ 914400 w 2555913"/>
              <a:gd name="connsiteY28" fmla="*/ 0 h 2324559"/>
              <a:gd name="connsiteX0" fmla="*/ 914400 w 2478795"/>
              <a:gd name="connsiteY0" fmla="*/ 0 h 2324559"/>
              <a:gd name="connsiteX1" fmla="*/ 583894 w 2478795"/>
              <a:gd name="connsiteY1" fmla="*/ 110169 h 2324559"/>
              <a:gd name="connsiteX2" fmla="*/ 418641 w 2478795"/>
              <a:gd name="connsiteY2" fmla="*/ 352540 h 2324559"/>
              <a:gd name="connsiteX3" fmla="*/ 462708 w 2478795"/>
              <a:gd name="connsiteY3" fmla="*/ 1145754 h 2324559"/>
              <a:gd name="connsiteX4" fmla="*/ 165253 w 2478795"/>
              <a:gd name="connsiteY4" fmla="*/ 1531344 h 2324559"/>
              <a:gd name="connsiteX5" fmla="*/ 11017 w 2478795"/>
              <a:gd name="connsiteY5" fmla="*/ 1916935 h 2324559"/>
              <a:gd name="connsiteX6" fmla="*/ 0 w 2478795"/>
              <a:gd name="connsiteY6" fmla="*/ 2005070 h 2324559"/>
              <a:gd name="connsiteX7" fmla="*/ 242371 w 2478795"/>
              <a:gd name="connsiteY7" fmla="*/ 2258458 h 2324559"/>
              <a:gd name="connsiteX8" fmla="*/ 363556 w 2478795"/>
              <a:gd name="connsiteY8" fmla="*/ 2225407 h 2324559"/>
              <a:gd name="connsiteX9" fmla="*/ 583894 w 2478795"/>
              <a:gd name="connsiteY9" fmla="*/ 2324559 h 2324559"/>
              <a:gd name="connsiteX10" fmla="*/ 826265 w 2478795"/>
              <a:gd name="connsiteY10" fmla="*/ 2214390 h 2324559"/>
              <a:gd name="connsiteX11" fmla="*/ 936433 w 2478795"/>
              <a:gd name="connsiteY11" fmla="*/ 2236424 h 2324559"/>
              <a:gd name="connsiteX12" fmla="*/ 1222872 w 2478795"/>
              <a:gd name="connsiteY12" fmla="*/ 1520328 h 2324559"/>
              <a:gd name="connsiteX13" fmla="*/ 1564395 w 2478795"/>
              <a:gd name="connsiteY13" fmla="*/ 1927952 h 2324559"/>
              <a:gd name="connsiteX14" fmla="*/ 1740665 w 2478795"/>
              <a:gd name="connsiteY14" fmla="*/ 1994053 h 2324559"/>
              <a:gd name="connsiteX15" fmla="*/ 1828800 w 2478795"/>
              <a:gd name="connsiteY15" fmla="*/ 2027104 h 2324559"/>
              <a:gd name="connsiteX16" fmla="*/ 1828800 w 2478795"/>
              <a:gd name="connsiteY16" fmla="*/ 2027104 h 2324559"/>
              <a:gd name="connsiteX17" fmla="*/ 2126255 w 2478795"/>
              <a:gd name="connsiteY17" fmla="*/ 1795749 h 2324559"/>
              <a:gd name="connsiteX18" fmla="*/ 2236424 w 2478795"/>
              <a:gd name="connsiteY18" fmla="*/ 1663547 h 2324559"/>
              <a:gd name="connsiteX19" fmla="*/ 2478795 w 2478795"/>
              <a:gd name="connsiteY19" fmla="*/ 1487277 h 2324559"/>
              <a:gd name="connsiteX20" fmla="*/ 2401677 w 2478795"/>
              <a:gd name="connsiteY20" fmla="*/ 1244906 h 2324559"/>
              <a:gd name="connsiteX21" fmla="*/ 2214390 w 2478795"/>
              <a:gd name="connsiteY21" fmla="*/ 1112704 h 2324559"/>
              <a:gd name="connsiteX22" fmla="*/ 1575412 w 2478795"/>
              <a:gd name="connsiteY22" fmla="*/ 1222872 h 2324559"/>
              <a:gd name="connsiteX23" fmla="*/ 1322024 w 2478795"/>
              <a:gd name="connsiteY23" fmla="*/ 1112704 h 2324559"/>
              <a:gd name="connsiteX24" fmla="*/ 1608462 w 2478795"/>
              <a:gd name="connsiteY24" fmla="*/ 550843 h 2324559"/>
              <a:gd name="connsiteX25" fmla="*/ 1619479 w 2478795"/>
              <a:gd name="connsiteY25" fmla="*/ 242371 h 2324559"/>
              <a:gd name="connsiteX26" fmla="*/ 1322024 w 2478795"/>
              <a:gd name="connsiteY26" fmla="*/ 33051 h 2324559"/>
              <a:gd name="connsiteX27" fmla="*/ 914400 w 2478795"/>
              <a:gd name="connsiteY27" fmla="*/ 0 h 2324559"/>
              <a:gd name="connsiteX0" fmla="*/ 914400 w 2478795"/>
              <a:gd name="connsiteY0" fmla="*/ 0 h 2324559"/>
              <a:gd name="connsiteX1" fmla="*/ 583894 w 2478795"/>
              <a:gd name="connsiteY1" fmla="*/ 110169 h 2324559"/>
              <a:gd name="connsiteX2" fmla="*/ 418641 w 2478795"/>
              <a:gd name="connsiteY2" fmla="*/ 352540 h 2324559"/>
              <a:gd name="connsiteX3" fmla="*/ 462708 w 2478795"/>
              <a:gd name="connsiteY3" fmla="*/ 1145754 h 2324559"/>
              <a:gd name="connsiteX4" fmla="*/ 153964 w 2478795"/>
              <a:gd name="connsiteY4" fmla="*/ 1531344 h 2324559"/>
              <a:gd name="connsiteX5" fmla="*/ 11017 w 2478795"/>
              <a:gd name="connsiteY5" fmla="*/ 1916935 h 2324559"/>
              <a:gd name="connsiteX6" fmla="*/ 0 w 2478795"/>
              <a:gd name="connsiteY6" fmla="*/ 2005070 h 2324559"/>
              <a:gd name="connsiteX7" fmla="*/ 242371 w 2478795"/>
              <a:gd name="connsiteY7" fmla="*/ 2258458 h 2324559"/>
              <a:gd name="connsiteX8" fmla="*/ 363556 w 2478795"/>
              <a:gd name="connsiteY8" fmla="*/ 2225407 h 2324559"/>
              <a:gd name="connsiteX9" fmla="*/ 583894 w 2478795"/>
              <a:gd name="connsiteY9" fmla="*/ 2324559 h 2324559"/>
              <a:gd name="connsiteX10" fmla="*/ 826265 w 2478795"/>
              <a:gd name="connsiteY10" fmla="*/ 2214390 h 2324559"/>
              <a:gd name="connsiteX11" fmla="*/ 936433 w 2478795"/>
              <a:gd name="connsiteY11" fmla="*/ 2236424 h 2324559"/>
              <a:gd name="connsiteX12" fmla="*/ 1222872 w 2478795"/>
              <a:gd name="connsiteY12" fmla="*/ 1520328 h 2324559"/>
              <a:gd name="connsiteX13" fmla="*/ 1564395 w 2478795"/>
              <a:gd name="connsiteY13" fmla="*/ 1927952 h 2324559"/>
              <a:gd name="connsiteX14" fmla="*/ 1740665 w 2478795"/>
              <a:gd name="connsiteY14" fmla="*/ 1994053 h 2324559"/>
              <a:gd name="connsiteX15" fmla="*/ 1828800 w 2478795"/>
              <a:gd name="connsiteY15" fmla="*/ 2027104 h 2324559"/>
              <a:gd name="connsiteX16" fmla="*/ 1828800 w 2478795"/>
              <a:gd name="connsiteY16" fmla="*/ 2027104 h 2324559"/>
              <a:gd name="connsiteX17" fmla="*/ 2126255 w 2478795"/>
              <a:gd name="connsiteY17" fmla="*/ 1795749 h 2324559"/>
              <a:gd name="connsiteX18" fmla="*/ 2236424 w 2478795"/>
              <a:gd name="connsiteY18" fmla="*/ 1663547 h 2324559"/>
              <a:gd name="connsiteX19" fmla="*/ 2478795 w 2478795"/>
              <a:gd name="connsiteY19" fmla="*/ 1487277 h 2324559"/>
              <a:gd name="connsiteX20" fmla="*/ 2401677 w 2478795"/>
              <a:gd name="connsiteY20" fmla="*/ 1244906 h 2324559"/>
              <a:gd name="connsiteX21" fmla="*/ 2214390 w 2478795"/>
              <a:gd name="connsiteY21" fmla="*/ 1112704 h 2324559"/>
              <a:gd name="connsiteX22" fmla="*/ 1575412 w 2478795"/>
              <a:gd name="connsiteY22" fmla="*/ 1222872 h 2324559"/>
              <a:gd name="connsiteX23" fmla="*/ 1322024 w 2478795"/>
              <a:gd name="connsiteY23" fmla="*/ 1112704 h 2324559"/>
              <a:gd name="connsiteX24" fmla="*/ 1608462 w 2478795"/>
              <a:gd name="connsiteY24" fmla="*/ 550843 h 2324559"/>
              <a:gd name="connsiteX25" fmla="*/ 1619479 w 2478795"/>
              <a:gd name="connsiteY25" fmla="*/ 242371 h 2324559"/>
              <a:gd name="connsiteX26" fmla="*/ 1322024 w 2478795"/>
              <a:gd name="connsiteY26" fmla="*/ 33051 h 2324559"/>
              <a:gd name="connsiteX27" fmla="*/ 914400 w 2478795"/>
              <a:gd name="connsiteY27" fmla="*/ 0 h 2324559"/>
              <a:gd name="connsiteX0" fmla="*/ 914400 w 2478795"/>
              <a:gd name="connsiteY0" fmla="*/ 0 h 2324559"/>
              <a:gd name="connsiteX1" fmla="*/ 583894 w 2478795"/>
              <a:gd name="connsiteY1" fmla="*/ 110169 h 2324559"/>
              <a:gd name="connsiteX2" fmla="*/ 418641 w 2478795"/>
              <a:gd name="connsiteY2" fmla="*/ 352540 h 2324559"/>
              <a:gd name="connsiteX3" fmla="*/ 462708 w 2478795"/>
              <a:gd name="connsiteY3" fmla="*/ 1145754 h 2324559"/>
              <a:gd name="connsiteX4" fmla="*/ 153964 w 2478795"/>
              <a:gd name="connsiteY4" fmla="*/ 1531344 h 2324559"/>
              <a:gd name="connsiteX5" fmla="*/ 11017 w 2478795"/>
              <a:gd name="connsiteY5" fmla="*/ 1916935 h 2324559"/>
              <a:gd name="connsiteX6" fmla="*/ 0 w 2478795"/>
              <a:gd name="connsiteY6" fmla="*/ 2005070 h 2324559"/>
              <a:gd name="connsiteX7" fmla="*/ 242371 w 2478795"/>
              <a:gd name="connsiteY7" fmla="*/ 2258458 h 2324559"/>
              <a:gd name="connsiteX8" fmla="*/ 363556 w 2478795"/>
              <a:gd name="connsiteY8" fmla="*/ 2225407 h 2324559"/>
              <a:gd name="connsiteX9" fmla="*/ 583894 w 2478795"/>
              <a:gd name="connsiteY9" fmla="*/ 2324559 h 2324559"/>
              <a:gd name="connsiteX10" fmla="*/ 826265 w 2478795"/>
              <a:gd name="connsiteY10" fmla="*/ 2214390 h 2324559"/>
              <a:gd name="connsiteX11" fmla="*/ 936433 w 2478795"/>
              <a:gd name="connsiteY11" fmla="*/ 2236424 h 2324559"/>
              <a:gd name="connsiteX12" fmla="*/ 1222872 w 2478795"/>
              <a:gd name="connsiteY12" fmla="*/ 1520328 h 2324559"/>
              <a:gd name="connsiteX13" fmla="*/ 1564395 w 2478795"/>
              <a:gd name="connsiteY13" fmla="*/ 1927952 h 2324559"/>
              <a:gd name="connsiteX14" fmla="*/ 1740665 w 2478795"/>
              <a:gd name="connsiteY14" fmla="*/ 1994053 h 2324559"/>
              <a:gd name="connsiteX15" fmla="*/ 1828800 w 2478795"/>
              <a:gd name="connsiteY15" fmla="*/ 2027104 h 2324559"/>
              <a:gd name="connsiteX16" fmla="*/ 1828800 w 2478795"/>
              <a:gd name="connsiteY16" fmla="*/ 2027104 h 2324559"/>
              <a:gd name="connsiteX17" fmla="*/ 2126255 w 2478795"/>
              <a:gd name="connsiteY17" fmla="*/ 1795749 h 2324559"/>
              <a:gd name="connsiteX18" fmla="*/ 2236424 w 2478795"/>
              <a:gd name="connsiteY18" fmla="*/ 1663547 h 2324559"/>
              <a:gd name="connsiteX19" fmla="*/ 2478795 w 2478795"/>
              <a:gd name="connsiteY19" fmla="*/ 1487277 h 2324559"/>
              <a:gd name="connsiteX20" fmla="*/ 2401677 w 2478795"/>
              <a:gd name="connsiteY20" fmla="*/ 1244906 h 2324559"/>
              <a:gd name="connsiteX21" fmla="*/ 2214390 w 2478795"/>
              <a:gd name="connsiteY21" fmla="*/ 1112704 h 2324559"/>
              <a:gd name="connsiteX22" fmla="*/ 1575412 w 2478795"/>
              <a:gd name="connsiteY22" fmla="*/ 1222872 h 2324559"/>
              <a:gd name="connsiteX23" fmla="*/ 1322024 w 2478795"/>
              <a:gd name="connsiteY23" fmla="*/ 1112704 h 2324559"/>
              <a:gd name="connsiteX24" fmla="*/ 1608462 w 2478795"/>
              <a:gd name="connsiteY24" fmla="*/ 550843 h 2324559"/>
              <a:gd name="connsiteX25" fmla="*/ 1619479 w 2478795"/>
              <a:gd name="connsiteY25" fmla="*/ 242371 h 2324559"/>
              <a:gd name="connsiteX26" fmla="*/ 1322024 w 2478795"/>
              <a:gd name="connsiteY26" fmla="*/ 33051 h 2324559"/>
              <a:gd name="connsiteX27" fmla="*/ 914400 w 2478795"/>
              <a:gd name="connsiteY27" fmla="*/ 0 h 2324559"/>
              <a:gd name="connsiteX0" fmla="*/ 934416 w 2498811"/>
              <a:gd name="connsiteY0" fmla="*/ 0 h 2324559"/>
              <a:gd name="connsiteX1" fmla="*/ 603910 w 2498811"/>
              <a:gd name="connsiteY1" fmla="*/ 110169 h 2324559"/>
              <a:gd name="connsiteX2" fmla="*/ 438657 w 2498811"/>
              <a:gd name="connsiteY2" fmla="*/ 352540 h 2324559"/>
              <a:gd name="connsiteX3" fmla="*/ 31169 w 2498811"/>
              <a:gd name="connsiteY3" fmla="*/ 1089309 h 2324559"/>
              <a:gd name="connsiteX4" fmla="*/ 173980 w 2498811"/>
              <a:gd name="connsiteY4" fmla="*/ 1531344 h 2324559"/>
              <a:gd name="connsiteX5" fmla="*/ 31033 w 2498811"/>
              <a:gd name="connsiteY5" fmla="*/ 1916935 h 2324559"/>
              <a:gd name="connsiteX6" fmla="*/ 20016 w 2498811"/>
              <a:gd name="connsiteY6" fmla="*/ 2005070 h 2324559"/>
              <a:gd name="connsiteX7" fmla="*/ 262387 w 2498811"/>
              <a:gd name="connsiteY7" fmla="*/ 2258458 h 2324559"/>
              <a:gd name="connsiteX8" fmla="*/ 383572 w 2498811"/>
              <a:gd name="connsiteY8" fmla="*/ 2225407 h 2324559"/>
              <a:gd name="connsiteX9" fmla="*/ 603910 w 2498811"/>
              <a:gd name="connsiteY9" fmla="*/ 2324559 h 2324559"/>
              <a:gd name="connsiteX10" fmla="*/ 846281 w 2498811"/>
              <a:gd name="connsiteY10" fmla="*/ 2214390 h 2324559"/>
              <a:gd name="connsiteX11" fmla="*/ 956449 w 2498811"/>
              <a:gd name="connsiteY11" fmla="*/ 2236424 h 2324559"/>
              <a:gd name="connsiteX12" fmla="*/ 1242888 w 2498811"/>
              <a:gd name="connsiteY12" fmla="*/ 1520328 h 2324559"/>
              <a:gd name="connsiteX13" fmla="*/ 1584411 w 2498811"/>
              <a:gd name="connsiteY13" fmla="*/ 1927952 h 2324559"/>
              <a:gd name="connsiteX14" fmla="*/ 1760681 w 2498811"/>
              <a:gd name="connsiteY14" fmla="*/ 1994053 h 2324559"/>
              <a:gd name="connsiteX15" fmla="*/ 1848816 w 2498811"/>
              <a:gd name="connsiteY15" fmla="*/ 2027104 h 2324559"/>
              <a:gd name="connsiteX16" fmla="*/ 1848816 w 2498811"/>
              <a:gd name="connsiteY16" fmla="*/ 2027104 h 2324559"/>
              <a:gd name="connsiteX17" fmla="*/ 2146271 w 2498811"/>
              <a:gd name="connsiteY17" fmla="*/ 1795749 h 2324559"/>
              <a:gd name="connsiteX18" fmla="*/ 2256440 w 2498811"/>
              <a:gd name="connsiteY18" fmla="*/ 1663547 h 2324559"/>
              <a:gd name="connsiteX19" fmla="*/ 2498811 w 2498811"/>
              <a:gd name="connsiteY19" fmla="*/ 1487277 h 2324559"/>
              <a:gd name="connsiteX20" fmla="*/ 2421693 w 2498811"/>
              <a:gd name="connsiteY20" fmla="*/ 1244906 h 2324559"/>
              <a:gd name="connsiteX21" fmla="*/ 2234406 w 2498811"/>
              <a:gd name="connsiteY21" fmla="*/ 1112704 h 2324559"/>
              <a:gd name="connsiteX22" fmla="*/ 1595428 w 2498811"/>
              <a:gd name="connsiteY22" fmla="*/ 1222872 h 2324559"/>
              <a:gd name="connsiteX23" fmla="*/ 1342040 w 2498811"/>
              <a:gd name="connsiteY23" fmla="*/ 1112704 h 2324559"/>
              <a:gd name="connsiteX24" fmla="*/ 1628478 w 2498811"/>
              <a:gd name="connsiteY24" fmla="*/ 550843 h 2324559"/>
              <a:gd name="connsiteX25" fmla="*/ 1639495 w 2498811"/>
              <a:gd name="connsiteY25" fmla="*/ 242371 h 2324559"/>
              <a:gd name="connsiteX26" fmla="*/ 1342040 w 2498811"/>
              <a:gd name="connsiteY26" fmla="*/ 33051 h 2324559"/>
              <a:gd name="connsiteX27" fmla="*/ 934416 w 2498811"/>
              <a:gd name="connsiteY27" fmla="*/ 0 h 2324559"/>
              <a:gd name="connsiteX0" fmla="*/ 1040662 w 2605057"/>
              <a:gd name="connsiteY0" fmla="*/ 0 h 2324559"/>
              <a:gd name="connsiteX1" fmla="*/ 710156 w 2605057"/>
              <a:gd name="connsiteY1" fmla="*/ 110169 h 2324559"/>
              <a:gd name="connsiteX2" fmla="*/ 544903 w 2605057"/>
              <a:gd name="connsiteY2" fmla="*/ 352540 h 2324559"/>
              <a:gd name="connsiteX3" fmla="*/ 137415 w 2605057"/>
              <a:gd name="connsiteY3" fmla="*/ 1089309 h 2324559"/>
              <a:gd name="connsiteX4" fmla="*/ 3852 w 2605057"/>
              <a:gd name="connsiteY4" fmla="*/ 1518015 h 2324559"/>
              <a:gd name="connsiteX5" fmla="*/ 280226 w 2605057"/>
              <a:gd name="connsiteY5" fmla="*/ 1531344 h 2324559"/>
              <a:gd name="connsiteX6" fmla="*/ 137279 w 2605057"/>
              <a:gd name="connsiteY6" fmla="*/ 1916935 h 2324559"/>
              <a:gd name="connsiteX7" fmla="*/ 126262 w 2605057"/>
              <a:gd name="connsiteY7" fmla="*/ 2005070 h 2324559"/>
              <a:gd name="connsiteX8" fmla="*/ 368633 w 2605057"/>
              <a:gd name="connsiteY8" fmla="*/ 2258458 h 2324559"/>
              <a:gd name="connsiteX9" fmla="*/ 489818 w 2605057"/>
              <a:gd name="connsiteY9" fmla="*/ 2225407 h 2324559"/>
              <a:gd name="connsiteX10" fmla="*/ 710156 w 2605057"/>
              <a:gd name="connsiteY10" fmla="*/ 2324559 h 2324559"/>
              <a:gd name="connsiteX11" fmla="*/ 952527 w 2605057"/>
              <a:gd name="connsiteY11" fmla="*/ 2214390 h 2324559"/>
              <a:gd name="connsiteX12" fmla="*/ 1062695 w 2605057"/>
              <a:gd name="connsiteY12" fmla="*/ 2236424 h 2324559"/>
              <a:gd name="connsiteX13" fmla="*/ 1349134 w 2605057"/>
              <a:gd name="connsiteY13" fmla="*/ 1520328 h 2324559"/>
              <a:gd name="connsiteX14" fmla="*/ 1690657 w 2605057"/>
              <a:gd name="connsiteY14" fmla="*/ 1927952 h 2324559"/>
              <a:gd name="connsiteX15" fmla="*/ 1866927 w 2605057"/>
              <a:gd name="connsiteY15" fmla="*/ 1994053 h 2324559"/>
              <a:gd name="connsiteX16" fmla="*/ 1955062 w 2605057"/>
              <a:gd name="connsiteY16" fmla="*/ 2027104 h 2324559"/>
              <a:gd name="connsiteX17" fmla="*/ 1955062 w 2605057"/>
              <a:gd name="connsiteY17" fmla="*/ 2027104 h 2324559"/>
              <a:gd name="connsiteX18" fmla="*/ 2252517 w 2605057"/>
              <a:gd name="connsiteY18" fmla="*/ 1795749 h 2324559"/>
              <a:gd name="connsiteX19" fmla="*/ 2362686 w 2605057"/>
              <a:gd name="connsiteY19" fmla="*/ 1663547 h 2324559"/>
              <a:gd name="connsiteX20" fmla="*/ 2605057 w 2605057"/>
              <a:gd name="connsiteY20" fmla="*/ 1487277 h 2324559"/>
              <a:gd name="connsiteX21" fmla="*/ 2527939 w 2605057"/>
              <a:gd name="connsiteY21" fmla="*/ 1244906 h 2324559"/>
              <a:gd name="connsiteX22" fmla="*/ 2340652 w 2605057"/>
              <a:gd name="connsiteY22" fmla="*/ 1112704 h 2324559"/>
              <a:gd name="connsiteX23" fmla="*/ 1701674 w 2605057"/>
              <a:gd name="connsiteY23" fmla="*/ 1222872 h 2324559"/>
              <a:gd name="connsiteX24" fmla="*/ 1448286 w 2605057"/>
              <a:gd name="connsiteY24" fmla="*/ 1112704 h 2324559"/>
              <a:gd name="connsiteX25" fmla="*/ 1734724 w 2605057"/>
              <a:gd name="connsiteY25" fmla="*/ 550843 h 2324559"/>
              <a:gd name="connsiteX26" fmla="*/ 1745741 w 2605057"/>
              <a:gd name="connsiteY26" fmla="*/ 242371 h 2324559"/>
              <a:gd name="connsiteX27" fmla="*/ 1448286 w 2605057"/>
              <a:gd name="connsiteY27" fmla="*/ 33051 h 2324559"/>
              <a:gd name="connsiteX28" fmla="*/ 1040662 w 2605057"/>
              <a:gd name="connsiteY28" fmla="*/ 0 h 2324559"/>
              <a:gd name="connsiteX0" fmla="*/ 1040662 w 2605057"/>
              <a:gd name="connsiteY0" fmla="*/ 0 h 2324559"/>
              <a:gd name="connsiteX1" fmla="*/ 710156 w 2605057"/>
              <a:gd name="connsiteY1" fmla="*/ 110169 h 2324559"/>
              <a:gd name="connsiteX2" fmla="*/ 544903 w 2605057"/>
              <a:gd name="connsiteY2" fmla="*/ 352540 h 2324559"/>
              <a:gd name="connsiteX3" fmla="*/ 137415 w 2605057"/>
              <a:gd name="connsiteY3" fmla="*/ 1089309 h 2324559"/>
              <a:gd name="connsiteX4" fmla="*/ 3852 w 2605057"/>
              <a:gd name="connsiteY4" fmla="*/ 1518015 h 2324559"/>
              <a:gd name="connsiteX5" fmla="*/ 280226 w 2605057"/>
              <a:gd name="connsiteY5" fmla="*/ 1531344 h 2324559"/>
              <a:gd name="connsiteX6" fmla="*/ 137279 w 2605057"/>
              <a:gd name="connsiteY6" fmla="*/ 1916935 h 2324559"/>
              <a:gd name="connsiteX7" fmla="*/ 126262 w 2605057"/>
              <a:gd name="connsiteY7" fmla="*/ 2005070 h 2324559"/>
              <a:gd name="connsiteX8" fmla="*/ 368633 w 2605057"/>
              <a:gd name="connsiteY8" fmla="*/ 2258458 h 2324559"/>
              <a:gd name="connsiteX9" fmla="*/ 489818 w 2605057"/>
              <a:gd name="connsiteY9" fmla="*/ 2225407 h 2324559"/>
              <a:gd name="connsiteX10" fmla="*/ 710156 w 2605057"/>
              <a:gd name="connsiteY10" fmla="*/ 2324559 h 2324559"/>
              <a:gd name="connsiteX11" fmla="*/ 952527 w 2605057"/>
              <a:gd name="connsiteY11" fmla="*/ 2214390 h 2324559"/>
              <a:gd name="connsiteX12" fmla="*/ 1062695 w 2605057"/>
              <a:gd name="connsiteY12" fmla="*/ 2236424 h 2324559"/>
              <a:gd name="connsiteX13" fmla="*/ 1349134 w 2605057"/>
              <a:gd name="connsiteY13" fmla="*/ 1520328 h 2324559"/>
              <a:gd name="connsiteX14" fmla="*/ 1690657 w 2605057"/>
              <a:gd name="connsiteY14" fmla="*/ 1927952 h 2324559"/>
              <a:gd name="connsiteX15" fmla="*/ 1866927 w 2605057"/>
              <a:gd name="connsiteY15" fmla="*/ 1994053 h 2324559"/>
              <a:gd name="connsiteX16" fmla="*/ 1955062 w 2605057"/>
              <a:gd name="connsiteY16" fmla="*/ 2027104 h 2324559"/>
              <a:gd name="connsiteX17" fmla="*/ 1955062 w 2605057"/>
              <a:gd name="connsiteY17" fmla="*/ 2027104 h 2324559"/>
              <a:gd name="connsiteX18" fmla="*/ 2252517 w 2605057"/>
              <a:gd name="connsiteY18" fmla="*/ 1795749 h 2324559"/>
              <a:gd name="connsiteX19" fmla="*/ 2362686 w 2605057"/>
              <a:gd name="connsiteY19" fmla="*/ 1663547 h 2324559"/>
              <a:gd name="connsiteX20" fmla="*/ 2605057 w 2605057"/>
              <a:gd name="connsiteY20" fmla="*/ 1487277 h 2324559"/>
              <a:gd name="connsiteX21" fmla="*/ 2527939 w 2605057"/>
              <a:gd name="connsiteY21" fmla="*/ 1244906 h 2324559"/>
              <a:gd name="connsiteX22" fmla="*/ 2340652 w 2605057"/>
              <a:gd name="connsiteY22" fmla="*/ 1112704 h 2324559"/>
              <a:gd name="connsiteX23" fmla="*/ 1701674 w 2605057"/>
              <a:gd name="connsiteY23" fmla="*/ 1222872 h 2324559"/>
              <a:gd name="connsiteX24" fmla="*/ 1448286 w 2605057"/>
              <a:gd name="connsiteY24" fmla="*/ 1112704 h 2324559"/>
              <a:gd name="connsiteX25" fmla="*/ 1734724 w 2605057"/>
              <a:gd name="connsiteY25" fmla="*/ 550843 h 2324559"/>
              <a:gd name="connsiteX26" fmla="*/ 1514514 w 2605057"/>
              <a:gd name="connsiteY26" fmla="*/ 263392 h 2324559"/>
              <a:gd name="connsiteX27" fmla="*/ 1448286 w 2605057"/>
              <a:gd name="connsiteY27" fmla="*/ 33051 h 2324559"/>
              <a:gd name="connsiteX28" fmla="*/ 1040662 w 2605057"/>
              <a:gd name="connsiteY28" fmla="*/ 0 h 2324559"/>
              <a:gd name="connsiteX0" fmla="*/ 1040662 w 2605057"/>
              <a:gd name="connsiteY0" fmla="*/ 0 h 2324559"/>
              <a:gd name="connsiteX1" fmla="*/ 710156 w 2605057"/>
              <a:gd name="connsiteY1" fmla="*/ 110169 h 2324559"/>
              <a:gd name="connsiteX2" fmla="*/ 544903 w 2605057"/>
              <a:gd name="connsiteY2" fmla="*/ 352540 h 2324559"/>
              <a:gd name="connsiteX3" fmla="*/ 137415 w 2605057"/>
              <a:gd name="connsiteY3" fmla="*/ 1089309 h 2324559"/>
              <a:gd name="connsiteX4" fmla="*/ 3852 w 2605057"/>
              <a:gd name="connsiteY4" fmla="*/ 1518015 h 2324559"/>
              <a:gd name="connsiteX5" fmla="*/ 280226 w 2605057"/>
              <a:gd name="connsiteY5" fmla="*/ 1531344 h 2324559"/>
              <a:gd name="connsiteX6" fmla="*/ 137279 w 2605057"/>
              <a:gd name="connsiteY6" fmla="*/ 1916935 h 2324559"/>
              <a:gd name="connsiteX7" fmla="*/ 126262 w 2605057"/>
              <a:gd name="connsiteY7" fmla="*/ 2005070 h 2324559"/>
              <a:gd name="connsiteX8" fmla="*/ 368633 w 2605057"/>
              <a:gd name="connsiteY8" fmla="*/ 2258458 h 2324559"/>
              <a:gd name="connsiteX9" fmla="*/ 489818 w 2605057"/>
              <a:gd name="connsiteY9" fmla="*/ 2225407 h 2324559"/>
              <a:gd name="connsiteX10" fmla="*/ 710156 w 2605057"/>
              <a:gd name="connsiteY10" fmla="*/ 2324559 h 2324559"/>
              <a:gd name="connsiteX11" fmla="*/ 952527 w 2605057"/>
              <a:gd name="connsiteY11" fmla="*/ 2214390 h 2324559"/>
              <a:gd name="connsiteX12" fmla="*/ 1062695 w 2605057"/>
              <a:gd name="connsiteY12" fmla="*/ 2236424 h 2324559"/>
              <a:gd name="connsiteX13" fmla="*/ 1349134 w 2605057"/>
              <a:gd name="connsiteY13" fmla="*/ 1520328 h 2324559"/>
              <a:gd name="connsiteX14" fmla="*/ 1690657 w 2605057"/>
              <a:gd name="connsiteY14" fmla="*/ 1927952 h 2324559"/>
              <a:gd name="connsiteX15" fmla="*/ 1866927 w 2605057"/>
              <a:gd name="connsiteY15" fmla="*/ 1994053 h 2324559"/>
              <a:gd name="connsiteX16" fmla="*/ 1955062 w 2605057"/>
              <a:gd name="connsiteY16" fmla="*/ 2027104 h 2324559"/>
              <a:gd name="connsiteX17" fmla="*/ 1955062 w 2605057"/>
              <a:gd name="connsiteY17" fmla="*/ 2027104 h 2324559"/>
              <a:gd name="connsiteX18" fmla="*/ 2252517 w 2605057"/>
              <a:gd name="connsiteY18" fmla="*/ 1795749 h 2324559"/>
              <a:gd name="connsiteX19" fmla="*/ 2362686 w 2605057"/>
              <a:gd name="connsiteY19" fmla="*/ 1663547 h 2324559"/>
              <a:gd name="connsiteX20" fmla="*/ 2605057 w 2605057"/>
              <a:gd name="connsiteY20" fmla="*/ 1487277 h 2324559"/>
              <a:gd name="connsiteX21" fmla="*/ 2527939 w 2605057"/>
              <a:gd name="connsiteY21" fmla="*/ 1244906 h 2324559"/>
              <a:gd name="connsiteX22" fmla="*/ 2340652 w 2605057"/>
              <a:gd name="connsiteY22" fmla="*/ 1112704 h 2324559"/>
              <a:gd name="connsiteX23" fmla="*/ 1701674 w 2605057"/>
              <a:gd name="connsiteY23" fmla="*/ 1222872 h 2324559"/>
              <a:gd name="connsiteX24" fmla="*/ 1448286 w 2605057"/>
              <a:gd name="connsiteY24" fmla="*/ 1112704 h 2324559"/>
              <a:gd name="connsiteX25" fmla="*/ 1734724 w 2605057"/>
              <a:gd name="connsiteY25" fmla="*/ 550843 h 2324559"/>
              <a:gd name="connsiteX26" fmla="*/ 1514514 w 2605057"/>
              <a:gd name="connsiteY26" fmla="*/ 263392 h 2324559"/>
              <a:gd name="connsiteX27" fmla="*/ 1040662 w 2605057"/>
              <a:gd name="connsiteY27" fmla="*/ 0 h 2324559"/>
              <a:gd name="connsiteX0" fmla="*/ 1040662 w 2605057"/>
              <a:gd name="connsiteY0" fmla="*/ 0 h 2324559"/>
              <a:gd name="connsiteX1" fmla="*/ 710156 w 2605057"/>
              <a:gd name="connsiteY1" fmla="*/ 110169 h 2324559"/>
              <a:gd name="connsiteX2" fmla="*/ 544903 w 2605057"/>
              <a:gd name="connsiteY2" fmla="*/ 352540 h 2324559"/>
              <a:gd name="connsiteX3" fmla="*/ 137415 w 2605057"/>
              <a:gd name="connsiteY3" fmla="*/ 1089309 h 2324559"/>
              <a:gd name="connsiteX4" fmla="*/ 3852 w 2605057"/>
              <a:gd name="connsiteY4" fmla="*/ 1518015 h 2324559"/>
              <a:gd name="connsiteX5" fmla="*/ 280226 w 2605057"/>
              <a:gd name="connsiteY5" fmla="*/ 1531344 h 2324559"/>
              <a:gd name="connsiteX6" fmla="*/ 137279 w 2605057"/>
              <a:gd name="connsiteY6" fmla="*/ 1916935 h 2324559"/>
              <a:gd name="connsiteX7" fmla="*/ 126262 w 2605057"/>
              <a:gd name="connsiteY7" fmla="*/ 2005070 h 2324559"/>
              <a:gd name="connsiteX8" fmla="*/ 368633 w 2605057"/>
              <a:gd name="connsiteY8" fmla="*/ 2258458 h 2324559"/>
              <a:gd name="connsiteX9" fmla="*/ 489818 w 2605057"/>
              <a:gd name="connsiteY9" fmla="*/ 2225407 h 2324559"/>
              <a:gd name="connsiteX10" fmla="*/ 710156 w 2605057"/>
              <a:gd name="connsiteY10" fmla="*/ 2324559 h 2324559"/>
              <a:gd name="connsiteX11" fmla="*/ 952527 w 2605057"/>
              <a:gd name="connsiteY11" fmla="*/ 2214390 h 2324559"/>
              <a:gd name="connsiteX12" fmla="*/ 1062695 w 2605057"/>
              <a:gd name="connsiteY12" fmla="*/ 2236424 h 2324559"/>
              <a:gd name="connsiteX13" fmla="*/ 1349134 w 2605057"/>
              <a:gd name="connsiteY13" fmla="*/ 1520328 h 2324559"/>
              <a:gd name="connsiteX14" fmla="*/ 1690657 w 2605057"/>
              <a:gd name="connsiteY14" fmla="*/ 1927952 h 2324559"/>
              <a:gd name="connsiteX15" fmla="*/ 1866927 w 2605057"/>
              <a:gd name="connsiteY15" fmla="*/ 1994053 h 2324559"/>
              <a:gd name="connsiteX16" fmla="*/ 1955062 w 2605057"/>
              <a:gd name="connsiteY16" fmla="*/ 2027104 h 2324559"/>
              <a:gd name="connsiteX17" fmla="*/ 1955062 w 2605057"/>
              <a:gd name="connsiteY17" fmla="*/ 2027104 h 2324559"/>
              <a:gd name="connsiteX18" fmla="*/ 2252517 w 2605057"/>
              <a:gd name="connsiteY18" fmla="*/ 1795749 h 2324559"/>
              <a:gd name="connsiteX19" fmla="*/ 2362686 w 2605057"/>
              <a:gd name="connsiteY19" fmla="*/ 1663547 h 2324559"/>
              <a:gd name="connsiteX20" fmla="*/ 2605057 w 2605057"/>
              <a:gd name="connsiteY20" fmla="*/ 1487277 h 2324559"/>
              <a:gd name="connsiteX21" fmla="*/ 2527939 w 2605057"/>
              <a:gd name="connsiteY21" fmla="*/ 1244906 h 2324559"/>
              <a:gd name="connsiteX22" fmla="*/ 2340652 w 2605057"/>
              <a:gd name="connsiteY22" fmla="*/ 1112704 h 2324559"/>
              <a:gd name="connsiteX23" fmla="*/ 1701674 w 2605057"/>
              <a:gd name="connsiteY23" fmla="*/ 1222872 h 2324559"/>
              <a:gd name="connsiteX24" fmla="*/ 1448286 w 2605057"/>
              <a:gd name="connsiteY24" fmla="*/ 1112704 h 2324559"/>
              <a:gd name="connsiteX25" fmla="*/ 1566558 w 2605057"/>
              <a:gd name="connsiteY25" fmla="*/ 561354 h 2324559"/>
              <a:gd name="connsiteX26" fmla="*/ 1514514 w 2605057"/>
              <a:gd name="connsiteY26" fmla="*/ 263392 h 2324559"/>
              <a:gd name="connsiteX27" fmla="*/ 1040662 w 2605057"/>
              <a:gd name="connsiteY27" fmla="*/ 0 h 2324559"/>
              <a:gd name="connsiteX0" fmla="*/ 1514514 w 2605057"/>
              <a:gd name="connsiteY0" fmla="*/ 154804 h 2215971"/>
              <a:gd name="connsiteX1" fmla="*/ 710156 w 2605057"/>
              <a:gd name="connsiteY1" fmla="*/ 1581 h 2215971"/>
              <a:gd name="connsiteX2" fmla="*/ 544903 w 2605057"/>
              <a:gd name="connsiteY2" fmla="*/ 243952 h 2215971"/>
              <a:gd name="connsiteX3" fmla="*/ 137415 w 2605057"/>
              <a:gd name="connsiteY3" fmla="*/ 980721 h 2215971"/>
              <a:gd name="connsiteX4" fmla="*/ 3852 w 2605057"/>
              <a:gd name="connsiteY4" fmla="*/ 1409427 h 2215971"/>
              <a:gd name="connsiteX5" fmla="*/ 280226 w 2605057"/>
              <a:gd name="connsiteY5" fmla="*/ 1422756 h 2215971"/>
              <a:gd name="connsiteX6" fmla="*/ 137279 w 2605057"/>
              <a:gd name="connsiteY6" fmla="*/ 1808347 h 2215971"/>
              <a:gd name="connsiteX7" fmla="*/ 126262 w 2605057"/>
              <a:gd name="connsiteY7" fmla="*/ 1896482 h 2215971"/>
              <a:gd name="connsiteX8" fmla="*/ 368633 w 2605057"/>
              <a:gd name="connsiteY8" fmla="*/ 2149870 h 2215971"/>
              <a:gd name="connsiteX9" fmla="*/ 489818 w 2605057"/>
              <a:gd name="connsiteY9" fmla="*/ 2116819 h 2215971"/>
              <a:gd name="connsiteX10" fmla="*/ 710156 w 2605057"/>
              <a:gd name="connsiteY10" fmla="*/ 2215971 h 2215971"/>
              <a:gd name="connsiteX11" fmla="*/ 952527 w 2605057"/>
              <a:gd name="connsiteY11" fmla="*/ 2105802 h 2215971"/>
              <a:gd name="connsiteX12" fmla="*/ 1062695 w 2605057"/>
              <a:gd name="connsiteY12" fmla="*/ 2127836 h 2215971"/>
              <a:gd name="connsiteX13" fmla="*/ 1349134 w 2605057"/>
              <a:gd name="connsiteY13" fmla="*/ 1411740 h 2215971"/>
              <a:gd name="connsiteX14" fmla="*/ 1690657 w 2605057"/>
              <a:gd name="connsiteY14" fmla="*/ 1819364 h 2215971"/>
              <a:gd name="connsiteX15" fmla="*/ 1866927 w 2605057"/>
              <a:gd name="connsiteY15" fmla="*/ 1885465 h 2215971"/>
              <a:gd name="connsiteX16" fmla="*/ 1955062 w 2605057"/>
              <a:gd name="connsiteY16" fmla="*/ 1918516 h 2215971"/>
              <a:gd name="connsiteX17" fmla="*/ 1955062 w 2605057"/>
              <a:gd name="connsiteY17" fmla="*/ 1918516 h 2215971"/>
              <a:gd name="connsiteX18" fmla="*/ 2252517 w 2605057"/>
              <a:gd name="connsiteY18" fmla="*/ 1687161 h 2215971"/>
              <a:gd name="connsiteX19" fmla="*/ 2362686 w 2605057"/>
              <a:gd name="connsiteY19" fmla="*/ 1554959 h 2215971"/>
              <a:gd name="connsiteX20" fmla="*/ 2605057 w 2605057"/>
              <a:gd name="connsiteY20" fmla="*/ 1378689 h 2215971"/>
              <a:gd name="connsiteX21" fmla="*/ 2527939 w 2605057"/>
              <a:gd name="connsiteY21" fmla="*/ 1136318 h 2215971"/>
              <a:gd name="connsiteX22" fmla="*/ 2340652 w 2605057"/>
              <a:gd name="connsiteY22" fmla="*/ 1004116 h 2215971"/>
              <a:gd name="connsiteX23" fmla="*/ 1701674 w 2605057"/>
              <a:gd name="connsiteY23" fmla="*/ 1114284 h 2215971"/>
              <a:gd name="connsiteX24" fmla="*/ 1448286 w 2605057"/>
              <a:gd name="connsiteY24" fmla="*/ 1004116 h 2215971"/>
              <a:gd name="connsiteX25" fmla="*/ 1566558 w 2605057"/>
              <a:gd name="connsiteY25" fmla="*/ 452766 h 2215971"/>
              <a:gd name="connsiteX26" fmla="*/ 1514514 w 2605057"/>
              <a:gd name="connsiteY26" fmla="*/ 154804 h 2215971"/>
              <a:gd name="connsiteX0" fmla="*/ 1514514 w 2605057"/>
              <a:gd name="connsiteY0" fmla="*/ 23387 h 2084554"/>
              <a:gd name="connsiteX1" fmla="*/ 544903 w 2605057"/>
              <a:gd name="connsiteY1" fmla="*/ 112535 h 2084554"/>
              <a:gd name="connsiteX2" fmla="*/ 137415 w 2605057"/>
              <a:gd name="connsiteY2" fmla="*/ 849304 h 2084554"/>
              <a:gd name="connsiteX3" fmla="*/ 3852 w 2605057"/>
              <a:gd name="connsiteY3" fmla="*/ 1278010 h 2084554"/>
              <a:gd name="connsiteX4" fmla="*/ 280226 w 2605057"/>
              <a:gd name="connsiteY4" fmla="*/ 1291339 h 2084554"/>
              <a:gd name="connsiteX5" fmla="*/ 137279 w 2605057"/>
              <a:gd name="connsiteY5" fmla="*/ 1676930 h 2084554"/>
              <a:gd name="connsiteX6" fmla="*/ 126262 w 2605057"/>
              <a:gd name="connsiteY6" fmla="*/ 1765065 h 2084554"/>
              <a:gd name="connsiteX7" fmla="*/ 368633 w 2605057"/>
              <a:gd name="connsiteY7" fmla="*/ 2018453 h 2084554"/>
              <a:gd name="connsiteX8" fmla="*/ 489818 w 2605057"/>
              <a:gd name="connsiteY8" fmla="*/ 1985402 h 2084554"/>
              <a:gd name="connsiteX9" fmla="*/ 710156 w 2605057"/>
              <a:gd name="connsiteY9" fmla="*/ 2084554 h 2084554"/>
              <a:gd name="connsiteX10" fmla="*/ 952527 w 2605057"/>
              <a:gd name="connsiteY10" fmla="*/ 1974385 h 2084554"/>
              <a:gd name="connsiteX11" fmla="*/ 1062695 w 2605057"/>
              <a:gd name="connsiteY11" fmla="*/ 1996419 h 2084554"/>
              <a:gd name="connsiteX12" fmla="*/ 1349134 w 2605057"/>
              <a:gd name="connsiteY12" fmla="*/ 1280323 h 2084554"/>
              <a:gd name="connsiteX13" fmla="*/ 1690657 w 2605057"/>
              <a:gd name="connsiteY13" fmla="*/ 1687947 h 2084554"/>
              <a:gd name="connsiteX14" fmla="*/ 1866927 w 2605057"/>
              <a:gd name="connsiteY14" fmla="*/ 1754048 h 2084554"/>
              <a:gd name="connsiteX15" fmla="*/ 1955062 w 2605057"/>
              <a:gd name="connsiteY15" fmla="*/ 1787099 h 2084554"/>
              <a:gd name="connsiteX16" fmla="*/ 1955062 w 2605057"/>
              <a:gd name="connsiteY16" fmla="*/ 1787099 h 2084554"/>
              <a:gd name="connsiteX17" fmla="*/ 2252517 w 2605057"/>
              <a:gd name="connsiteY17" fmla="*/ 1555744 h 2084554"/>
              <a:gd name="connsiteX18" fmla="*/ 2362686 w 2605057"/>
              <a:gd name="connsiteY18" fmla="*/ 1423542 h 2084554"/>
              <a:gd name="connsiteX19" fmla="*/ 2605057 w 2605057"/>
              <a:gd name="connsiteY19" fmla="*/ 1247272 h 2084554"/>
              <a:gd name="connsiteX20" fmla="*/ 2527939 w 2605057"/>
              <a:gd name="connsiteY20" fmla="*/ 1004901 h 2084554"/>
              <a:gd name="connsiteX21" fmla="*/ 2340652 w 2605057"/>
              <a:gd name="connsiteY21" fmla="*/ 872699 h 2084554"/>
              <a:gd name="connsiteX22" fmla="*/ 1701674 w 2605057"/>
              <a:gd name="connsiteY22" fmla="*/ 982867 h 2084554"/>
              <a:gd name="connsiteX23" fmla="*/ 1448286 w 2605057"/>
              <a:gd name="connsiteY23" fmla="*/ 872699 h 2084554"/>
              <a:gd name="connsiteX24" fmla="*/ 1566558 w 2605057"/>
              <a:gd name="connsiteY24" fmla="*/ 321349 h 2084554"/>
              <a:gd name="connsiteX25" fmla="*/ 1514514 w 2605057"/>
              <a:gd name="connsiteY25" fmla="*/ 23387 h 2084554"/>
              <a:gd name="connsiteX0" fmla="*/ 1514514 w 2605057"/>
              <a:gd name="connsiteY0" fmla="*/ 35946 h 2097113"/>
              <a:gd name="connsiteX1" fmla="*/ 471330 w 2605057"/>
              <a:gd name="connsiteY1" fmla="*/ 93563 h 2097113"/>
              <a:gd name="connsiteX2" fmla="*/ 137415 w 2605057"/>
              <a:gd name="connsiteY2" fmla="*/ 861863 h 2097113"/>
              <a:gd name="connsiteX3" fmla="*/ 3852 w 2605057"/>
              <a:gd name="connsiteY3" fmla="*/ 1290569 h 2097113"/>
              <a:gd name="connsiteX4" fmla="*/ 280226 w 2605057"/>
              <a:gd name="connsiteY4" fmla="*/ 1303898 h 2097113"/>
              <a:gd name="connsiteX5" fmla="*/ 137279 w 2605057"/>
              <a:gd name="connsiteY5" fmla="*/ 1689489 h 2097113"/>
              <a:gd name="connsiteX6" fmla="*/ 126262 w 2605057"/>
              <a:gd name="connsiteY6" fmla="*/ 1777624 h 2097113"/>
              <a:gd name="connsiteX7" fmla="*/ 368633 w 2605057"/>
              <a:gd name="connsiteY7" fmla="*/ 2031012 h 2097113"/>
              <a:gd name="connsiteX8" fmla="*/ 489818 w 2605057"/>
              <a:gd name="connsiteY8" fmla="*/ 1997961 h 2097113"/>
              <a:gd name="connsiteX9" fmla="*/ 710156 w 2605057"/>
              <a:gd name="connsiteY9" fmla="*/ 2097113 h 2097113"/>
              <a:gd name="connsiteX10" fmla="*/ 952527 w 2605057"/>
              <a:gd name="connsiteY10" fmla="*/ 1986944 h 2097113"/>
              <a:gd name="connsiteX11" fmla="*/ 1062695 w 2605057"/>
              <a:gd name="connsiteY11" fmla="*/ 2008978 h 2097113"/>
              <a:gd name="connsiteX12" fmla="*/ 1349134 w 2605057"/>
              <a:gd name="connsiteY12" fmla="*/ 1292882 h 2097113"/>
              <a:gd name="connsiteX13" fmla="*/ 1690657 w 2605057"/>
              <a:gd name="connsiteY13" fmla="*/ 1700506 h 2097113"/>
              <a:gd name="connsiteX14" fmla="*/ 1866927 w 2605057"/>
              <a:gd name="connsiteY14" fmla="*/ 1766607 h 2097113"/>
              <a:gd name="connsiteX15" fmla="*/ 1955062 w 2605057"/>
              <a:gd name="connsiteY15" fmla="*/ 1799658 h 2097113"/>
              <a:gd name="connsiteX16" fmla="*/ 1955062 w 2605057"/>
              <a:gd name="connsiteY16" fmla="*/ 1799658 h 2097113"/>
              <a:gd name="connsiteX17" fmla="*/ 2252517 w 2605057"/>
              <a:gd name="connsiteY17" fmla="*/ 1568303 h 2097113"/>
              <a:gd name="connsiteX18" fmla="*/ 2362686 w 2605057"/>
              <a:gd name="connsiteY18" fmla="*/ 1436101 h 2097113"/>
              <a:gd name="connsiteX19" fmla="*/ 2605057 w 2605057"/>
              <a:gd name="connsiteY19" fmla="*/ 1259831 h 2097113"/>
              <a:gd name="connsiteX20" fmla="*/ 2527939 w 2605057"/>
              <a:gd name="connsiteY20" fmla="*/ 1017460 h 2097113"/>
              <a:gd name="connsiteX21" fmla="*/ 2340652 w 2605057"/>
              <a:gd name="connsiteY21" fmla="*/ 885258 h 2097113"/>
              <a:gd name="connsiteX22" fmla="*/ 1701674 w 2605057"/>
              <a:gd name="connsiteY22" fmla="*/ 995426 h 2097113"/>
              <a:gd name="connsiteX23" fmla="*/ 1448286 w 2605057"/>
              <a:gd name="connsiteY23" fmla="*/ 885258 h 2097113"/>
              <a:gd name="connsiteX24" fmla="*/ 1566558 w 2605057"/>
              <a:gd name="connsiteY24" fmla="*/ 333908 h 2097113"/>
              <a:gd name="connsiteX25" fmla="*/ 1514514 w 2605057"/>
              <a:gd name="connsiteY25" fmla="*/ 35946 h 2097113"/>
              <a:gd name="connsiteX0" fmla="*/ 1146652 w 2605057"/>
              <a:gd name="connsiteY0" fmla="*/ 52936 h 2082572"/>
              <a:gd name="connsiteX1" fmla="*/ 471330 w 2605057"/>
              <a:gd name="connsiteY1" fmla="*/ 79022 h 2082572"/>
              <a:gd name="connsiteX2" fmla="*/ 137415 w 2605057"/>
              <a:gd name="connsiteY2" fmla="*/ 847322 h 2082572"/>
              <a:gd name="connsiteX3" fmla="*/ 3852 w 2605057"/>
              <a:gd name="connsiteY3" fmla="*/ 1276028 h 2082572"/>
              <a:gd name="connsiteX4" fmla="*/ 280226 w 2605057"/>
              <a:gd name="connsiteY4" fmla="*/ 1289357 h 2082572"/>
              <a:gd name="connsiteX5" fmla="*/ 137279 w 2605057"/>
              <a:gd name="connsiteY5" fmla="*/ 1674948 h 2082572"/>
              <a:gd name="connsiteX6" fmla="*/ 126262 w 2605057"/>
              <a:gd name="connsiteY6" fmla="*/ 1763083 h 2082572"/>
              <a:gd name="connsiteX7" fmla="*/ 368633 w 2605057"/>
              <a:gd name="connsiteY7" fmla="*/ 2016471 h 2082572"/>
              <a:gd name="connsiteX8" fmla="*/ 489818 w 2605057"/>
              <a:gd name="connsiteY8" fmla="*/ 1983420 h 2082572"/>
              <a:gd name="connsiteX9" fmla="*/ 710156 w 2605057"/>
              <a:gd name="connsiteY9" fmla="*/ 2082572 h 2082572"/>
              <a:gd name="connsiteX10" fmla="*/ 952527 w 2605057"/>
              <a:gd name="connsiteY10" fmla="*/ 1972403 h 2082572"/>
              <a:gd name="connsiteX11" fmla="*/ 1062695 w 2605057"/>
              <a:gd name="connsiteY11" fmla="*/ 1994437 h 2082572"/>
              <a:gd name="connsiteX12" fmla="*/ 1349134 w 2605057"/>
              <a:gd name="connsiteY12" fmla="*/ 1278341 h 2082572"/>
              <a:gd name="connsiteX13" fmla="*/ 1690657 w 2605057"/>
              <a:gd name="connsiteY13" fmla="*/ 1685965 h 2082572"/>
              <a:gd name="connsiteX14" fmla="*/ 1866927 w 2605057"/>
              <a:gd name="connsiteY14" fmla="*/ 1752066 h 2082572"/>
              <a:gd name="connsiteX15" fmla="*/ 1955062 w 2605057"/>
              <a:gd name="connsiteY15" fmla="*/ 1785117 h 2082572"/>
              <a:gd name="connsiteX16" fmla="*/ 1955062 w 2605057"/>
              <a:gd name="connsiteY16" fmla="*/ 1785117 h 2082572"/>
              <a:gd name="connsiteX17" fmla="*/ 2252517 w 2605057"/>
              <a:gd name="connsiteY17" fmla="*/ 1553762 h 2082572"/>
              <a:gd name="connsiteX18" fmla="*/ 2362686 w 2605057"/>
              <a:gd name="connsiteY18" fmla="*/ 1421560 h 2082572"/>
              <a:gd name="connsiteX19" fmla="*/ 2605057 w 2605057"/>
              <a:gd name="connsiteY19" fmla="*/ 1245290 h 2082572"/>
              <a:gd name="connsiteX20" fmla="*/ 2527939 w 2605057"/>
              <a:gd name="connsiteY20" fmla="*/ 1002919 h 2082572"/>
              <a:gd name="connsiteX21" fmla="*/ 2340652 w 2605057"/>
              <a:gd name="connsiteY21" fmla="*/ 870717 h 2082572"/>
              <a:gd name="connsiteX22" fmla="*/ 1701674 w 2605057"/>
              <a:gd name="connsiteY22" fmla="*/ 980885 h 2082572"/>
              <a:gd name="connsiteX23" fmla="*/ 1448286 w 2605057"/>
              <a:gd name="connsiteY23" fmla="*/ 870717 h 2082572"/>
              <a:gd name="connsiteX24" fmla="*/ 1566558 w 2605057"/>
              <a:gd name="connsiteY24" fmla="*/ 319367 h 2082572"/>
              <a:gd name="connsiteX25" fmla="*/ 1146652 w 2605057"/>
              <a:gd name="connsiteY25" fmla="*/ 52936 h 2082572"/>
              <a:gd name="connsiteX0" fmla="*/ 1146652 w 2605057"/>
              <a:gd name="connsiteY0" fmla="*/ 52936 h 2082572"/>
              <a:gd name="connsiteX1" fmla="*/ 471330 w 2605057"/>
              <a:gd name="connsiteY1" fmla="*/ 79022 h 2082572"/>
              <a:gd name="connsiteX2" fmla="*/ 137415 w 2605057"/>
              <a:gd name="connsiteY2" fmla="*/ 847322 h 2082572"/>
              <a:gd name="connsiteX3" fmla="*/ 3852 w 2605057"/>
              <a:gd name="connsiteY3" fmla="*/ 1276028 h 2082572"/>
              <a:gd name="connsiteX4" fmla="*/ 280226 w 2605057"/>
              <a:gd name="connsiteY4" fmla="*/ 1289357 h 2082572"/>
              <a:gd name="connsiteX5" fmla="*/ 137279 w 2605057"/>
              <a:gd name="connsiteY5" fmla="*/ 1674948 h 2082572"/>
              <a:gd name="connsiteX6" fmla="*/ 126262 w 2605057"/>
              <a:gd name="connsiteY6" fmla="*/ 1763083 h 2082572"/>
              <a:gd name="connsiteX7" fmla="*/ 368633 w 2605057"/>
              <a:gd name="connsiteY7" fmla="*/ 2016471 h 2082572"/>
              <a:gd name="connsiteX8" fmla="*/ 489818 w 2605057"/>
              <a:gd name="connsiteY8" fmla="*/ 1983420 h 2082572"/>
              <a:gd name="connsiteX9" fmla="*/ 710156 w 2605057"/>
              <a:gd name="connsiteY9" fmla="*/ 2082572 h 2082572"/>
              <a:gd name="connsiteX10" fmla="*/ 952527 w 2605057"/>
              <a:gd name="connsiteY10" fmla="*/ 1972403 h 2082572"/>
              <a:gd name="connsiteX11" fmla="*/ 1062695 w 2605057"/>
              <a:gd name="connsiteY11" fmla="*/ 1994437 h 2082572"/>
              <a:gd name="connsiteX12" fmla="*/ 1349134 w 2605057"/>
              <a:gd name="connsiteY12" fmla="*/ 1278341 h 2082572"/>
              <a:gd name="connsiteX13" fmla="*/ 1690657 w 2605057"/>
              <a:gd name="connsiteY13" fmla="*/ 1685965 h 2082572"/>
              <a:gd name="connsiteX14" fmla="*/ 1866927 w 2605057"/>
              <a:gd name="connsiteY14" fmla="*/ 1752066 h 2082572"/>
              <a:gd name="connsiteX15" fmla="*/ 1955062 w 2605057"/>
              <a:gd name="connsiteY15" fmla="*/ 1785117 h 2082572"/>
              <a:gd name="connsiteX16" fmla="*/ 1955062 w 2605057"/>
              <a:gd name="connsiteY16" fmla="*/ 1785117 h 2082572"/>
              <a:gd name="connsiteX17" fmla="*/ 2252517 w 2605057"/>
              <a:gd name="connsiteY17" fmla="*/ 1553762 h 2082572"/>
              <a:gd name="connsiteX18" fmla="*/ 2362686 w 2605057"/>
              <a:gd name="connsiteY18" fmla="*/ 1421560 h 2082572"/>
              <a:gd name="connsiteX19" fmla="*/ 2605057 w 2605057"/>
              <a:gd name="connsiteY19" fmla="*/ 1245290 h 2082572"/>
              <a:gd name="connsiteX20" fmla="*/ 2527939 w 2605057"/>
              <a:gd name="connsiteY20" fmla="*/ 1002919 h 2082572"/>
              <a:gd name="connsiteX21" fmla="*/ 2340652 w 2605057"/>
              <a:gd name="connsiteY21" fmla="*/ 870717 h 2082572"/>
              <a:gd name="connsiteX22" fmla="*/ 1701674 w 2605057"/>
              <a:gd name="connsiteY22" fmla="*/ 980885 h 2082572"/>
              <a:gd name="connsiteX23" fmla="*/ 1448286 w 2605057"/>
              <a:gd name="connsiteY23" fmla="*/ 870717 h 2082572"/>
              <a:gd name="connsiteX24" fmla="*/ 1293289 w 2605057"/>
              <a:gd name="connsiteY24" fmla="*/ 571615 h 2082572"/>
              <a:gd name="connsiteX25" fmla="*/ 1146652 w 2605057"/>
              <a:gd name="connsiteY25" fmla="*/ 52936 h 208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05057" h="2082572">
                <a:moveTo>
                  <a:pt x="1146652" y="52936"/>
                </a:moveTo>
                <a:cubicBezTo>
                  <a:pt x="976376" y="18134"/>
                  <a:pt x="700847" y="-58631"/>
                  <a:pt x="471330" y="79022"/>
                </a:cubicBezTo>
                <a:cubicBezTo>
                  <a:pt x="412573" y="314048"/>
                  <a:pt x="196172" y="612296"/>
                  <a:pt x="137415" y="847322"/>
                </a:cubicBezTo>
                <a:cubicBezTo>
                  <a:pt x="71699" y="1011464"/>
                  <a:pt x="-19950" y="1202356"/>
                  <a:pt x="3852" y="1276028"/>
                </a:cubicBezTo>
                <a:cubicBezTo>
                  <a:pt x="27654" y="1349700"/>
                  <a:pt x="282447" y="1192767"/>
                  <a:pt x="280226" y="1289357"/>
                </a:cubicBezTo>
                <a:lnTo>
                  <a:pt x="137279" y="1674948"/>
                </a:lnTo>
                <a:lnTo>
                  <a:pt x="126262" y="1763083"/>
                </a:lnTo>
                <a:lnTo>
                  <a:pt x="368633" y="2016471"/>
                </a:lnTo>
                <a:lnTo>
                  <a:pt x="489818" y="1983420"/>
                </a:lnTo>
                <a:lnTo>
                  <a:pt x="710156" y="2082572"/>
                </a:lnTo>
                <a:lnTo>
                  <a:pt x="952527" y="1972403"/>
                </a:lnTo>
                <a:lnTo>
                  <a:pt x="1062695" y="1994437"/>
                </a:lnTo>
                <a:lnTo>
                  <a:pt x="1349134" y="1278341"/>
                </a:lnTo>
                <a:lnTo>
                  <a:pt x="1690657" y="1685965"/>
                </a:lnTo>
                <a:lnTo>
                  <a:pt x="1866927" y="1752066"/>
                </a:lnTo>
                <a:lnTo>
                  <a:pt x="1955062" y="1785117"/>
                </a:lnTo>
                <a:lnTo>
                  <a:pt x="1955062" y="1785117"/>
                </a:lnTo>
                <a:cubicBezTo>
                  <a:pt x="2004638" y="1746558"/>
                  <a:pt x="2160710" y="1630880"/>
                  <a:pt x="2252517" y="1553762"/>
                </a:cubicBezTo>
                <a:lnTo>
                  <a:pt x="2362686" y="1421560"/>
                </a:lnTo>
                <a:lnTo>
                  <a:pt x="2605057" y="1245290"/>
                </a:lnTo>
                <a:lnTo>
                  <a:pt x="2527939" y="1002919"/>
                </a:lnTo>
                <a:lnTo>
                  <a:pt x="2340652" y="870717"/>
                </a:lnTo>
                <a:lnTo>
                  <a:pt x="1701674" y="980885"/>
                </a:lnTo>
                <a:lnTo>
                  <a:pt x="1448286" y="870717"/>
                </a:lnTo>
                <a:lnTo>
                  <a:pt x="1293289" y="571615"/>
                </a:lnTo>
                <a:cubicBezTo>
                  <a:pt x="1342865" y="426560"/>
                  <a:pt x="1194392" y="139235"/>
                  <a:pt x="1146652" y="52936"/>
                </a:cubicBezTo>
                <a:close/>
              </a:path>
            </a:pathLst>
          </a:custGeom>
          <a:solidFill>
            <a:schemeClr val="accent6">
              <a:lumMod val="75000"/>
              <a:alpha val="53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4036646" y="4595446"/>
            <a:ext cx="976923" cy="343877"/>
          </a:xfrm>
          <a:custGeom>
            <a:avLst/>
            <a:gdLst>
              <a:gd name="connsiteX0" fmla="*/ 847969 w 976923"/>
              <a:gd name="connsiteY0" fmla="*/ 74246 h 343877"/>
              <a:gd name="connsiteX1" fmla="*/ 824523 w 976923"/>
              <a:gd name="connsiteY1" fmla="*/ 156308 h 343877"/>
              <a:gd name="connsiteX2" fmla="*/ 812800 w 976923"/>
              <a:gd name="connsiteY2" fmla="*/ 187569 h 343877"/>
              <a:gd name="connsiteX3" fmla="*/ 824523 w 976923"/>
              <a:gd name="connsiteY3" fmla="*/ 300892 h 343877"/>
              <a:gd name="connsiteX4" fmla="*/ 824523 w 976923"/>
              <a:gd name="connsiteY4" fmla="*/ 316523 h 343877"/>
              <a:gd name="connsiteX5" fmla="*/ 801077 w 976923"/>
              <a:gd name="connsiteY5" fmla="*/ 343877 h 343877"/>
              <a:gd name="connsiteX6" fmla="*/ 656492 w 976923"/>
              <a:gd name="connsiteY6" fmla="*/ 277446 h 343877"/>
              <a:gd name="connsiteX7" fmla="*/ 437662 w 976923"/>
              <a:gd name="connsiteY7" fmla="*/ 312616 h 343877"/>
              <a:gd name="connsiteX8" fmla="*/ 296985 w 976923"/>
              <a:gd name="connsiteY8" fmla="*/ 277446 h 343877"/>
              <a:gd name="connsiteX9" fmla="*/ 230554 w 976923"/>
              <a:gd name="connsiteY9" fmla="*/ 281354 h 343877"/>
              <a:gd name="connsiteX10" fmla="*/ 3908 w 976923"/>
              <a:gd name="connsiteY10" fmla="*/ 179754 h 343877"/>
              <a:gd name="connsiteX11" fmla="*/ 0 w 976923"/>
              <a:gd name="connsiteY11" fmla="*/ 82062 h 343877"/>
              <a:gd name="connsiteX12" fmla="*/ 168031 w 976923"/>
              <a:gd name="connsiteY12" fmla="*/ 50800 h 343877"/>
              <a:gd name="connsiteX13" fmla="*/ 250092 w 976923"/>
              <a:gd name="connsiteY13" fmla="*/ 82062 h 343877"/>
              <a:gd name="connsiteX14" fmla="*/ 382954 w 976923"/>
              <a:gd name="connsiteY14" fmla="*/ 89877 h 343877"/>
              <a:gd name="connsiteX15" fmla="*/ 582246 w 976923"/>
              <a:gd name="connsiteY15" fmla="*/ 0 h 343877"/>
              <a:gd name="connsiteX16" fmla="*/ 605692 w 976923"/>
              <a:gd name="connsiteY16" fmla="*/ 58616 h 343877"/>
              <a:gd name="connsiteX17" fmla="*/ 695569 w 976923"/>
              <a:gd name="connsiteY17" fmla="*/ 58616 h 343877"/>
              <a:gd name="connsiteX18" fmla="*/ 777631 w 976923"/>
              <a:gd name="connsiteY18" fmla="*/ 11723 h 343877"/>
              <a:gd name="connsiteX19" fmla="*/ 953477 w 976923"/>
              <a:gd name="connsiteY19" fmla="*/ 27354 h 343877"/>
              <a:gd name="connsiteX20" fmla="*/ 976923 w 976923"/>
              <a:gd name="connsiteY20" fmla="*/ 93785 h 343877"/>
              <a:gd name="connsiteX21" fmla="*/ 969108 w 976923"/>
              <a:gd name="connsiteY21" fmla="*/ 187569 h 343877"/>
              <a:gd name="connsiteX22" fmla="*/ 922216 w 976923"/>
              <a:gd name="connsiteY22" fmla="*/ 211016 h 343877"/>
              <a:gd name="connsiteX23" fmla="*/ 914400 w 976923"/>
              <a:gd name="connsiteY23" fmla="*/ 144585 h 343877"/>
              <a:gd name="connsiteX24" fmla="*/ 847969 w 976923"/>
              <a:gd name="connsiteY24" fmla="*/ 74246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6923" h="343877">
                <a:moveTo>
                  <a:pt x="847969" y="74246"/>
                </a:moveTo>
                <a:lnTo>
                  <a:pt x="824523" y="156308"/>
                </a:lnTo>
                <a:lnTo>
                  <a:pt x="812800" y="187569"/>
                </a:lnTo>
                <a:lnTo>
                  <a:pt x="824523" y="300892"/>
                </a:lnTo>
                <a:lnTo>
                  <a:pt x="824523" y="316523"/>
                </a:lnTo>
                <a:lnTo>
                  <a:pt x="801077" y="343877"/>
                </a:lnTo>
                <a:lnTo>
                  <a:pt x="656492" y="277446"/>
                </a:lnTo>
                <a:lnTo>
                  <a:pt x="437662" y="312616"/>
                </a:lnTo>
                <a:lnTo>
                  <a:pt x="296985" y="277446"/>
                </a:lnTo>
                <a:lnTo>
                  <a:pt x="230554" y="281354"/>
                </a:lnTo>
                <a:lnTo>
                  <a:pt x="3908" y="179754"/>
                </a:lnTo>
                <a:lnTo>
                  <a:pt x="0" y="82062"/>
                </a:lnTo>
                <a:lnTo>
                  <a:pt x="168031" y="50800"/>
                </a:lnTo>
                <a:lnTo>
                  <a:pt x="250092" y="82062"/>
                </a:lnTo>
                <a:lnTo>
                  <a:pt x="382954" y="89877"/>
                </a:lnTo>
                <a:lnTo>
                  <a:pt x="582246" y="0"/>
                </a:lnTo>
                <a:lnTo>
                  <a:pt x="605692" y="58616"/>
                </a:lnTo>
                <a:lnTo>
                  <a:pt x="695569" y="58616"/>
                </a:lnTo>
                <a:lnTo>
                  <a:pt x="777631" y="11723"/>
                </a:lnTo>
                <a:lnTo>
                  <a:pt x="953477" y="27354"/>
                </a:lnTo>
                <a:lnTo>
                  <a:pt x="976923" y="93785"/>
                </a:lnTo>
                <a:lnTo>
                  <a:pt x="969108" y="187569"/>
                </a:lnTo>
                <a:lnTo>
                  <a:pt x="922216" y="211016"/>
                </a:lnTo>
                <a:lnTo>
                  <a:pt x="914400" y="144585"/>
                </a:lnTo>
                <a:lnTo>
                  <a:pt x="847969" y="74246"/>
                </a:lnTo>
                <a:close/>
              </a:path>
            </a:pathLst>
          </a:custGeom>
          <a:solidFill>
            <a:schemeClr val="accent6">
              <a:lumMod val="75000"/>
              <a:alpha val="53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4316754" y="4069921"/>
            <a:ext cx="3240609" cy="1220135"/>
          </a:xfrm>
          <a:custGeom>
            <a:avLst/>
            <a:gdLst>
              <a:gd name="connsiteX0" fmla="*/ 16830 w 2401002"/>
              <a:gd name="connsiteY0" fmla="*/ 877937 h 1220135"/>
              <a:gd name="connsiteX1" fmla="*/ 33659 w 2401002"/>
              <a:gd name="connsiteY1" fmla="*/ 1029402 h 1220135"/>
              <a:gd name="connsiteX2" fmla="*/ 22440 w 2401002"/>
              <a:gd name="connsiteY2" fmla="*/ 1063061 h 1220135"/>
              <a:gd name="connsiteX3" fmla="*/ 22440 w 2401002"/>
              <a:gd name="connsiteY3" fmla="*/ 1116354 h 1220135"/>
              <a:gd name="connsiteX4" fmla="*/ 22440 w 2401002"/>
              <a:gd name="connsiteY4" fmla="*/ 1150013 h 1220135"/>
              <a:gd name="connsiteX5" fmla="*/ 0 w 2401002"/>
              <a:gd name="connsiteY5" fmla="*/ 1220135 h 1220135"/>
              <a:gd name="connsiteX6" fmla="*/ 193539 w 2401002"/>
              <a:gd name="connsiteY6" fmla="*/ 1211721 h 1220135"/>
              <a:gd name="connsiteX7" fmla="*/ 227198 w 2401002"/>
              <a:gd name="connsiteY7" fmla="*/ 1116354 h 1220135"/>
              <a:gd name="connsiteX8" fmla="*/ 294516 w 2401002"/>
              <a:gd name="connsiteY8" fmla="*/ 1079890 h 1220135"/>
              <a:gd name="connsiteX9" fmla="*/ 359029 w 2401002"/>
              <a:gd name="connsiteY9" fmla="*/ 1037816 h 1220135"/>
              <a:gd name="connsiteX10" fmla="*/ 384273 w 2401002"/>
              <a:gd name="connsiteY10" fmla="*/ 1026597 h 1220135"/>
              <a:gd name="connsiteX11" fmla="*/ 412322 w 2401002"/>
              <a:gd name="connsiteY11" fmla="*/ 1035012 h 1220135"/>
              <a:gd name="connsiteX12" fmla="*/ 417932 w 2401002"/>
              <a:gd name="connsiteY12" fmla="*/ 1043426 h 1220135"/>
              <a:gd name="connsiteX13" fmla="*/ 653544 w 2401002"/>
              <a:gd name="connsiteY13" fmla="*/ 1046231 h 1220135"/>
              <a:gd name="connsiteX14" fmla="*/ 1194891 w 2401002"/>
              <a:gd name="connsiteY14" fmla="*/ 1065866 h 1220135"/>
              <a:gd name="connsiteX15" fmla="*/ 2389782 w 2401002"/>
              <a:gd name="connsiteY15" fmla="*/ 1043426 h 1220135"/>
              <a:gd name="connsiteX16" fmla="*/ 2361733 w 2401002"/>
              <a:gd name="connsiteY16" fmla="*/ 995743 h 1220135"/>
              <a:gd name="connsiteX17" fmla="*/ 1040621 w 2401002"/>
              <a:gd name="connsiteY17" fmla="*/ 987328 h 1220135"/>
              <a:gd name="connsiteX18" fmla="*/ 1682945 w 2401002"/>
              <a:gd name="connsiteY18" fmla="*/ 886351 h 1220135"/>
              <a:gd name="connsiteX19" fmla="*/ 2333684 w 2401002"/>
              <a:gd name="connsiteY19" fmla="*/ 740496 h 1220135"/>
              <a:gd name="connsiteX20" fmla="*/ 2401002 w 2401002"/>
              <a:gd name="connsiteY20" fmla="*/ 681593 h 1220135"/>
              <a:gd name="connsiteX21" fmla="*/ 2389782 w 2401002"/>
              <a:gd name="connsiteY21" fmla="*/ 322565 h 1220135"/>
              <a:gd name="connsiteX22" fmla="*/ 2356123 w 2401002"/>
              <a:gd name="connsiteY22" fmla="*/ 22440 h 1220135"/>
              <a:gd name="connsiteX23" fmla="*/ 2280391 w 2401002"/>
              <a:gd name="connsiteY23" fmla="*/ 0 h 1220135"/>
              <a:gd name="connsiteX24" fmla="*/ 2013924 w 2401002"/>
              <a:gd name="connsiteY24" fmla="*/ 5610 h 1220135"/>
              <a:gd name="connsiteX25" fmla="*/ 1938192 w 2401002"/>
              <a:gd name="connsiteY25" fmla="*/ 131831 h 1220135"/>
              <a:gd name="connsiteX26" fmla="*/ 1985875 w 2401002"/>
              <a:gd name="connsiteY26" fmla="*/ 134636 h 1220135"/>
              <a:gd name="connsiteX27" fmla="*/ 2005510 w 2401002"/>
              <a:gd name="connsiteY27" fmla="*/ 255247 h 1220135"/>
              <a:gd name="connsiteX28" fmla="*/ 1753068 w 2401002"/>
              <a:gd name="connsiteY28" fmla="*/ 499274 h 1220135"/>
              <a:gd name="connsiteX29" fmla="*/ 1691360 w 2401002"/>
              <a:gd name="connsiteY29" fmla="*/ 513299 h 1220135"/>
              <a:gd name="connsiteX30" fmla="*/ 1654896 w 2401002"/>
              <a:gd name="connsiteY30" fmla="*/ 524518 h 1220135"/>
              <a:gd name="connsiteX31" fmla="*/ 1559529 w 2401002"/>
              <a:gd name="connsiteY31" fmla="*/ 516104 h 1220135"/>
              <a:gd name="connsiteX32" fmla="*/ 1472577 w 2401002"/>
              <a:gd name="connsiteY32" fmla="*/ 591836 h 1220135"/>
              <a:gd name="connsiteX33" fmla="*/ 1483797 w 2401002"/>
              <a:gd name="connsiteY33" fmla="*/ 622690 h 1220135"/>
              <a:gd name="connsiteX34" fmla="*/ 1410869 w 2401002"/>
              <a:gd name="connsiteY34" fmla="*/ 628300 h 1220135"/>
              <a:gd name="connsiteX35" fmla="*/ 1396845 w 2401002"/>
              <a:gd name="connsiteY35" fmla="*/ 605861 h 1220135"/>
              <a:gd name="connsiteX36" fmla="*/ 1343551 w 2401002"/>
              <a:gd name="connsiteY36" fmla="*/ 608666 h 1220135"/>
              <a:gd name="connsiteX37" fmla="*/ 1318307 w 2401002"/>
              <a:gd name="connsiteY37" fmla="*/ 555372 h 1220135"/>
              <a:gd name="connsiteX38" fmla="*/ 1208916 w 2401002"/>
              <a:gd name="connsiteY38" fmla="*/ 538543 h 1220135"/>
              <a:gd name="connsiteX39" fmla="*/ 1203306 w 2401002"/>
              <a:gd name="connsiteY39" fmla="*/ 583421 h 1220135"/>
              <a:gd name="connsiteX40" fmla="*/ 1194891 w 2401002"/>
              <a:gd name="connsiteY40" fmla="*/ 647934 h 1220135"/>
              <a:gd name="connsiteX41" fmla="*/ 1147208 w 2401002"/>
              <a:gd name="connsiteY41" fmla="*/ 701227 h 1220135"/>
              <a:gd name="connsiteX42" fmla="*/ 1093914 w 2401002"/>
              <a:gd name="connsiteY42" fmla="*/ 695618 h 1220135"/>
              <a:gd name="connsiteX43" fmla="*/ 1015377 w 2401002"/>
              <a:gd name="connsiteY43" fmla="*/ 698423 h 1220135"/>
              <a:gd name="connsiteX44" fmla="*/ 992938 w 2401002"/>
              <a:gd name="connsiteY44" fmla="*/ 768545 h 1220135"/>
              <a:gd name="connsiteX45" fmla="*/ 858302 w 2401002"/>
              <a:gd name="connsiteY45" fmla="*/ 647934 h 1220135"/>
              <a:gd name="connsiteX46" fmla="*/ 911595 w 2401002"/>
              <a:gd name="connsiteY46" fmla="*/ 617080 h 1220135"/>
              <a:gd name="connsiteX47" fmla="*/ 939645 w 2401002"/>
              <a:gd name="connsiteY47" fmla="*/ 544153 h 1220135"/>
              <a:gd name="connsiteX48" fmla="*/ 914400 w 2401002"/>
              <a:gd name="connsiteY48" fmla="*/ 518908 h 1220135"/>
              <a:gd name="connsiteX49" fmla="*/ 813424 w 2401002"/>
              <a:gd name="connsiteY49" fmla="*/ 611470 h 1220135"/>
              <a:gd name="connsiteX50" fmla="*/ 740496 w 2401002"/>
              <a:gd name="connsiteY50" fmla="*/ 617080 h 1220135"/>
              <a:gd name="connsiteX51" fmla="*/ 743301 w 2401002"/>
              <a:gd name="connsiteY51" fmla="*/ 698423 h 1220135"/>
              <a:gd name="connsiteX52" fmla="*/ 754521 w 2401002"/>
              <a:gd name="connsiteY52" fmla="*/ 718057 h 1220135"/>
              <a:gd name="connsiteX53" fmla="*/ 748911 w 2401002"/>
              <a:gd name="connsiteY53" fmla="*/ 765740 h 1220135"/>
              <a:gd name="connsiteX54" fmla="*/ 597446 w 2401002"/>
              <a:gd name="connsiteY54" fmla="*/ 762935 h 1220135"/>
              <a:gd name="connsiteX55" fmla="*/ 594641 w 2401002"/>
              <a:gd name="connsiteY55" fmla="*/ 852692 h 1220135"/>
              <a:gd name="connsiteX56" fmla="*/ 586226 w 2401002"/>
              <a:gd name="connsiteY56" fmla="*/ 866717 h 1220135"/>
              <a:gd name="connsiteX57" fmla="*/ 510494 w 2401002"/>
              <a:gd name="connsiteY57" fmla="*/ 920010 h 1220135"/>
              <a:gd name="connsiteX58" fmla="*/ 392687 w 2401002"/>
              <a:gd name="connsiteY58" fmla="*/ 849888 h 1220135"/>
              <a:gd name="connsiteX59" fmla="*/ 378663 w 2401002"/>
              <a:gd name="connsiteY59" fmla="*/ 844278 h 1220135"/>
              <a:gd name="connsiteX60" fmla="*/ 330980 w 2401002"/>
              <a:gd name="connsiteY60" fmla="*/ 855497 h 1220135"/>
              <a:gd name="connsiteX61" fmla="*/ 277686 w 2401002"/>
              <a:gd name="connsiteY61" fmla="*/ 852692 h 1220135"/>
              <a:gd name="connsiteX62" fmla="*/ 249637 w 2401002"/>
              <a:gd name="connsiteY62" fmla="*/ 875132 h 1220135"/>
              <a:gd name="connsiteX63" fmla="*/ 98172 w 2401002"/>
              <a:gd name="connsiteY63" fmla="*/ 872327 h 1220135"/>
              <a:gd name="connsiteX64" fmla="*/ 86953 w 2401002"/>
              <a:gd name="connsiteY64" fmla="*/ 877937 h 1220135"/>
              <a:gd name="connsiteX65" fmla="*/ 16830 w 2401002"/>
              <a:gd name="connsiteY65" fmla="*/ 877937 h 1220135"/>
              <a:gd name="connsiteX0" fmla="*/ 16830 w 2569329"/>
              <a:gd name="connsiteY0" fmla="*/ 877937 h 1220135"/>
              <a:gd name="connsiteX1" fmla="*/ 33659 w 2569329"/>
              <a:gd name="connsiteY1" fmla="*/ 1029402 h 1220135"/>
              <a:gd name="connsiteX2" fmla="*/ 22440 w 2569329"/>
              <a:gd name="connsiteY2" fmla="*/ 1063061 h 1220135"/>
              <a:gd name="connsiteX3" fmla="*/ 22440 w 2569329"/>
              <a:gd name="connsiteY3" fmla="*/ 1116354 h 1220135"/>
              <a:gd name="connsiteX4" fmla="*/ 22440 w 2569329"/>
              <a:gd name="connsiteY4" fmla="*/ 1150013 h 1220135"/>
              <a:gd name="connsiteX5" fmla="*/ 0 w 2569329"/>
              <a:gd name="connsiteY5" fmla="*/ 1220135 h 1220135"/>
              <a:gd name="connsiteX6" fmla="*/ 193539 w 2569329"/>
              <a:gd name="connsiteY6" fmla="*/ 1211721 h 1220135"/>
              <a:gd name="connsiteX7" fmla="*/ 227198 w 2569329"/>
              <a:gd name="connsiteY7" fmla="*/ 1116354 h 1220135"/>
              <a:gd name="connsiteX8" fmla="*/ 294516 w 2569329"/>
              <a:gd name="connsiteY8" fmla="*/ 1079890 h 1220135"/>
              <a:gd name="connsiteX9" fmla="*/ 359029 w 2569329"/>
              <a:gd name="connsiteY9" fmla="*/ 1037816 h 1220135"/>
              <a:gd name="connsiteX10" fmla="*/ 384273 w 2569329"/>
              <a:gd name="connsiteY10" fmla="*/ 1026597 h 1220135"/>
              <a:gd name="connsiteX11" fmla="*/ 412322 w 2569329"/>
              <a:gd name="connsiteY11" fmla="*/ 1035012 h 1220135"/>
              <a:gd name="connsiteX12" fmla="*/ 417932 w 2569329"/>
              <a:gd name="connsiteY12" fmla="*/ 1043426 h 1220135"/>
              <a:gd name="connsiteX13" fmla="*/ 653544 w 2569329"/>
              <a:gd name="connsiteY13" fmla="*/ 1046231 h 1220135"/>
              <a:gd name="connsiteX14" fmla="*/ 1194891 w 2569329"/>
              <a:gd name="connsiteY14" fmla="*/ 1065866 h 1220135"/>
              <a:gd name="connsiteX15" fmla="*/ 2389782 w 2569329"/>
              <a:gd name="connsiteY15" fmla="*/ 1043426 h 1220135"/>
              <a:gd name="connsiteX16" fmla="*/ 2361733 w 2569329"/>
              <a:gd name="connsiteY16" fmla="*/ 995743 h 1220135"/>
              <a:gd name="connsiteX17" fmla="*/ 1040621 w 2569329"/>
              <a:gd name="connsiteY17" fmla="*/ 987328 h 1220135"/>
              <a:gd name="connsiteX18" fmla="*/ 1682945 w 2569329"/>
              <a:gd name="connsiteY18" fmla="*/ 886351 h 1220135"/>
              <a:gd name="connsiteX19" fmla="*/ 2333684 w 2569329"/>
              <a:gd name="connsiteY19" fmla="*/ 740496 h 1220135"/>
              <a:gd name="connsiteX20" fmla="*/ 2401002 w 2569329"/>
              <a:gd name="connsiteY20" fmla="*/ 681593 h 1220135"/>
              <a:gd name="connsiteX21" fmla="*/ 2569296 w 2569329"/>
              <a:gd name="connsiteY21" fmla="*/ 356224 h 1220135"/>
              <a:gd name="connsiteX22" fmla="*/ 2389782 w 2569329"/>
              <a:gd name="connsiteY22" fmla="*/ 322565 h 1220135"/>
              <a:gd name="connsiteX23" fmla="*/ 2356123 w 2569329"/>
              <a:gd name="connsiteY23" fmla="*/ 22440 h 1220135"/>
              <a:gd name="connsiteX24" fmla="*/ 2280391 w 2569329"/>
              <a:gd name="connsiteY24" fmla="*/ 0 h 1220135"/>
              <a:gd name="connsiteX25" fmla="*/ 2013924 w 2569329"/>
              <a:gd name="connsiteY25" fmla="*/ 5610 h 1220135"/>
              <a:gd name="connsiteX26" fmla="*/ 1938192 w 2569329"/>
              <a:gd name="connsiteY26" fmla="*/ 131831 h 1220135"/>
              <a:gd name="connsiteX27" fmla="*/ 1985875 w 2569329"/>
              <a:gd name="connsiteY27" fmla="*/ 134636 h 1220135"/>
              <a:gd name="connsiteX28" fmla="*/ 2005510 w 2569329"/>
              <a:gd name="connsiteY28" fmla="*/ 255247 h 1220135"/>
              <a:gd name="connsiteX29" fmla="*/ 1753068 w 2569329"/>
              <a:gd name="connsiteY29" fmla="*/ 499274 h 1220135"/>
              <a:gd name="connsiteX30" fmla="*/ 1691360 w 2569329"/>
              <a:gd name="connsiteY30" fmla="*/ 513299 h 1220135"/>
              <a:gd name="connsiteX31" fmla="*/ 1654896 w 2569329"/>
              <a:gd name="connsiteY31" fmla="*/ 524518 h 1220135"/>
              <a:gd name="connsiteX32" fmla="*/ 1559529 w 2569329"/>
              <a:gd name="connsiteY32" fmla="*/ 516104 h 1220135"/>
              <a:gd name="connsiteX33" fmla="*/ 1472577 w 2569329"/>
              <a:gd name="connsiteY33" fmla="*/ 591836 h 1220135"/>
              <a:gd name="connsiteX34" fmla="*/ 1483797 w 2569329"/>
              <a:gd name="connsiteY34" fmla="*/ 622690 h 1220135"/>
              <a:gd name="connsiteX35" fmla="*/ 1410869 w 2569329"/>
              <a:gd name="connsiteY35" fmla="*/ 628300 h 1220135"/>
              <a:gd name="connsiteX36" fmla="*/ 1396845 w 2569329"/>
              <a:gd name="connsiteY36" fmla="*/ 605861 h 1220135"/>
              <a:gd name="connsiteX37" fmla="*/ 1343551 w 2569329"/>
              <a:gd name="connsiteY37" fmla="*/ 608666 h 1220135"/>
              <a:gd name="connsiteX38" fmla="*/ 1318307 w 2569329"/>
              <a:gd name="connsiteY38" fmla="*/ 555372 h 1220135"/>
              <a:gd name="connsiteX39" fmla="*/ 1208916 w 2569329"/>
              <a:gd name="connsiteY39" fmla="*/ 538543 h 1220135"/>
              <a:gd name="connsiteX40" fmla="*/ 1203306 w 2569329"/>
              <a:gd name="connsiteY40" fmla="*/ 583421 h 1220135"/>
              <a:gd name="connsiteX41" fmla="*/ 1194891 w 2569329"/>
              <a:gd name="connsiteY41" fmla="*/ 647934 h 1220135"/>
              <a:gd name="connsiteX42" fmla="*/ 1147208 w 2569329"/>
              <a:gd name="connsiteY42" fmla="*/ 701227 h 1220135"/>
              <a:gd name="connsiteX43" fmla="*/ 1093914 w 2569329"/>
              <a:gd name="connsiteY43" fmla="*/ 695618 h 1220135"/>
              <a:gd name="connsiteX44" fmla="*/ 1015377 w 2569329"/>
              <a:gd name="connsiteY44" fmla="*/ 698423 h 1220135"/>
              <a:gd name="connsiteX45" fmla="*/ 992938 w 2569329"/>
              <a:gd name="connsiteY45" fmla="*/ 768545 h 1220135"/>
              <a:gd name="connsiteX46" fmla="*/ 858302 w 2569329"/>
              <a:gd name="connsiteY46" fmla="*/ 647934 h 1220135"/>
              <a:gd name="connsiteX47" fmla="*/ 911595 w 2569329"/>
              <a:gd name="connsiteY47" fmla="*/ 617080 h 1220135"/>
              <a:gd name="connsiteX48" fmla="*/ 939645 w 2569329"/>
              <a:gd name="connsiteY48" fmla="*/ 544153 h 1220135"/>
              <a:gd name="connsiteX49" fmla="*/ 914400 w 2569329"/>
              <a:gd name="connsiteY49" fmla="*/ 518908 h 1220135"/>
              <a:gd name="connsiteX50" fmla="*/ 813424 w 2569329"/>
              <a:gd name="connsiteY50" fmla="*/ 611470 h 1220135"/>
              <a:gd name="connsiteX51" fmla="*/ 740496 w 2569329"/>
              <a:gd name="connsiteY51" fmla="*/ 617080 h 1220135"/>
              <a:gd name="connsiteX52" fmla="*/ 743301 w 2569329"/>
              <a:gd name="connsiteY52" fmla="*/ 698423 h 1220135"/>
              <a:gd name="connsiteX53" fmla="*/ 754521 w 2569329"/>
              <a:gd name="connsiteY53" fmla="*/ 718057 h 1220135"/>
              <a:gd name="connsiteX54" fmla="*/ 748911 w 2569329"/>
              <a:gd name="connsiteY54" fmla="*/ 765740 h 1220135"/>
              <a:gd name="connsiteX55" fmla="*/ 597446 w 2569329"/>
              <a:gd name="connsiteY55" fmla="*/ 762935 h 1220135"/>
              <a:gd name="connsiteX56" fmla="*/ 594641 w 2569329"/>
              <a:gd name="connsiteY56" fmla="*/ 852692 h 1220135"/>
              <a:gd name="connsiteX57" fmla="*/ 586226 w 2569329"/>
              <a:gd name="connsiteY57" fmla="*/ 866717 h 1220135"/>
              <a:gd name="connsiteX58" fmla="*/ 510494 w 2569329"/>
              <a:gd name="connsiteY58" fmla="*/ 920010 h 1220135"/>
              <a:gd name="connsiteX59" fmla="*/ 392687 w 2569329"/>
              <a:gd name="connsiteY59" fmla="*/ 849888 h 1220135"/>
              <a:gd name="connsiteX60" fmla="*/ 378663 w 2569329"/>
              <a:gd name="connsiteY60" fmla="*/ 844278 h 1220135"/>
              <a:gd name="connsiteX61" fmla="*/ 330980 w 2569329"/>
              <a:gd name="connsiteY61" fmla="*/ 855497 h 1220135"/>
              <a:gd name="connsiteX62" fmla="*/ 277686 w 2569329"/>
              <a:gd name="connsiteY62" fmla="*/ 852692 h 1220135"/>
              <a:gd name="connsiteX63" fmla="*/ 249637 w 2569329"/>
              <a:gd name="connsiteY63" fmla="*/ 875132 h 1220135"/>
              <a:gd name="connsiteX64" fmla="*/ 98172 w 2569329"/>
              <a:gd name="connsiteY64" fmla="*/ 872327 h 1220135"/>
              <a:gd name="connsiteX65" fmla="*/ 86953 w 2569329"/>
              <a:gd name="connsiteY65" fmla="*/ 877937 h 1220135"/>
              <a:gd name="connsiteX66" fmla="*/ 16830 w 2569329"/>
              <a:gd name="connsiteY66" fmla="*/ 877937 h 1220135"/>
              <a:gd name="connsiteX0" fmla="*/ 16830 w 2569329"/>
              <a:gd name="connsiteY0" fmla="*/ 877937 h 1220135"/>
              <a:gd name="connsiteX1" fmla="*/ 33659 w 2569329"/>
              <a:gd name="connsiteY1" fmla="*/ 1029402 h 1220135"/>
              <a:gd name="connsiteX2" fmla="*/ 22440 w 2569329"/>
              <a:gd name="connsiteY2" fmla="*/ 1063061 h 1220135"/>
              <a:gd name="connsiteX3" fmla="*/ 22440 w 2569329"/>
              <a:gd name="connsiteY3" fmla="*/ 1116354 h 1220135"/>
              <a:gd name="connsiteX4" fmla="*/ 22440 w 2569329"/>
              <a:gd name="connsiteY4" fmla="*/ 1150013 h 1220135"/>
              <a:gd name="connsiteX5" fmla="*/ 0 w 2569329"/>
              <a:gd name="connsiteY5" fmla="*/ 1220135 h 1220135"/>
              <a:gd name="connsiteX6" fmla="*/ 193539 w 2569329"/>
              <a:gd name="connsiteY6" fmla="*/ 1211721 h 1220135"/>
              <a:gd name="connsiteX7" fmla="*/ 227198 w 2569329"/>
              <a:gd name="connsiteY7" fmla="*/ 1116354 h 1220135"/>
              <a:gd name="connsiteX8" fmla="*/ 294516 w 2569329"/>
              <a:gd name="connsiteY8" fmla="*/ 1079890 h 1220135"/>
              <a:gd name="connsiteX9" fmla="*/ 359029 w 2569329"/>
              <a:gd name="connsiteY9" fmla="*/ 1037816 h 1220135"/>
              <a:gd name="connsiteX10" fmla="*/ 384273 w 2569329"/>
              <a:gd name="connsiteY10" fmla="*/ 1026597 h 1220135"/>
              <a:gd name="connsiteX11" fmla="*/ 412322 w 2569329"/>
              <a:gd name="connsiteY11" fmla="*/ 1035012 h 1220135"/>
              <a:gd name="connsiteX12" fmla="*/ 417932 w 2569329"/>
              <a:gd name="connsiteY12" fmla="*/ 1043426 h 1220135"/>
              <a:gd name="connsiteX13" fmla="*/ 653544 w 2569329"/>
              <a:gd name="connsiteY13" fmla="*/ 1046231 h 1220135"/>
              <a:gd name="connsiteX14" fmla="*/ 1194891 w 2569329"/>
              <a:gd name="connsiteY14" fmla="*/ 1065866 h 1220135"/>
              <a:gd name="connsiteX15" fmla="*/ 2389782 w 2569329"/>
              <a:gd name="connsiteY15" fmla="*/ 1043426 h 1220135"/>
              <a:gd name="connsiteX16" fmla="*/ 2361733 w 2569329"/>
              <a:gd name="connsiteY16" fmla="*/ 995743 h 1220135"/>
              <a:gd name="connsiteX17" fmla="*/ 1040621 w 2569329"/>
              <a:gd name="connsiteY17" fmla="*/ 987328 h 1220135"/>
              <a:gd name="connsiteX18" fmla="*/ 1682945 w 2569329"/>
              <a:gd name="connsiteY18" fmla="*/ 886351 h 1220135"/>
              <a:gd name="connsiteX19" fmla="*/ 2333684 w 2569329"/>
              <a:gd name="connsiteY19" fmla="*/ 740496 h 1220135"/>
              <a:gd name="connsiteX20" fmla="*/ 2401002 w 2569329"/>
              <a:gd name="connsiteY20" fmla="*/ 681593 h 1220135"/>
              <a:gd name="connsiteX21" fmla="*/ 2569296 w 2569329"/>
              <a:gd name="connsiteY21" fmla="*/ 356224 h 1220135"/>
              <a:gd name="connsiteX22" fmla="*/ 2389782 w 2569329"/>
              <a:gd name="connsiteY22" fmla="*/ 322565 h 1220135"/>
              <a:gd name="connsiteX23" fmla="*/ 2499173 w 2569329"/>
              <a:gd name="connsiteY23" fmla="*/ 58903 h 1220135"/>
              <a:gd name="connsiteX24" fmla="*/ 2280391 w 2569329"/>
              <a:gd name="connsiteY24" fmla="*/ 0 h 1220135"/>
              <a:gd name="connsiteX25" fmla="*/ 2013924 w 2569329"/>
              <a:gd name="connsiteY25" fmla="*/ 5610 h 1220135"/>
              <a:gd name="connsiteX26" fmla="*/ 1938192 w 2569329"/>
              <a:gd name="connsiteY26" fmla="*/ 131831 h 1220135"/>
              <a:gd name="connsiteX27" fmla="*/ 1985875 w 2569329"/>
              <a:gd name="connsiteY27" fmla="*/ 134636 h 1220135"/>
              <a:gd name="connsiteX28" fmla="*/ 2005510 w 2569329"/>
              <a:gd name="connsiteY28" fmla="*/ 255247 h 1220135"/>
              <a:gd name="connsiteX29" fmla="*/ 1753068 w 2569329"/>
              <a:gd name="connsiteY29" fmla="*/ 499274 h 1220135"/>
              <a:gd name="connsiteX30" fmla="*/ 1691360 w 2569329"/>
              <a:gd name="connsiteY30" fmla="*/ 513299 h 1220135"/>
              <a:gd name="connsiteX31" fmla="*/ 1654896 w 2569329"/>
              <a:gd name="connsiteY31" fmla="*/ 524518 h 1220135"/>
              <a:gd name="connsiteX32" fmla="*/ 1559529 w 2569329"/>
              <a:gd name="connsiteY32" fmla="*/ 516104 h 1220135"/>
              <a:gd name="connsiteX33" fmla="*/ 1472577 w 2569329"/>
              <a:gd name="connsiteY33" fmla="*/ 591836 h 1220135"/>
              <a:gd name="connsiteX34" fmla="*/ 1483797 w 2569329"/>
              <a:gd name="connsiteY34" fmla="*/ 622690 h 1220135"/>
              <a:gd name="connsiteX35" fmla="*/ 1410869 w 2569329"/>
              <a:gd name="connsiteY35" fmla="*/ 628300 h 1220135"/>
              <a:gd name="connsiteX36" fmla="*/ 1396845 w 2569329"/>
              <a:gd name="connsiteY36" fmla="*/ 605861 h 1220135"/>
              <a:gd name="connsiteX37" fmla="*/ 1343551 w 2569329"/>
              <a:gd name="connsiteY37" fmla="*/ 608666 h 1220135"/>
              <a:gd name="connsiteX38" fmla="*/ 1318307 w 2569329"/>
              <a:gd name="connsiteY38" fmla="*/ 555372 h 1220135"/>
              <a:gd name="connsiteX39" fmla="*/ 1208916 w 2569329"/>
              <a:gd name="connsiteY39" fmla="*/ 538543 h 1220135"/>
              <a:gd name="connsiteX40" fmla="*/ 1203306 w 2569329"/>
              <a:gd name="connsiteY40" fmla="*/ 583421 h 1220135"/>
              <a:gd name="connsiteX41" fmla="*/ 1194891 w 2569329"/>
              <a:gd name="connsiteY41" fmla="*/ 647934 h 1220135"/>
              <a:gd name="connsiteX42" fmla="*/ 1147208 w 2569329"/>
              <a:gd name="connsiteY42" fmla="*/ 701227 h 1220135"/>
              <a:gd name="connsiteX43" fmla="*/ 1093914 w 2569329"/>
              <a:gd name="connsiteY43" fmla="*/ 695618 h 1220135"/>
              <a:gd name="connsiteX44" fmla="*/ 1015377 w 2569329"/>
              <a:gd name="connsiteY44" fmla="*/ 698423 h 1220135"/>
              <a:gd name="connsiteX45" fmla="*/ 992938 w 2569329"/>
              <a:gd name="connsiteY45" fmla="*/ 768545 h 1220135"/>
              <a:gd name="connsiteX46" fmla="*/ 858302 w 2569329"/>
              <a:gd name="connsiteY46" fmla="*/ 647934 h 1220135"/>
              <a:gd name="connsiteX47" fmla="*/ 911595 w 2569329"/>
              <a:gd name="connsiteY47" fmla="*/ 617080 h 1220135"/>
              <a:gd name="connsiteX48" fmla="*/ 939645 w 2569329"/>
              <a:gd name="connsiteY48" fmla="*/ 544153 h 1220135"/>
              <a:gd name="connsiteX49" fmla="*/ 914400 w 2569329"/>
              <a:gd name="connsiteY49" fmla="*/ 518908 h 1220135"/>
              <a:gd name="connsiteX50" fmla="*/ 813424 w 2569329"/>
              <a:gd name="connsiteY50" fmla="*/ 611470 h 1220135"/>
              <a:gd name="connsiteX51" fmla="*/ 740496 w 2569329"/>
              <a:gd name="connsiteY51" fmla="*/ 617080 h 1220135"/>
              <a:gd name="connsiteX52" fmla="*/ 743301 w 2569329"/>
              <a:gd name="connsiteY52" fmla="*/ 698423 h 1220135"/>
              <a:gd name="connsiteX53" fmla="*/ 754521 w 2569329"/>
              <a:gd name="connsiteY53" fmla="*/ 718057 h 1220135"/>
              <a:gd name="connsiteX54" fmla="*/ 748911 w 2569329"/>
              <a:gd name="connsiteY54" fmla="*/ 765740 h 1220135"/>
              <a:gd name="connsiteX55" fmla="*/ 597446 w 2569329"/>
              <a:gd name="connsiteY55" fmla="*/ 762935 h 1220135"/>
              <a:gd name="connsiteX56" fmla="*/ 594641 w 2569329"/>
              <a:gd name="connsiteY56" fmla="*/ 852692 h 1220135"/>
              <a:gd name="connsiteX57" fmla="*/ 586226 w 2569329"/>
              <a:gd name="connsiteY57" fmla="*/ 866717 h 1220135"/>
              <a:gd name="connsiteX58" fmla="*/ 510494 w 2569329"/>
              <a:gd name="connsiteY58" fmla="*/ 920010 h 1220135"/>
              <a:gd name="connsiteX59" fmla="*/ 392687 w 2569329"/>
              <a:gd name="connsiteY59" fmla="*/ 849888 h 1220135"/>
              <a:gd name="connsiteX60" fmla="*/ 378663 w 2569329"/>
              <a:gd name="connsiteY60" fmla="*/ 844278 h 1220135"/>
              <a:gd name="connsiteX61" fmla="*/ 330980 w 2569329"/>
              <a:gd name="connsiteY61" fmla="*/ 855497 h 1220135"/>
              <a:gd name="connsiteX62" fmla="*/ 277686 w 2569329"/>
              <a:gd name="connsiteY62" fmla="*/ 852692 h 1220135"/>
              <a:gd name="connsiteX63" fmla="*/ 249637 w 2569329"/>
              <a:gd name="connsiteY63" fmla="*/ 875132 h 1220135"/>
              <a:gd name="connsiteX64" fmla="*/ 98172 w 2569329"/>
              <a:gd name="connsiteY64" fmla="*/ 872327 h 1220135"/>
              <a:gd name="connsiteX65" fmla="*/ 86953 w 2569329"/>
              <a:gd name="connsiteY65" fmla="*/ 877937 h 1220135"/>
              <a:gd name="connsiteX66" fmla="*/ 16830 w 2569329"/>
              <a:gd name="connsiteY66" fmla="*/ 877937 h 1220135"/>
              <a:gd name="connsiteX0" fmla="*/ 16830 w 2586126"/>
              <a:gd name="connsiteY0" fmla="*/ 877937 h 1220135"/>
              <a:gd name="connsiteX1" fmla="*/ 33659 w 2586126"/>
              <a:gd name="connsiteY1" fmla="*/ 1029402 h 1220135"/>
              <a:gd name="connsiteX2" fmla="*/ 22440 w 2586126"/>
              <a:gd name="connsiteY2" fmla="*/ 1063061 h 1220135"/>
              <a:gd name="connsiteX3" fmla="*/ 22440 w 2586126"/>
              <a:gd name="connsiteY3" fmla="*/ 1116354 h 1220135"/>
              <a:gd name="connsiteX4" fmla="*/ 22440 w 2586126"/>
              <a:gd name="connsiteY4" fmla="*/ 1150013 h 1220135"/>
              <a:gd name="connsiteX5" fmla="*/ 0 w 2586126"/>
              <a:gd name="connsiteY5" fmla="*/ 1220135 h 1220135"/>
              <a:gd name="connsiteX6" fmla="*/ 193539 w 2586126"/>
              <a:gd name="connsiteY6" fmla="*/ 1211721 h 1220135"/>
              <a:gd name="connsiteX7" fmla="*/ 227198 w 2586126"/>
              <a:gd name="connsiteY7" fmla="*/ 1116354 h 1220135"/>
              <a:gd name="connsiteX8" fmla="*/ 294516 w 2586126"/>
              <a:gd name="connsiteY8" fmla="*/ 1079890 h 1220135"/>
              <a:gd name="connsiteX9" fmla="*/ 359029 w 2586126"/>
              <a:gd name="connsiteY9" fmla="*/ 1037816 h 1220135"/>
              <a:gd name="connsiteX10" fmla="*/ 384273 w 2586126"/>
              <a:gd name="connsiteY10" fmla="*/ 1026597 h 1220135"/>
              <a:gd name="connsiteX11" fmla="*/ 412322 w 2586126"/>
              <a:gd name="connsiteY11" fmla="*/ 1035012 h 1220135"/>
              <a:gd name="connsiteX12" fmla="*/ 417932 w 2586126"/>
              <a:gd name="connsiteY12" fmla="*/ 1043426 h 1220135"/>
              <a:gd name="connsiteX13" fmla="*/ 653544 w 2586126"/>
              <a:gd name="connsiteY13" fmla="*/ 1046231 h 1220135"/>
              <a:gd name="connsiteX14" fmla="*/ 1194891 w 2586126"/>
              <a:gd name="connsiteY14" fmla="*/ 1065866 h 1220135"/>
              <a:gd name="connsiteX15" fmla="*/ 2389782 w 2586126"/>
              <a:gd name="connsiteY15" fmla="*/ 1043426 h 1220135"/>
              <a:gd name="connsiteX16" fmla="*/ 2361733 w 2586126"/>
              <a:gd name="connsiteY16" fmla="*/ 995743 h 1220135"/>
              <a:gd name="connsiteX17" fmla="*/ 1040621 w 2586126"/>
              <a:gd name="connsiteY17" fmla="*/ 987328 h 1220135"/>
              <a:gd name="connsiteX18" fmla="*/ 1682945 w 2586126"/>
              <a:gd name="connsiteY18" fmla="*/ 886351 h 1220135"/>
              <a:gd name="connsiteX19" fmla="*/ 2333684 w 2586126"/>
              <a:gd name="connsiteY19" fmla="*/ 740496 h 1220135"/>
              <a:gd name="connsiteX20" fmla="*/ 2401002 w 2586126"/>
              <a:gd name="connsiteY20" fmla="*/ 681593 h 1220135"/>
              <a:gd name="connsiteX21" fmla="*/ 2569296 w 2586126"/>
              <a:gd name="connsiteY21" fmla="*/ 356224 h 1220135"/>
              <a:gd name="connsiteX22" fmla="*/ 2586126 w 2586126"/>
              <a:gd name="connsiteY22" fmla="*/ 260857 h 1220135"/>
              <a:gd name="connsiteX23" fmla="*/ 2499173 w 2586126"/>
              <a:gd name="connsiteY23" fmla="*/ 58903 h 1220135"/>
              <a:gd name="connsiteX24" fmla="*/ 2280391 w 2586126"/>
              <a:gd name="connsiteY24" fmla="*/ 0 h 1220135"/>
              <a:gd name="connsiteX25" fmla="*/ 2013924 w 2586126"/>
              <a:gd name="connsiteY25" fmla="*/ 5610 h 1220135"/>
              <a:gd name="connsiteX26" fmla="*/ 1938192 w 2586126"/>
              <a:gd name="connsiteY26" fmla="*/ 131831 h 1220135"/>
              <a:gd name="connsiteX27" fmla="*/ 1985875 w 2586126"/>
              <a:gd name="connsiteY27" fmla="*/ 134636 h 1220135"/>
              <a:gd name="connsiteX28" fmla="*/ 2005510 w 2586126"/>
              <a:gd name="connsiteY28" fmla="*/ 255247 h 1220135"/>
              <a:gd name="connsiteX29" fmla="*/ 1753068 w 2586126"/>
              <a:gd name="connsiteY29" fmla="*/ 499274 h 1220135"/>
              <a:gd name="connsiteX30" fmla="*/ 1691360 w 2586126"/>
              <a:gd name="connsiteY30" fmla="*/ 513299 h 1220135"/>
              <a:gd name="connsiteX31" fmla="*/ 1654896 w 2586126"/>
              <a:gd name="connsiteY31" fmla="*/ 524518 h 1220135"/>
              <a:gd name="connsiteX32" fmla="*/ 1559529 w 2586126"/>
              <a:gd name="connsiteY32" fmla="*/ 516104 h 1220135"/>
              <a:gd name="connsiteX33" fmla="*/ 1472577 w 2586126"/>
              <a:gd name="connsiteY33" fmla="*/ 591836 h 1220135"/>
              <a:gd name="connsiteX34" fmla="*/ 1483797 w 2586126"/>
              <a:gd name="connsiteY34" fmla="*/ 622690 h 1220135"/>
              <a:gd name="connsiteX35" fmla="*/ 1410869 w 2586126"/>
              <a:gd name="connsiteY35" fmla="*/ 628300 h 1220135"/>
              <a:gd name="connsiteX36" fmla="*/ 1396845 w 2586126"/>
              <a:gd name="connsiteY36" fmla="*/ 605861 h 1220135"/>
              <a:gd name="connsiteX37" fmla="*/ 1343551 w 2586126"/>
              <a:gd name="connsiteY37" fmla="*/ 608666 h 1220135"/>
              <a:gd name="connsiteX38" fmla="*/ 1318307 w 2586126"/>
              <a:gd name="connsiteY38" fmla="*/ 555372 h 1220135"/>
              <a:gd name="connsiteX39" fmla="*/ 1208916 w 2586126"/>
              <a:gd name="connsiteY39" fmla="*/ 538543 h 1220135"/>
              <a:gd name="connsiteX40" fmla="*/ 1203306 w 2586126"/>
              <a:gd name="connsiteY40" fmla="*/ 583421 h 1220135"/>
              <a:gd name="connsiteX41" fmla="*/ 1194891 w 2586126"/>
              <a:gd name="connsiteY41" fmla="*/ 647934 h 1220135"/>
              <a:gd name="connsiteX42" fmla="*/ 1147208 w 2586126"/>
              <a:gd name="connsiteY42" fmla="*/ 701227 h 1220135"/>
              <a:gd name="connsiteX43" fmla="*/ 1093914 w 2586126"/>
              <a:gd name="connsiteY43" fmla="*/ 695618 h 1220135"/>
              <a:gd name="connsiteX44" fmla="*/ 1015377 w 2586126"/>
              <a:gd name="connsiteY44" fmla="*/ 698423 h 1220135"/>
              <a:gd name="connsiteX45" fmla="*/ 992938 w 2586126"/>
              <a:gd name="connsiteY45" fmla="*/ 768545 h 1220135"/>
              <a:gd name="connsiteX46" fmla="*/ 858302 w 2586126"/>
              <a:gd name="connsiteY46" fmla="*/ 647934 h 1220135"/>
              <a:gd name="connsiteX47" fmla="*/ 911595 w 2586126"/>
              <a:gd name="connsiteY47" fmla="*/ 617080 h 1220135"/>
              <a:gd name="connsiteX48" fmla="*/ 939645 w 2586126"/>
              <a:gd name="connsiteY48" fmla="*/ 544153 h 1220135"/>
              <a:gd name="connsiteX49" fmla="*/ 914400 w 2586126"/>
              <a:gd name="connsiteY49" fmla="*/ 518908 h 1220135"/>
              <a:gd name="connsiteX50" fmla="*/ 813424 w 2586126"/>
              <a:gd name="connsiteY50" fmla="*/ 611470 h 1220135"/>
              <a:gd name="connsiteX51" fmla="*/ 740496 w 2586126"/>
              <a:gd name="connsiteY51" fmla="*/ 617080 h 1220135"/>
              <a:gd name="connsiteX52" fmla="*/ 743301 w 2586126"/>
              <a:gd name="connsiteY52" fmla="*/ 698423 h 1220135"/>
              <a:gd name="connsiteX53" fmla="*/ 754521 w 2586126"/>
              <a:gd name="connsiteY53" fmla="*/ 718057 h 1220135"/>
              <a:gd name="connsiteX54" fmla="*/ 748911 w 2586126"/>
              <a:gd name="connsiteY54" fmla="*/ 765740 h 1220135"/>
              <a:gd name="connsiteX55" fmla="*/ 597446 w 2586126"/>
              <a:gd name="connsiteY55" fmla="*/ 762935 h 1220135"/>
              <a:gd name="connsiteX56" fmla="*/ 594641 w 2586126"/>
              <a:gd name="connsiteY56" fmla="*/ 852692 h 1220135"/>
              <a:gd name="connsiteX57" fmla="*/ 586226 w 2586126"/>
              <a:gd name="connsiteY57" fmla="*/ 866717 h 1220135"/>
              <a:gd name="connsiteX58" fmla="*/ 510494 w 2586126"/>
              <a:gd name="connsiteY58" fmla="*/ 920010 h 1220135"/>
              <a:gd name="connsiteX59" fmla="*/ 392687 w 2586126"/>
              <a:gd name="connsiteY59" fmla="*/ 849888 h 1220135"/>
              <a:gd name="connsiteX60" fmla="*/ 378663 w 2586126"/>
              <a:gd name="connsiteY60" fmla="*/ 844278 h 1220135"/>
              <a:gd name="connsiteX61" fmla="*/ 330980 w 2586126"/>
              <a:gd name="connsiteY61" fmla="*/ 855497 h 1220135"/>
              <a:gd name="connsiteX62" fmla="*/ 277686 w 2586126"/>
              <a:gd name="connsiteY62" fmla="*/ 852692 h 1220135"/>
              <a:gd name="connsiteX63" fmla="*/ 249637 w 2586126"/>
              <a:gd name="connsiteY63" fmla="*/ 875132 h 1220135"/>
              <a:gd name="connsiteX64" fmla="*/ 98172 w 2586126"/>
              <a:gd name="connsiteY64" fmla="*/ 872327 h 1220135"/>
              <a:gd name="connsiteX65" fmla="*/ 86953 w 2586126"/>
              <a:gd name="connsiteY65" fmla="*/ 877937 h 1220135"/>
              <a:gd name="connsiteX66" fmla="*/ 16830 w 2586126"/>
              <a:gd name="connsiteY66" fmla="*/ 877937 h 1220135"/>
              <a:gd name="connsiteX0" fmla="*/ 16830 w 2586126"/>
              <a:gd name="connsiteY0" fmla="*/ 877937 h 1220135"/>
              <a:gd name="connsiteX1" fmla="*/ 33659 w 2586126"/>
              <a:gd name="connsiteY1" fmla="*/ 1029402 h 1220135"/>
              <a:gd name="connsiteX2" fmla="*/ 22440 w 2586126"/>
              <a:gd name="connsiteY2" fmla="*/ 1063061 h 1220135"/>
              <a:gd name="connsiteX3" fmla="*/ 22440 w 2586126"/>
              <a:gd name="connsiteY3" fmla="*/ 1116354 h 1220135"/>
              <a:gd name="connsiteX4" fmla="*/ 22440 w 2586126"/>
              <a:gd name="connsiteY4" fmla="*/ 1150013 h 1220135"/>
              <a:gd name="connsiteX5" fmla="*/ 0 w 2586126"/>
              <a:gd name="connsiteY5" fmla="*/ 1220135 h 1220135"/>
              <a:gd name="connsiteX6" fmla="*/ 193539 w 2586126"/>
              <a:gd name="connsiteY6" fmla="*/ 1211721 h 1220135"/>
              <a:gd name="connsiteX7" fmla="*/ 227198 w 2586126"/>
              <a:gd name="connsiteY7" fmla="*/ 1116354 h 1220135"/>
              <a:gd name="connsiteX8" fmla="*/ 294516 w 2586126"/>
              <a:gd name="connsiteY8" fmla="*/ 1079890 h 1220135"/>
              <a:gd name="connsiteX9" fmla="*/ 359029 w 2586126"/>
              <a:gd name="connsiteY9" fmla="*/ 1037816 h 1220135"/>
              <a:gd name="connsiteX10" fmla="*/ 384273 w 2586126"/>
              <a:gd name="connsiteY10" fmla="*/ 1026597 h 1220135"/>
              <a:gd name="connsiteX11" fmla="*/ 412322 w 2586126"/>
              <a:gd name="connsiteY11" fmla="*/ 1035012 h 1220135"/>
              <a:gd name="connsiteX12" fmla="*/ 417932 w 2586126"/>
              <a:gd name="connsiteY12" fmla="*/ 1043426 h 1220135"/>
              <a:gd name="connsiteX13" fmla="*/ 653544 w 2586126"/>
              <a:gd name="connsiteY13" fmla="*/ 1046231 h 1220135"/>
              <a:gd name="connsiteX14" fmla="*/ 1194891 w 2586126"/>
              <a:gd name="connsiteY14" fmla="*/ 1065866 h 1220135"/>
              <a:gd name="connsiteX15" fmla="*/ 2389782 w 2586126"/>
              <a:gd name="connsiteY15" fmla="*/ 1043426 h 1220135"/>
              <a:gd name="connsiteX16" fmla="*/ 2361733 w 2586126"/>
              <a:gd name="connsiteY16" fmla="*/ 995743 h 1220135"/>
              <a:gd name="connsiteX17" fmla="*/ 1040621 w 2586126"/>
              <a:gd name="connsiteY17" fmla="*/ 987328 h 1220135"/>
              <a:gd name="connsiteX18" fmla="*/ 1682945 w 2586126"/>
              <a:gd name="connsiteY18" fmla="*/ 886351 h 1220135"/>
              <a:gd name="connsiteX19" fmla="*/ 2333684 w 2586126"/>
              <a:gd name="connsiteY19" fmla="*/ 740496 h 1220135"/>
              <a:gd name="connsiteX20" fmla="*/ 2401002 w 2586126"/>
              <a:gd name="connsiteY20" fmla="*/ 681593 h 1220135"/>
              <a:gd name="connsiteX21" fmla="*/ 2569296 w 2586126"/>
              <a:gd name="connsiteY21" fmla="*/ 356224 h 1220135"/>
              <a:gd name="connsiteX22" fmla="*/ 2586126 w 2586126"/>
              <a:gd name="connsiteY22" fmla="*/ 260857 h 1220135"/>
              <a:gd name="connsiteX23" fmla="*/ 2541247 w 2586126"/>
              <a:gd name="connsiteY23" fmla="*/ 67317 h 1220135"/>
              <a:gd name="connsiteX24" fmla="*/ 2280391 w 2586126"/>
              <a:gd name="connsiteY24" fmla="*/ 0 h 1220135"/>
              <a:gd name="connsiteX25" fmla="*/ 2013924 w 2586126"/>
              <a:gd name="connsiteY25" fmla="*/ 5610 h 1220135"/>
              <a:gd name="connsiteX26" fmla="*/ 1938192 w 2586126"/>
              <a:gd name="connsiteY26" fmla="*/ 131831 h 1220135"/>
              <a:gd name="connsiteX27" fmla="*/ 1985875 w 2586126"/>
              <a:gd name="connsiteY27" fmla="*/ 134636 h 1220135"/>
              <a:gd name="connsiteX28" fmla="*/ 2005510 w 2586126"/>
              <a:gd name="connsiteY28" fmla="*/ 255247 h 1220135"/>
              <a:gd name="connsiteX29" fmla="*/ 1753068 w 2586126"/>
              <a:gd name="connsiteY29" fmla="*/ 499274 h 1220135"/>
              <a:gd name="connsiteX30" fmla="*/ 1691360 w 2586126"/>
              <a:gd name="connsiteY30" fmla="*/ 513299 h 1220135"/>
              <a:gd name="connsiteX31" fmla="*/ 1654896 w 2586126"/>
              <a:gd name="connsiteY31" fmla="*/ 524518 h 1220135"/>
              <a:gd name="connsiteX32" fmla="*/ 1559529 w 2586126"/>
              <a:gd name="connsiteY32" fmla="*/ 516104 h 1220135"/>
              <a:gd name="connsiteX33" fmla="*/ 1472577 w 2586126"/>
              <a:gd name="connsiteY33" fmla="*/ 591836 h 1220135"/>
              <a:gd name="connsiteX34" fmla="*/ 1483797 w 2586126"/>
              <a:gd name="connsiteY34" fmla="*/ 622690 h 1220135"/>
              <a:gd name="connsiteX35" fmla="*/ 1410869 w 2586126"/>
              <a:gd name="connsiteY35" fmla="*/ 628300 h 1220135"/>
              <a:gd name="connsiteX36" fmla="*/ 1396845 w 2586126"/>
              <a:gd name="connsiteY36" fmla="*/ 605861 h 1220135"/>
              <a:gd name="connsiteX37" fmla="*/ 1343551 w 2586126"/>
              <a:gd name="connsiteY37" fmla="*/ 608666 h 1220135"/>
              <a:gd name="connsiteX38" fmla="*/ 1318307 w 2586126"/>
              <a:gd name="connsiteY38" fmla="*/ 555372 h 1220135"/>
              <a:gd name="connsiteX39" fmla="*/ 1208916 w 2586126"/>
              <a:gd name="connsiteY39" fmla="*/ 538543 h 1220135"/>
              <a:gd name="connsiteX40" fmla="*/ 1203306 w 2586126"/>
              <a:gd name="connsiteY40" fmla="*/ 583421 h 1220135"/>
              <a:gd name="connsiteX41" fmla="*/ 1194891 w 2586126"/>
              <a:gd name="connsiteY41" fmla="*/ 647934 h 1220135"/>
              <a:gd name="connsiteX42" fmla="*/ 1147208 w 2586126"/>
              <a:gd name="connsiteY42" fmla="*/ 701227 h 1220135"/>
              <a:gd name="connsiteX43" fmla="*/ 1093914 w 2586126"/>
              <a:gd name="connsiteY43" fmla="*/ 695618 h 1220135"/>
              <a:gd name="connsiteX44" fmla="*/ 1015377 w 2586126"/>
              <a:gd name="connsiteY44" fmla="*/ 698423 h 1220135"/>
              <a:gd name="connsiteX45" fmla="*/ 992938 w 2586126"/>
              <a:gd name="connsiteY45" fmla="*/ 768545 h 1220135"/>
              <a:gd name="connsiteX46" fmla="*/ 858302 w 2586126"/>
              <a:gd name="connsiteY46" fmla="*/ 647934 h 1220135"/>
              <a:gd name="connsiteX47" fmla="*/ 911595 w 2586126"/>
              <a:gd name="connsiteY47" fmla="*/ 617080 h 1220135"/>
              <a:gd name="connsiteX48" fmla="*/ 939645 w 2586126"/>
              <a:gd name="connsiteY48" fmla="*/ 544153 h 1220135"/>
              <a:gd name="connsiteX49" fmla="*/ 914400 w 2586126"/>
              <a:gd name="connsiteY49" fmla="*/ 518908 h 1220135"/>
              <a:gd name="connsiteX50" fmla="*/ 813424 w 2586126"/>
              <a:gd name="connsiteY50" fmla="*/ 611470 h 1220135"/>
              <a:gd name="connsiteX51" fmla="*/ 740496 w 2586126"/>
              <a:gd name="connsiteY51" fmla="*/ 617080 h 1220135"/>
              <a:gd name="connsiteX52" fmla="*/ 743301 w 2586126"/>
              <a:gd name="connsiteY52" fmla="*/ 698423 h 1220135"/>
              <a:gd name="connsiteX53" fmla="*/ 754521 w 2586126"/>
              <a:gd name="connsiteY53" fmla="*/ 718057 h 1220135"/>
              <a:gd name="connsiteX54" fmla="*/ 748911 w 2586126"/>
              <a:gd name="connsiteY54" fmla="*/ 765740 h 1220135"/>
              <a:gd name="connsiteX55" fmla="*/ 597446 w 2586126"/>
              <a:gd name="connsiteY55" fmla="*/ 762935 h 1220135"/>
              <a:gd name="connsiteX56" fmla="*/ 594641 w 2586126"/>
              <a:gd name="connsiteY56" fmla="*/ 852692 h 1220135"/>
              <a:gd name="connsiteX57" fmla="*/ 586226 w 2586126"/>
              <a:gd name="connsiteY57" fmla="*/ 866717 h 1220135"/>
              <a:gd name="connsiteX58" fmla="*/ 510494 w 2586126"/>
              <a:gd name="connsiteY58" fmla="*/ 920010 h 1220135"/>
              <a:gd name="connsiteX59" fmla="*/ 392687 w 2586126"/>
              <a:gd name="connsiteY59" fmla="*/ 849888 h 1220135"/>
              <a:gd name="connsiteX60" fmla="*/ 378663 w 2586126"/>
              <a:gd name="connsiteY60" fmla="*/ 844278 h 1220135"/>
              <a:gd name="connsiteX61" fmla="*/ 330980 w 2586126"/>
              <a:gd name="connsiteY61" fmla="*/ 855497 h 1220135"/>
              <a:gd name="connsiteX62" fmla="*/ 277686 w 2586126"/>
              <a:gd name="connsiteY62" fmla="*/ 852692 h 1220135"/>
              <a:gd name="connsiteX63" fmla="*/ 249637 w 2586126"/>
              <a:gd name="connsiteY63" fmla="*/ 875132 h 1220135"/>
              <a:gd name="connsiteX64" fmla="*/ 98172 w 2586126"/>
              <a:gd name="connsiteY64" fmla="*/ 872327 h 1220135"/>
              <a:gd name="connsiteX65" fmla="*/ 86953 w 2586126"/>
              <a:gd name="connsiteY65" fmla="*/ 877937 h 1220135"/>
              <a:gd name="connsiteX66" fmla="*/ 16830 w 2586126"/>
              <a:gd name="connsiteY66" fmla="*/ 877937 h 1220135"/>
              <a:gd name="connsiteX0" fmla="*/ 16830 w 3170440"/>
              <a:gd name="connsiteY0" fmla="*/ 877937 h 1220135"/>
              <a:gd name="connsiteX1" fmla="*/ 33659 w 3170440"/>
              <a:gd name="connsiteY1" fmla="*/ 1029402 h 1220135"/>
              <a:gd name="connsiteX2" fmla="*/ 22440 w 3170440"/>
              <a:gd name="connsiteY2" fmla="*/ 1063061 h 1220135"/>
              <a:gd name="connsiteX3" fmla="*/ 22440 w 3170440"/>
              <a:gd name="connsiteY3" fmla="*/ 1116354 h 1220135"/>
              <a:gd name="connsiteX4" fmla="*/ 22440 w 3170440"/>
              <a:gd name="connsiteY4" fmla="*/ 1150013 h 1220135"/>
              <a:gd name="connsiteX5" fmla="*/ 0 w 3170440"/>
              <a:gd name="connsiteY5" fmla="*/ 1220135 h 1220135"/>
              <a:gd name="connsiteX6" fmla="*/ 193539 w 3170440"/>
              <a:gd name="connsiteY6" fmla="*/ 1211721 h 1220135"/>
              <a:gd name="connsiteX7" fmla="*/ 227198 w 3170440"/>
              <a:gd name="connsiteY7" fmla="*/ 1116354 h 1220135"/>
              <a:gd name="connsiteX8" fmla="*/ 294516 w 3170440"/>
              <a:gd name="connsiteY8" fmla="*/ 1079890 h 1220135"/>
              <a:gd name="connsiteX9" fmla="*/ 359029 w 3170440"/>
              <a:gd name="connsiteY9" fmla="*/ 1037816 h 1220135"/>
              <a:gd name="connsiteX10" fmla="*/ 384273 w 3170440"/>
              <a:gd name="connsiteY10" fmla="*/ 1026597 h 1220135"/>
              <a:gd name="connsiteX11" fmla="*/ 412322 w 3170440"/>
              <a:gd name="connsiteY11" fmla="*/ 1035012 h 1220135"/>
              <a:gd name="connsiteX12" fmla="*/ 417932 w 3170440"/>
              <a:gd name="connsiteY12" fmla="*/ 1043426 h 1220135"/>
              <a:gd name="connsiteX13" fmla="*/ 653544 w 3170440"/>
              <a:gd name="connsiteY13" fmla="*/ 1046231 h 1220135"/>
              <a:gd name="connsiteX14" fmla="*/ 1194891 w 3170440"/>
              <a:gd name="connsiteY14" fmla="*/ 1065866 h 1220135"/>
              <a:gd name="connsiteX15" fmla="*/ 2389782 w 3170440"/>
              <a:gd name="connsiteY15" fmla="*/ 1043426 h 1220135"/>
              <a:gd name="connsiteX16" fmla="*/ 2361733 w 3170440"/>
              <a:gd name="connsiteY16" fmla="*/ 995743 h 1220135"/>
              <a:gd name="connsiteX17" fmla="*/ 1040621 w 3170440"/>
              <a:gd name="connsiteY17" fmla="*/ 987328 h 1220135"/>
              <a:gd name="connsiteX18" fmla="*/ 1682945 w 3170440"/>
              <a:gd name="connsiteY18" fmla="*/ 886351 h 1220135"/>
              <a:gd name="connsiteX19" fmla="*/ 2333684 w 3170440"/>
              <a:gd name="connsiteY19" fmla="*/ 740496 h 1220135"/>
              <a:gd name="connsiteX20" fmla="*/ 2401002 w 3170440"/>
              <a:gd name="connsiteY20" fmla="*/ 681593 h 1220135"/>
              <a:gd name="connsiteX21" fmla="*/ 3169545 w 3170440"/>
              <a:gd name="connsiteY21" fmla="*/ 642324 h 1220135"/>
              <a:gd name="connsiteX22" fmla="*/ 2569296 w 3170440"/>
              <a:gd name="connsiteY22" fmla="*/ 356224 h 1220135"/>
              <a:gd name="connsiteX23" fmla="*/ 2586126 w 3170440"/>
              <a:gd name="connsiteY23" fmla="*/ 260857 h 1220135"/>
              <a:gd name="connsiteX24" fmla="*/ 2541247 w 3170440"/>
              <a:gd name="connsiteY24" fmla="*/ 67317 h 1220135"/>
              <a:gd name="connsiteX25" fmla="*/ 2280391 w 3170440"/>
              <a:gd name="connsiteY25" fmla="*/ 0 h 1220135"/>
              <a:gd name="connsiteX26" fmla="*/ 2013924 w 3170440"/>
              <a:gd name="connsiteY26" fmla="*/ 5610 h 1220135"/>
              <a:gd name="connsiteX27" fmla="*/ 1938192 w 3170440"/>
              <a:gd name="connsiteY27" fmla="*/ 131831 h 1220135"/>
              <a:gd name="connsiteX28" fmla="*/ 1985875 w 3170440"/>
              <a:gd name="connsiteY28" fmla="*/ 134636 h 1220135"/>
              <a:gd name="connsiteX29" fmla="*/ 2005510 w 3170440"/>
              <a:gd name="connsiteY29" fmla="*/ 255247 h 1220135"/>
              <a:gd name="connsiteX30" fmla="*/ 1753068 w 3170440"/>
              <a:gd name="connsiteY30" fmla="*/ 499274 h 1220135"/>
              <a:gd name="connsiteX31" fmla="*/ 1691360 w 3170440"/>
              <a:gd name="connsiteY31" fmla="*/ 513299 h 1220135"/>
              <a:gd name="connsiteX32" fmla="*/ 1654896 w 3170440"/>
              <a:gd name="connsiteY32" fmla="*/ 524518 h 1220135"/>
              <a:gd name="connsiteX33" fmla="*/ 1559529 w 3170440"/>
              <a:gd name="connsiteY33" fmla="*/ 516104 h 1220135"/>
              <a:gd name="connsiteX34" fmla="*/ 1472577 w 3170440"/>
              <a:gd name="connsiteY34" fmla="*/ 591836 h 1220135"/>
              <a:gd name="connsiteX35" fmla="*/ 1483797 w 3170440"/>
              <a:gd name="connsiteY35" fmla="*/ 622690 h 1220135"/>
              <a:gd name="connsiteX36" fmla="*/ 1410869 w 3170440"/>
              <a:gd name="connsiteY36" fmla="*/ 628300 h 1220135"/>
              <a:gd name="connsiteX37" fmla="*/ 1396845 w 3170440"/>
              <a:gd name="connsiteY37" fmla="*/ 605861 h 1220135"/>
              <a:gd name="connsiteX38" fmla="*/ 1343551 w 3170440"/>
              <a:gd name="connsiteY38" fmla="*/ 608666 h 1220135"/>
              <a:gd name="connsiteX39" fmla="*/ 1318307 w 3170440"/>
              <a:gd name="connsiteY39" fmla="*/ 555372 h 1220135"/>
              <a:gd name="connsiteX40" fmla="*/ 1208916 w 3170440"/>
              <a:gd name="connsiteY40" fmla="*/ 538543 h 1220135"/>
              <a:gd name="connsiteX41" fmla="*/ 1203306 w 3170440"/>
              <a:gd name="connsiteY41" fmla="*/ 583421 h 1220135"/>
              <a:gd name="connsiteX42" fmla="*/ 1194891 w 3170440"/>
              <a:gd name="connsiteY42" fmla="*/ 647934 h 1220135"/>
              <a:gd name="connsiteX43" fmla="*/ 1147208 w 3170440"/>
              <a:gd name="connsiteY43" fmla="*/ 701227 h 1220135"/>
              <a:gd name="connsiteX44" fmla="*/ 1093914 w 3170440"/>
              <a:gd name="connsiteY44" fmla="*/ 695618 h 1220135"/>
              <a:gd name="connsiteX45" fmla="*/ 1015377 w 3170440"/>
              <a:gd name="connsiteY45" fmla="*/ 698423 h 1220135"/>
              <a:gd name="connsiteX46" fmla="*/ 992938 w 3170440"/>
              <a:gd name="connsiteY46" fmla="*/ 768545 h 1220135"/>
              <a:gd name="connsiteX47" fmla="*/ 858302 w 3170440"/>
              <a:gd name="connsiteY47" fmla="*/ 647934 h 1220135"/>
              <a:gd name="connsiteX48" fmla="*/ 911595 w 3170440"/>
              <a:gd name="connsiteY48" fmla="*/ 617080 h 1220135"/>
              <a:gd name="connsiteX49" fmla="*/ 939645 w 3170440"/>
              <a:gd name="connsiteY49" fmla="*/ 544153 h 1220135"/>
              <a:gd name="connsiteX50" fmla="*/ 914400 w 3170440"/>
              <a:gd name="connsiteY50" fmla="*/ 518908 h 1220135"/>
              <a:gd name="connsiteX51" fmla="*/ 813424 w 3170440"/>
              <a:gd name="connsiteY51" fmla="*/ 611470 h 1220135"/>
              <a:gd name="connsiteX52" fmla="*/ 740496 w 3170440"/>
              <a:gd name="connsiteY52" fmla="*/ 617080 h 1220135"/>
              <a:gd name="connsiteX53" fmla="*/ 743301 w 3170440"/>
              <a:gd name="connsiteY53" fmla="*/ 698423 h 1220135"/>
              <a:gd name="connsiteX54" fmla="*/ 754521 w 3170440"/>
              <a:gd name="connsiteY54" fmla="*/ 718057 h 1220135"/>
              <a:gd name="connsiteX55" fmla="*/ 748911 w 3170440"/>
              <a:gd name="connsiteY55" fmla="*/ 765740 h 1220135"/>
              <a:gd name="connsiteX56" fmla="*/ 597446 w 3170440"/>
              <a:gd name="connsiteY56" fmla="*/ 762935 h 1220135"/>
              <a:gd name="connsiteX57" fmla="*/ 594641 w 3170440"/>
              <a:gd name="connsiteY57" fmla="*/ 852692 h 1220135"/>
              <a:gd name="connsiteX58" fmla="*/ 586226 w 3170440"/>
              <a:gd name="connsiteY58" fmla="*/ 866717 h 1220135"/>
              <a:gd name="connsiteX59" fmla="*/ 510494 w 3170440"/>
              <a:gd name="connsiteY59" fmla="*/ 920010 h 1220135"/>
              <a:gd name="connsiteX60" fmla="*/ 392687 w 3170440"/>
              <a:gd name="connsiteY60" fmla="*/ 849888 h 1220135"/>
              <a:gd name="connsiteX61" fmla="*/ 378663 w 3170440"/>
              <a:gd name="connsiteY61" fmla="*/ 844278 h 1220135"/>
              <a:gd name="connsiteX62" fmla="*/ 330980 w 3170440"/>
              <a:gd name="connsiteY62" fmla="*/ 855497 h 1220135"/>
              <a:gd name="connsiteX63" fmla="*/ 277686 w 3170440"/>
              <a:gd name="connsiteY63" fmla="*/ 852692 h 1220135"/>
              <a:gd name="connsiteX64" fmla="*/ 249637 w 3170440"/>
              <a:gd name="connsiteY64" fmla="*/ 875132 h 1220135"/>
              <a:gd name="connsiteX65" fmla="*/ 98172 w 3170440"/>
              <a:gd name="connsiteY65" fmla="*/ 872327 h 1220135"/>
              <a:gd name="connsiteX66" fmla="*/ 86953 w 3170440"/>
              <a:gd name="connsiteY66" fmla="*/ 877937 h 1220135"/>
              <a:gd name="connsiteX67" fmla="*/ 16830 w 3170440"/>
              <a:gd name="connsiteY67" fmla="*/ 877937 h 1220135"/>
              <a:gd name="connsiteX0" fmla="*/ 16830 w 3170656"/>
              <a:gd name="connsiteY0" fmla="*/ 877937 h 1220135"/>
              <a:gd name="connsiteX1" fmla="*/ 33659 w 3170656"/>
              <a:gd name="connsiteY1" fmla="*/ 1029402 h 1220135"/>
              <a:gd name="connsiteX2" fmla="*/ 22440 w 3170656"/>
              <a:gd name="connsiteY2" fmla="*/ 1063061 h 1220135"/>
              <a:gd name="connsiteX3" fmla="*/ 22440 w 3170656"/>
              <a:gd name="connsiteY3" fmla="*/ 1116354 h 1220135"/>
              <a:gd name="connsiteX4" fmla="*/ 22440 w 3170656"/>
              <a:gd name="connsiteY4" fmla="*/ 1150013 h 1220135"/>
              <a:gd name="connsiteX5" fmla="*/ 0 w 3170656"/>
              <a:gd name="connsiteY5" fmla="*/ 1220135 h 1220135"/>
              <a:gd name="connsiteX6" fmla="*/ 193539 w 3170656"/>
              <a:gd name="connsiteY6" fmla="*/ 1211721 h 1220135"/>
              <a:gd name="connsiteX7" fmla="*/ 227198 w 3170656"/>
              <a:gd name="connsiteY7" fmla="*/ 1116354 h 1220135"/>
              <a:gd name="connsiteX8" fmla="*/ 294516 w 3170656"/>
              <a:gd name="connsiteY8" fmla="*/ 1079890 h 1220135"/>
              <a:gd name="connsiteX9" fmla="*/ 359029 w 3170656"/>
              <a:gd name="connsiteY9" fmla="*/ 1037816 h 1220135"/>
              <a:gd name="connsiteX10" fmla="*/ 384273 w 3170656"/>
              <a:gd name="connsiteY10" fmla="*/ 1026597 h 1220135"/>
              <a:gd name="connsiteX11" fmla="*/ 412322 w 3170656"/>
              <a:gd name="connsiteY11" fmla="*/ 1035012 h 1220135"/>
              <a:gd name="connsiteX12" fmla="*/ 417932 w 3170656"/>
              <a:gd name="connsiteY12" fmla="*/ 1043426 h 1220135"/>
              <a:gd name="connsiteX13" fmla="*/ 653544 w 3170656"/>
              <a:gd name="connsiteY13" fmla="*/ 1046231 h 1220135"/>
              <a:gd name="connsiteX14" fmla="*/ 1194891 w 3170656"/>
              <a:gd name="connsiteY14" fmla="*/ 1065866 h 1220135"/>
              <a:gd name="connsiteX15" fmla="*/ 2389782 w 3170656"/>
              <a:gd name="connsiteY15" fmla="*/ 1043426 h 1220135"/>
              <a:gd name="connsiteX16" fmla="*/ 2361733 w 3170656"/>
              <a:gd name="connsiteY16" fmla="*/ 995743 h 1220135"/>
              <a:gd name="connsiteX17" fmla="*/ 1040621 w 3170656"/>
              <a:gd name="connsiteY17" fmla="*/ 987328 h 1220135"/>
              <a:gd name="connsiteX18" fmla="*/ 1682945 w 3170656"/>
              <a:gd name="connsiteY18" fmla="*/ 886351 h 1220135"/>
              <a:gd name="connsiteX19" fmla="*/ 2333684 w 3170656"/>
              <a:gd name="connsiteY19" fmla="*/ 740496 h 1220135"/>
              <a:gd name="connsiteX20" fmla="*/ 2401002 w 3170656"/>
              <a:gd name="connsiteY20" fmla="*/ 681593 h 1220135"/>
              <a:gd name="connsiteX21" fmla="*/ 3169545 w 3170656"/>
              <a:gd name="connsiteY21" fmla="*/ 642324 h 1220135"/>
              <a:gd name="connsiteX22" fmla="*/ 2569295 w 3170656"/>
              <a:gd name="connsiteY22" fmla="*/ 423542 h 1220135"/>
              <a:gd name="connsiteX23" fmla="*/ 2569296 w 3170656"/>
              <a:gd name="connsiteY23" fmla="*/ 356224 h 1220135"/>
              <a:gd name="connsiteX24" fmla="*/ 2586126 w 3170656"/>
              <a:gd name="connsiteY24" fmla="*/ 260857 h 1220135"/>
              <a:gd name="connsiteX25" fmla="*/ 2541247 w 3170656"/>
              <a:gd name="connsiteY25" fmla="*/ 67317 h 1220135"/>
              <a:gd name="connsiteX26" fmla="*/ 2280391 w 3170656"/>
              <a:gd name="connsiteY26" fmla="*/ 0 h 1220135"/>
              <a:gd name="connsiteX27" fmla="*/ 2013924 w 3170656"/>
              <a:gd name="connsiteY27" fmla="*/ 5610 h 1220135"/>
              <a:gd name="connsiteX28" fmla="*/ 1938192 w 3170656"/>
              <a:gd name="connsiteY28" fmla="*/ 131831 h 1220135"/>
              <a:gd name="connsiteX29" fmla="*/ 1985875 w 3170656"/>
              <a:gd name="connsiteY29" fmla="*/ 134636 h 1220135"/>
              <a:gd name="connsiteX30" fmla="*/ 2005510 w 3170656"/>
              <a:gd name="connsiteY30" fmla="*/ 255247 h 1220135"/>
              <a:gd name="connsiteX31" fmla="*/ 1753068 w 3170656"/>
              <a:gd name="connsiteY31" fmla="*/ 499274 h 1220135"/>
              <a:gd name="connsiteX32" fmla="*/ 1691360 w 3170656"/>
              <a:gd name="connsiteY32" fmla="*/ 513299 h 1220135"/>
              <a:gd name="connsiteX33" fmla="*/ 1654896 w 3170656"/>
              <a:gd name="connsiteY33" fmla="*/ 524518 h 1220135"/>
              <a:gd name="connsiteX34" fmla="*/ 1559529 w 3170656"/>
              <a:gd name="connsiteY34" fmla="*/ 516104 h 1220135"/>
              <a:gd name="connsiteX35" fmla="*/ 1472577 w 3170656"/>
              <a:gd name="connsiteY35" fmla="*/ 591836 h 1220135"/>
              <a:gd name="connsiteX36" fmla="*/ 1483797 w 3170656"/>
              <a:gd name="connsiteY36" fmla="*/ 622690 h 1220135"/>
              <a:gd name="connsiteX37" fmla="*/ 1410869 w 3170656"/>
              <a:gd name="connsiteY37" fmla="*/ 628300 h 1220135"/>
              <a:gd name="connsiteX38" fmla="*/ 1396845 w 3170656"/>
              <a:gd name="connsiteY38" fmla="*/ 605861 h 1220135"/>
              <a:gd name="connsiteX39" fmla="*/ 1343551 w 3170656"/>
              <a:gd name="connsiteY39" fmla="*/ 608666 h 1220135"/>
              <a:gd name="connsiteX40" fmla="*/ 1318307 w 3170656"/>
              <a:gd name="connsiteY40" fmla="*/ 555372 h 1220135"/>
              <a:gd name="connsiteX41" fmla="*/ 1208916 w 3170656"/>
              <a:gd name="connsiteY41" fmla="*/ 538543 h 1220135"/>
              <a:gd name="connsiteX42" fmla="*/ 1203306 w 3170656"/>
              <a:gd name="connsiteY42" fmla="*/ 583421 h 1220135"/>
              <a:gd name="connsiteX43" fmla="*/ 1194891 w 3170656"/>
              <a:gd name="connsiteY43" fmla="*/ 647934 h 1220135"/>
              <a:gd name="connsiteX44" fmla="*/ 1147208 w 3170656"/>
              <a:gd name="connsiteY44" fmla="*/ 701227 h 1220135"/>
              <a:gd name="connsiteX45" fmla="*/ 1093914 w 3170656"/>
              <a:gd name="connsiteY45" fmla="*/ 695618 h 1220135"/>
              <a:gd name="connsiteX46" fmla="*/ 1015377 w 3170656"/>
              <a:gd name="connsiteY46" fmla="*/ 698423 h 1220135"/>
              <a:gd name="connsiteX47" fmla="*/ 992938 w 3170656"/>
              <a:gd name="connsiteY47" fmla="*/ 768545 h 1220135"/>
              <a:gd name="connsiteX48" fmla="*/ 858302 w 3170656"/>
              <a:gd name="connsiteY48" fmla="*/ 647934 h 1220135"/>
              <a:gd name="connsiteX49" fmla="*/ 911595 w 3170656"/>
              <a:gd name="connsiteY49" fmla="*/ 617080 h 1220135"/>
              <a:gd name="connsiteX50" fmla="*/ 939645 w 3170656"/>
              <a:gd name="connsiteY50" fmla="*/ 544153 h 1220135"/>
              <a:gd name="connsiteX51" fmla="*/ 914400 w 3170656"/>
              <a:gd name="connsiteY51" fmla="*/ 518908 h 1220135"/>
              <a:gd name="connsiteX52" fmla="*/ 813424 w 3170656"/>
              <a:gd name="connsiteY52" fmla="*/ 611470 h 1220135"/>
              <a:gd name="connsiteX53" fmla="*/ 740496 w 3170656"/>
              <a:gd name="connsiteY53" fmla="*/ 617080 h 1220135"/>
              <a:gd name="connsiteX54" fmla="*/ 743301 w 3170656"/>
              <a:gd name="connsiteY54" fmla="*/ 698423 h 1220135"/>
              <a:gd name="connsiteX55" fmla="*/ 754521 w 3170656"/>
              <a:gd name="connsiteY55" fmla="*/ 718057 h 1220135"/>
              <a:gd name="connsiteX56" fmla="*/ 748911 w 3170656"/>
              <a:gd name="connsiteY56" fmla="*/ 765740 h 1220135"/>
              <a:gd name="connsiteX57" fmla="*/ 597446 w 3170656"/>
              <a:gd name="connsiteY57" fmla="*/ 762935 h 1220135"/>
              <a:gd name="connsiteX58" fmla="*/ 594641 w 3170656"/>
              <a:gd name="connsiteY58" fmla="*/ 852692 h 1220135"/>
              <a:gd name="connsiteX59" fmla="*/ 586226 w 3170656"/>
              <a:gd name="connsiteY59" fmla="*/ 866717 h 1220135"/>
              <a:gd name="connsiteX60" fmla="*/ 510494 w 3170656"/>
              <a:gd name="connsiteY60" fmla="*/ 920010 h 1220135"/>
              <a:gd name="connsiteX61" fmla="*/ 392687 w 3170656"/>
              <a:gd name="connsiteY61" fmla="*/ 849888 h 1220135"/>
              <a:gd name="connsiteX62" fmla="*/ 378663 w 3170656"/>
              <a:gd name="connsiteY62" fmla="*/ 844278 h 1220135"/>
              <a:gd name="connsiteX63" fmla="*/ 330980 w 3170656"/>
              <a:gd name="connsiteY63" fmla="*/ 855497 h 1220135"/>
              <a:gd name="connsiteX64" fmla="*/ 277686 w 3170656"/>
              <a:gd name="connsiteY64" fmla="*/ 852692 h 1220135"/>
              <a:gd name="connsiteX65" fmla="*/ 249637 w 3170656"/>
              <a:gd name="connsiteY65" fmla="*/ 875132 h 1220135"/>
              <a:gd name="connsiteX66" fmla="*/ 98172 w 3170656"/>
              <a:gd name="connsiteY66" fmla="*/ 872327 h 1220135"/>
              <a:gd name="connsiteX67" fmla="*/ 86953 w 3170656"/>
              <a:gd name="connsiteY67" fmla="*/ 877937 h 1220135"/>
              <a:gd name="connsiteX68" fmla="*/ 16830 w 3170656"/>
              <a:gd name="connsiteY68" fmla="*/ 877937 h 1220135"/>
              <a:gd name="connsiteX0" fmla="*/ 16830 w 3223461"/>
              <a:gd name="connsiteY0" fmla="*/ 877937 h 1220135"/>
              <a:gd name="connsiteX1" fmla="*/ 33659 w 3223461"/>
              <a:gd name="connsiteY1" fmla="*/ 1029402 h 1220135"/>
              <a:gd name="connsiteX2" fmla="*/ 22440 w 3223461"/>
              <a:gd name="connsiteY2" fmla="*/ 1063061 h 1220135"/>
              <a:gd name="connsiteX3" fmla="*/ 22440 w 3223461"/>
              <a:gd name="connsiteY3" fmla="*/ 1116354 h 1220135"/>
              <a:gd name="connsiteX4" fmla="*/ 22440 w 3223461"/>
              <a:gd name="connsiteY4" fmla="*/ 1150013 h 1220135"/>
              <a:gd name="connsiteX5" fmla="*/ 0 w 3223461"/>
              <a:gd name="connsiteY5" fmla="*/ 1220135 h 1220135"/>
              <a:gd name="connsiteX6" fmla="*/ 193539 w 3223461"/>
              <a:gd name="connsiteY6" fmla="*/ 1211721 h 1220135"/>
              <a:gd name="connsiteX7" fmla="*/ 227198 w 3223461"/>
              <a:gd name="connsiteY7" fmla="*/ 1116354 h 1220135"/>
              <a:gd name="connsiteX8" fmla="*/ 294516 w 3223461"/>
              <a:gd name="connsiteY8" fmla="*/ 1079890 h 1220135"/>
              <a:gd name="connsiteX9" fmla="*/ 359029 w 3223461"/>
              <a:gd name="connsiteY9" fmla="*/ 1037816 h 1220135"/>
              <a:gd name="connsiteX10" fmla="*/ 384273 w 3223461"/>
              <a:gd name="connsiteY10" fmla="*/ 1026597 h 1220135"/>
              <a:gd name="connsiteX11" fmla="*/ 412322 w 3223461"/>
              <a:gd name="connsiteY11" fmla="*/ 1035012 h 1220135"/>
              <a:gd name="connsiteX12" fmla="*/ 417932 w 3223461"/>
              <a:gd name="connsiteY12" fmla="*/ 1043426 h 1220135"/>
              <a:gd name="connsiteX13" fmla="*/ 653544 w 3223461"/>
              <a:gd name="connsiteY13" fmla="*/ 1046231 h 1220135"/>
              <a:gd name="connsiteX14" fmla="*/ 1194891 w 3223461"/>
              <a:gd name="connsiteY14" fmla="*/ 1065866 h 1220135"/>
              <a:gd name="connsiteX15" fmla="*/ 2389782 w 3223461"/>
              <a:gd name="connsiteY15" fmla="*/ 1043426 h 1220135"/>
              <a:gd name="connsiteX16" fmla="*/ 2361733 w 3223461"/>
              <a:gd name="connsiteY16" fmla="*/ 995743 h 1220135"/>
              <a:gd name="connsiteX17" fmla="*/ 1040621 w 3223461"/>
              <a:gd name="connsiteY17" fmla="*/ 987328 h 1220135"/>
              <a:gd name="connsiteX18" fmla="*/ 1682945 w 3223461"/>
              <a:gd name="connsiteY18" fmla="*/ 886351 h 1220135"/>
              <a:gd name="connsiteX19" fmla="*/ 2333684 w 3223461"/>
              <a:gd name="connsiteY19" fmla="*/ 740496 h 1220135"/>
              <a:gd name="connsiteX20" fmla="*/ 2401002 w 3223461"/>
              <a:gd name="connsiteY20" fmla="*/ 681593 h 1220135"/>
              <a:gd name="connsiteX21" fmla="*/ 3169545 w 3223461"/>
              <a:gd name="connsiteY21" fmla="*/ 642324 h 1220135"/>
              <a:gd name="connsiteX22" fmla="*/ 3093813 w 3223461"/>
              <a:gd name="connsiteY22" fmla="*/ 544153 h 1220135"/>
              <a:gd name="connsiteX23" fmla="*/ 2569295 w 3223461"/>
              <a:gd name="connsiteY23" fmla="*/ 423542 h 1220135"/>
              <a:gd name="connsiteX24" fmla="*/ 2569296 w 3223461"/>
              <a:gd name="connsiteY24" fmla="*/ 356224 h 1220135"/>
              <a:gd name="connsiteX25" fmla="*/ 2586126 w 3223461"/>
              <a:gd name="connsiteY25" fmla="*/ 260857 h 1220135"/>
              <a:gd name="connsiteX26" fmla="*/ 2541247 w 3223461"/>
              <a:gd name="connsiteY26" fmla="*/ 67317 h 1220135"/>
              <a:gd name="connsiteX27" fmla="*/ 2280391 w 3223461"/>
              <a:gd name="connsiteY27" fmla="*/ 0 h 1220135"/>
              <a:gd name="connsiteX28" fmla="*/ 2013924 w 3223461"/>
              <a:gd name="connsiteY28" fmla="*/ 5610 h 1220135"/>
              <a:gd name="connsiteX29" fmla="*/ 1938192 w 3223461"/>
              <a:gd name="connsiteY29" fmla="*/ 131831 h 1220135"/>
              <a:gd name="connsiteX30" fmla="*/ 1985875 w 3223461"/>
              <a:gd name="connsiteY30" fmla="*/ 134636 h 1220135"/>
              <a:gd name="connsiteX31" fmla="*/ 2005510 w 3223461"/>
              <a:gd name="connsiteY31" fmla="*/ 255247 h 1220135"/>
              <a:gd name="connsiteX32" fmla="*/ 1753068 w 3223461"/>
              <a:gd name="connsiteY32" fmla="*/ 499274 h 1220135"/>
              <a:gd name="connsiteX33" fmla="*/ 1691360 w 3223461"/>
              <a:gd name="connsiteY33" fmla="*/ 513299 h 1220135"/>
              <a:gd name="connsiteX34" fmla="*/ 1654896 w 3223461"/>
              <a:gd name="connsiteY34" fmla="*/ 524518 h 1220135"/>
              <a:gd name="connsiteX35" fmla="*/ 1559529 w 3223461"/>
              <a:gd name="connsiteY35" fmla="*/ 516104 h 1220135"/>
              <a:gd name="connsiteX36" fmla="*/ 1472577 w 3223461"/>
              <a:gd name="connsiteY36" fmla="*/ 591836 h 1220135"/>
              <a:gd name="connsiteX37" fmla="*/ 1483797 w 3223461"/>
              <a:gd name="connsiteY37" fmla="*/ 622690 h 1220135"/>
              <a:gd name="connsiteX38" fmla="*/ 1410869 w 3223461"/>
              <a:gd name="connsiteY38" fmla="*/ 628300 h 1220135"/>
              <a:gd name="connsiteX39" fmla="*/ 1396845 w 3223461"/>
              <a:gd name="connsiteY39" fmla="*/ 605861 h 1220135"/>
              <a:gd name="connsiteX40" fmla="*/ 1343551 w 3223461"/>
              <a:gd name="connsiteY40" fmla="*/ 608666 h 1220135"/>
              <a:gd name="connsiteX41" fmla="*/ 1318307 w 3223461"/>
              <a:gd name="connsiteY41" fmla="*/ 555372 h 1220135"/>
              <a:gd name="connsiteX42" fmla="*/ 1208916 w 3223461"/>
              <a:gd name="connsiteY42" fmla="*/ 538543 h 1220135"/>
              <a:gd name="connsiteX43" fmla="*/ 1203306 w 3223461"/>
              <a:gd name="connsiteY43" fmla="*/ 583421 h 1220135"/>
              <a:gd name="connsiteX44" fmla="*/ 1194891 w 3223461"/>
              <a:gd name="connsiteY44" fmla="*/ 647934 h 1220135"/>
              <a:gd name="connsiteX45" fmla="*/ 1147208 w 3223461"/>
              <a:gd name="connsiteY45" fmla="*/ 701227 h 1220135"/>
              <a:gd name="connsiteX46" fmla="*/ 1093914 w 3223461"/>
              <a:gd name="connsiteY46" fmla="*/ 695618 h 1220135"/>
              <a:gd name="connsiteX47" fmla="*/ 1015377 w 3223461"/>
              <a:gd name="connsiteY47" fmla="*/ 698423 h 1220135"/>
              <a:gd name="connsiteX48" fmla="*/ 992938 w 3223461"/>
              <a:gd name="connsiteY48" fmla="*/ 768545 h 1220135"/>
              <a:gd name="connsiteX49" fmla="*/ 858302 w 3223461"/>
              <a:gd name="connsiteY49" fmla="*/ 647934 h 1220135"/>
              <a:gd name="connsiteX50" fmla="*/ 911595 w 3223461"/>
              <a:gd name="connsiteY50" fmla="*/ 617080 h 1220135"/>
              <a:gd name="connsiteX51" fmla="*/ 939645 w 3223461"/>
              <a:gd name="connsiteY51" fmla="*/ 544153 h 1220135"/>
              <a:gd name="connsiteX52" fmla="*/ 914400 w 3223461"/>
              <a:gd name="connsiteY52" fmla="*/ 518908 h 1220135"/>
              <a:gd name="connsiteX53" fmla="*/ 813424 w 3223461"/>
              <a:gd name="connsiteY53" fmla="*/ 611470 h 1220135"/>
              <a:gd name="connsiteX54" fmla="*/ 740496 w 3223461"/>
              <a:gd name="connsiteY54" fmla="*/ 617080 h 1220135"/>
              <a:gd name="connsiteX55" fmla="*/ 743301 w 3223461"/>
              <a:gd name="connsiteY55" fmla="*/ 698423 h 1220135"/>
              <a:gd name="connsiteX56" fmla="*/ 754521 w 3223461"/>
              <a:gd name="connsiteY56" fmla="*/ 718057 h 1220135"/>
              <a:gd name="connsiteX57" fmla="*/ 748911 w 3223461"/>
              <a:gd name="connsiteY57" fmla="*/ 765740 h 1220135"/>
              <a:gd name="connsiteX58" fmla="*/ 597446 w 3223461"/>
              <a:gd name="connsiteY58" fmla="*/ 762935 h 1220135"/>
              <a:gd name="connsiteX59" fmla="*/ 594641 w 3223461"/>
              <a:gd name="connsiteY59" fmla="*/ 852692 h 1220135"/>
              <a:gd name="connsiteX60" fmla="*/ 586226 w 3223461"/>
              <a:gd name="connsiteY60" fmla="*/ 866717 h 1220135"/>
              <a:gd name="connsiteX61" fmla="*/ 510494 w 3223461"/>
              <a:gd name="connsiteY61" fmla="*/ 920010 h 1220135"/>
              <a:gd name="connsiteX62" fmla="*/ 392687 w 3223461"/>
              <a:gd name="connsiteY62" fmla="*/ 849888 h 1220135"/>
              <a:gd name="connsiteX63" fmla="*/ 378663 w 3223461"/>
              <a:gd name="connsiteY63" fmla="*/ 844278 h 1220135"/>
              <a:gd name="connsiteX64" fmla="*/ 330980 w 3223461"/>
              <a:gd name="connsiteY64" fmla="*/ 855497 h 1220135"/>
              <a:gd name="connsiteX65" fmla="*/ 277686 w 3223461"/>
              <a:gd name="connsiteY65" fmla="*/ 852692 h 1220135"/>
              <a:gd name="connsiteX66" fmla="*/ 249637 w 3223461"/>
              <a:gd name="connsiteY66" fmla="*/ 875132 h 1220135"/>
              <a:gd name="connsiteX67" fmla="*/ 98172 w 3223461"/>
              <a:gd name="connsiteY67" fmla="*/ 872327 h 1220135"/>
              <a:gd name="connsiteX68" fmla="*/ 86953 w 3223461"/>
              <a:gd name="connsiteY68" fmla="*/ 877937 h 1220135"/>
              <a:gd name="connsiteX69" fmla="*/ 16830 w 3223461"/>
              <a:gd name="connsiteY69" fmla="*/ 877937 h 1220135"/>
              <a:gd name="connsiteX0" fmla="*/ 16830 w 3223461"/>
              <a:gd name="connsiteY0" fmla="*/ 877937 h 1220135"/>
              <a:gd name="connsiteX1" fmla="*/ 33659 w 3223461"/>
              <a:gd name="connsiteY1" fmla="*/ 1029402 h 1220135"/>
              <a:gd name="connsiteX2" fmla="*/ 22440 w 3223461"/>
              <a:gd name="connsiteY2" fmla="*/ 1063061 h 1220135"/>
              <a:gd name="connsiteX3" fmla="*/ 22440 w 3223461"/>
              <a:gd name="connsiteY3" fmla="*/ 1116354 h 1220135"/>
              <a:gd name="connsiteX4" fmla="*/ 22440 w 3223461"/>
              <a:gd name="connsiteY4" fmla="*/ 1150013 h 1220135"/>
              <a:gd name="connsiteX5" fmla="*/ 0 w 3223461"/>
              <a:gd name="connsiteY5" fmla="*/ 1220135 h 1220135"/>
              <a:gd name="connsiteX6" fmla="*/ 193539 w 3223461"/>
              <a:gd name="connsiteY6" fmla="*/ 1211721 h 1220135"/>
              <a:gd name="connsiteX7" fmla="*/ 227198 w 3223461"/>
              <a:gd name="connsiteY7" fmla="*/ 1116354 h 1220135"/>
              <a:gd name="connsiteX8" fmla="*/ 294516 w 3223461"/>
              <a:gd name="connsiteY8" fmla="*/ 1079890 h 1220135"/>
              <a:gd name="connsiteX9" fmla="*/ 359029 w 3223461"/>
              <a:gd name="connsiteY9" fmla="*/ 1037816 h 1220135"/>
              <a:gd name="connsiteX10" fmla="*/ 384273 w 3223461"/>
              <a:gd name="connsiteY10" fmla="*/ 1026597 h 1220135"/>
              <a:gd name="connsiteX11" fmla="*/ 412322 w 3223461"/>
              <a:gd name="connsiteY11" fmla="*/ 1035012 h 1220135"/>
              <a:gd name="connsiteX12" fmla="*/ 417932 w 3223461"/>
              <a:gd name="connsiteY12" fmla="*/ 1043426 h 1220135"/>
              <a:gd name="connsiteX13" fmla="*/ 653544 w 3223461"/>
              <a:gd name="connsiteY13" fmla="*/ 1046231 h 1220135"/>
              <a:gd name="connsiteX14" fmla="*/ 1194891 w 3223461"/>
              <a:gd name="connsiteY14" fmla="*/ 1065866 h 1220135"/>
              <a:gd name="connsiteX15" fmla="*/ 2389782 w 3223461"/>
              <a:gd name="connsiteY15" fmla="*/ 1043426 h 1220135"/>
              <a:gd name="connsiteX16" fmla="*/ 2361733 w 3223461"/>
              <a:gd name="connsiteY16" fmla="*/ 995743 h 1220135"/>
              <a:gd name="connsiteX17" fmla="*/ 1040621 w 3223461"/>
              <a:gd name="connsiteY17" fmla="*/ 987328 h 1220135"/>
              <a:gd name="connsiteX18" fmla="*/ 1682945 w 3223461"/>
              <a:gd name="connsiteY18" fmla="*/ 886351 h 1220135"/>
              <a:gd name="connsiteX19" fmla="*/ 2333684 w 3223461"/>
              <a:gd name="connsiteY19" fmla="*/ 740496 h 1220135"/>
              <a:gd name="connsiteX20" fmla="*/ 2401002 w 3223461"/>
              <a:gd name="connsiteY20" fmla="*/ 681593 h 1220135"/>
              <a:gd name="connsiteX21" fmla="*/ 2903079 w 3223461"/>
              <a:gd name="connsiteY21" fmla="*/ 740496 h 1220135"/>
              <a:gd name="connsiteX22" fmla="*/ 3169545 w 3223461"/>
              <a:gd name="connsiteY22" fmla="*/ 642324 h 1220135"/>
              <a:gd name="connsiteX23" fmla="*/ 3093813 w 3223461"/>
              <a:gd name="connsiteY23" fmla="*/ 544153 h 1220135"/>
              <a:gd name="connsiteX24" fmla="*/ 2569295 w 3223461"/>
              <a:gd name="connsiteY24" fmla="*/ 423542 h 1220135"/>
              <a:gd name="connsiteX25" fmla="*/ 2569296 w 3223461"/>
              <a:gd name="connsiteY25" fmla="*/ 356224 h 1220135"/>
              <a:gd name="connsiteX26" fmla="*/ 2586126 w 3223461"/>
              <a:gd name="connsiteY26" fmla="*/ 260857 h 1220135"/>
              <a:gd name="connsiteX27" fmla="*/ 2541247 w 3223461"/>
              <a:gd name="connsiteY27" fmla="*/ 67317 h 1220135"/>
              <a:gd name="connsiteX28" fmla="*/ 2280391 w 3223461"/>
              <a:gd name="connsiteY28" fmla="*/ 0 h 1220135"/>
              <a:gd name="connsiteX29" fmla="*/ 2013924 w 3223461"/>
              <a:gd name="connsiteY29" fmla="*/ 5610 h 1220135"/>
              <a:gd name="connsiteX30" fmla="*/ 1938192 w 3223461"/>
              <a:gd name="connsiteY30" fmla="*/ 131831 h 1220135"/>
              <a:gd name="connsiteX31" fmla="*/ 1985875 w 3223461"/>
              <a:gd name="connsiteY31" fmla="*/ 134636 h 1220135"/>
              <a:gd name="connsiteX32" fmla="*/ 2005510 w 3223461"/>
              <a:gd name="connsiteY32" fmla="*/ 255247 h 1220135"/>
              <a:gd name="connsiteX33" fmla="*/ 1753068 w 3223461"/>
              <a:gd name="connsiteY33" fmla="*/ 499274 h 1220135"/>
              <a:gd name="connsiteX34" fmla="*/ 1691360 w 3223461"/>
              <a:gd name="connsiteY34" fmla="*/ 513299 h 1220135"/>
              <a:gd name="connsiteX35" fmla="*/ 1654896 w 3223461"/>
              <a:gd name="connsiteY35" fmla="*/ 524518 h 1220135"/>
              <a:gd name="connsiteX36" fmla="*/ 1559529 w 3223461"/>
              <a:gd name="connsiteY36" fmla="*/ 516104 h 1220135"/>
              <a:gd name="connsiteX37" fmla="*/ 1472577 w 3223461"/>
              <a:gd name="connsiteY37" fmla="*/ 591836 h 1220135"/>
              <a:gd name="connsiteX38" fmla="*/ 1483797 w 3223461"/>
              <a:gd name="connsiteY38" fmla="*/ 622690 h 1220135"/>
              <a:gd name="connsiteX39" fmla="*/ 1410869 w 3223461"/>
              <a:gd name="connsiteY39" fmla="*/ 628300 h 1220135"/>
              <a:gd name="connsiteX40" fmla="*/ 1396845 w 3223461"/>
              <a:gd name="connsiteY40" fmla="*/ 605861 h 1220135"/>
              <a:gd name="connsiteX41" fmla="*/ 1343551 w 3223461"/>
              <a:gd name="connsiteY41" fmla="*/ 608666 h 1220135"/>
              <a:gd name="connsiteX42" fmla="*/ 1318307 w 3223461"/>
              <a:gd name="connsiteY42" fmla="*/ 555372 h 1220135"/>
              <a:gd name="connsiteX43" fmla="*/ 1208916 w 3223461"/>
              <a:gd name="connsiteY43" fmla="*/ 538543 h 1220135"/>
              <a:gd name="connsiteX44" fmla="*/ 1203306 w 3223461"/>
              <a:gd name="connsiteY44" fmla="*/ 583421 h 1220135"/>
              <a:gd name="connsiteX45" fmla="*/ 1194891 w 3223461"/>
              <a:gd name="connsiteY45" fmla="*/ 647934 h 1220135"/>
              <a:gd name="connsiteX46" fmla="*/ 1147208 w 3223461"/>
              <a:gd name="connsiteY46" fmla="*/ 701227 h 1220135"/>
              <a:gd name="connsiteX47" fmla="*/ 1093914 w 3223461"/>
              <a:gd name="connsiteY47" fmla="*/ 695618 h 1220135"/>
              <a:gd name="connsiteX48" fmla="*/ 1015377 w 3223461"/>
              <a:gd name="connsiteY48" fmla="*/ 698423 h 1220135"/>
              <a:gd name="connsiteX49" fmla="*/ 992938 w 3223461"/>
              <a:gd name="connsiteY49" fmla="*/ 768545 h 1220135"/>
              <a:gd name="connsiteX50" fmla="*/ 858302 w 3223461"/>
              <a:gd name="connsiteY50" fmla="*/ 647934 h 1220135"/>
              <a:gd name="connsiteX51" fmla="*/ 911595 w 3223461"/>
              <a:gd name="connsiteY51" fmla="*/ 617080 h 1220135"/>
              <a:gd name="connsiteX52" fmla="*/ 939645 w 3223461"/>
              <a:gd name="connsiteY52" fmla="*/ 544153 h 1220135"/>
              <a:gd name="connsiteX53" fmla="*/ 914400 w 3223461"/>
              <a:gd name="connsiteY53" fmla="*/ 518908 h 1220135"/>
              <a:gd name="connsiteX54" fmla="*/ 813424 w 3223461"/>
              <a:gd name="connsiteY54" fmla="*/ 611470 h 1220135"/>
              <a:gd name="connsiteX55" fmla="*/ 740496 w 3223461"/>
              <a:gd name="connsiteY55" fmla="*/ 617080 h 1220135"/>
              <a:gd name="connsiteX56" fmla="*/ 743301 w 3223461"/>
              <a:gd name="connsiteY56" fmla="*/ 698423 h 1220135"/>
              <a:gd name="connsiteX57" fmla="*/ 754521 w 3223461"/>
              <a:gd name="connsiteY57" fmla="*/ 718057 h 1220135"/>
              <a:gd name="connsiteX58" fmla="*/ 748911 w 3223461"/>
              <a:gd name="connsiteY58" fmla="*/ 765740 h 1220135"/>
              <a:gd name="connsiteX59" fmla="*/ 597446 w 3223461"/>
              <a:gd name="connsiteY59" fmla="*/ 762935 h 1220135"/>
              <a:gd name="connsiteX60" fmla="*/ 594641 w 3223461"/>
              <a:gd name="connsiteY60" fmla="*/ 852692 h 1220135"/>
              <a:gd name="connsiteX61" fmla="*/ 586226 w 3223461"/>
              <a:gd name="connsiteY61" fmla="*/ 866717 h 1220135"/>
              <a:gd name="connsiteX62" fmla="*/ 510494 w 3223461"/>
              <a:gd name="connsiteY62" fmla="*/ 920010 h 1220135"/>
              <a:gd name="connsiteX63" fmla="*/ 392687 w 3223461"/>
              <a:gd name="connsiteY63" fmla="*/ 849888 h 1220135"/>
              <a:gd name="connsiteX64" fmla="*/ 378663 w 3223461"/>
              <a:gd name="connsiteY64" fmla="*/ 844278 h 1220135"/>
              <a:gd name="connsiteX65" fmla="*/ 330980 w 3223461"/>
              <a:gd name="connsiteY65" fmla="*/ 855497 h 1220135"/>
              <a:gd name="connsiteX66" fmla="*/ 277686 w 3223461"/>
              <a:gd name="connsiteY66" fmla="*/ 852692 h 1220135"/>
              <a:gd name="connsiteX67" fmla="*/ 249637 w 3223461"/>
              <a:gd name="connsiteY67" fmla="*/ 875132 h 1220135"/>
              <a:gd name="connsiteX68" fmla="*/ 98172 w 3223461"/>
              <a:gd name="connsiteY68" fmla="*/ 872327 h 1220135"/>
              <a:gd name="connsiteX69" fmla="*/ 86953 w 3223461"/>
              <a:gd name="connsiteY69" fmla="*/ 877937 h 1220135"/>
              <a:gd name="connsiteX70" fmla="*/ 16830 w 3223461"/>
              <a:gd name="connsiteY70" fmla="*/ 877937 h 1220135"/>
              <a:gd name="connsiteX0" fmla="*/ 16830 w 3240609"/>
              <a:gd name="connsiteY0" fmla="*/ 877937 h 1220135"/>
              <a:gd name="connsiteX1" fmla="*/ 33659 w 3240609"/>
              <a:gd name="connsiteY1" fmla="*/ 1029402 h 1220135"/>
              <a:gd name="connsiteX2" fmla="*/ 22440 w 3240609"/>
              <a:gd name="connsiteY2" fmla="*/ 1063061 h 1220135"/>
              <a:gd name="connsiteX3" fmla="*/ 22440 w 3240609"/>
              <a:gd name="connsiteY3" fmla="*/ 1116354 h 1220135"/>
              <a:gd name="connsiteX4" fmla="*/ 22440 w 3240609"/>
              <a:gd name="connsiteY4" fmla="*/ 1150013 h 1220135"/>
              <a:gd name="connsiteX5" fmla="*/ 0 w 3240609"/>
              <a:gd name="connsiteY5" fmla="*/ 1220135 h 1220135"/>
              <a:gd name="connsiteX6" fmla="*/ 193539 w 3240609"/>
              <a:gd name="connsiteY6" fmla="*/ 1211721 h 1220135"/>
              <a:gd name="connsiteX7" fmla="*/ 227198 w 3240609"/>
              <a:gd name="connsiteY7" fmla="*/ 1116354 h 1220135"/>
              <a:gd name="connsiteX8" fmla="*/ 294516 w 3240609"/>
              <a:gd name="connsiteY8" fmla="*/ 1079890 h 1220135"/>
              <a:gd name="connsiteX9" fmla="*/ 359029 w 3240609"/>
              <a:gd name="connsiteY9" fmla="*/ 1037816 h 1220135"/>
              <a:gd name="connsiteX10" fmla="*/ 384273 w 3240609"/>
              <a:gd name="connsiteY10" fmla="*/ 1026597 h 1220135"/>
              <a:gd name="connsiteX11" fmla="*/ 412322 w 3240609"/>
              <a:gd name="connsiteY11" fmla="*/ 1035012 h 1220135"/>
              <a:gd name="connsiteX12" fmla="*/ 417932 w 3240609"/>
              <a:gd name="connsiteY12" fmla="*/ 1043426 h 1220135"/>
              <a:gd name="connsiteX13" fmla="*/ 653544 w 3240609"/>
              <a:gd name="connsiteY13" fmla="*/ 1046231 h 1220135"/>
              <a:gd name="connsiteX14" fmla="*/ 1194891 w 3240609"/>
              <a:gd name="connsiteY14" fmla="*/ 1065866 h 1220135"/>
              <a:gd name="connsiteX15" fmla="*/ 2389782 w 3240609"/>
              <a:gd name="connsiteY15" fmla="*/ 1043426 h 1220135"/>
              <a:gd name="connsiteX16" fmla="*/ 2361733 w 3240609"/>
              <a:gd name="connsiteY16" fmla="*/ 995743 h 1220135"/>
              <a:gd name="connsiteX17" fmla="*/ 1040621 w 3240609"/>
              <a:gd name="connsiteY17" fmla="*/ 987328 h 1220135"/>
              <a:gd name="connsiteX18" fmla="*/ 1682945 w 3240609"/>
              <a:gd name="connsiteY18" fmla="*/ 886351 h 1220135"/>
              <a:gd name="connsiteX19" fmla="*/ 2333684 w 3240609"/>
              <a:gd name="connsiteY19" fmla="*/ 740496 h 1220135"/>
              <a:gd name="connsiteX20" fmla="*/ 2401002 w 3240609"/>
              <a:gd name="connsiteY20" fmla="*/ 681593 h 1220135"/>
              <a:gd name="connsiteX21" fmla="*/ 2903079 w 3240609"/>
              <a:gd name="connsiteY21" fmla="*/ 740496 h 1220135"/>
              <a:gd name="connsiteX22" fmla="*/ 3191985 w 3240609"/>
              <a:gd name="connsiteY22" fmla="*/ 667569 h 1220135"/>
              <a:gd name="connsiteX23" fmla="*/ 3093813 w 3240609"/>
              <a:gd name="connsiteY23" fmla="*/ 544153 h 1220135"/>
              <a:gd name="connsiteX24" fmla="*/ 2569295 w 3240609"/>
              <a:gd name="connsiteY24" fmla="*/ 423542 h 1220135"/>
              <a:gd name="connsiteX25" fmla="*/ 2569296 w 3240609"/>
              <a:gd name="connsiteY25" fmla="*/ 356224 h 1220135"/>
              <a:gd name="connsiteX26" fmla="*/ 2586126 w 3240609"/>
              <a:gd name="connsiteY26" fmla="*/ 260857 h 1220135"/>
              <a:gd name="connsiteX27" fmla="*/ 2541247 w 3240609"/>
              <a:gd name="connsiteY27" fmla="*/ 67317 h 1220135"/>
              <a:gd name="connsiteX28" fmla="*/ 2280391 w 3240609"/>
              <a:gd name="connsiteY28" fmla="*/ 0 h 1220135"/>
              <a:gd name="connsiteX29" fmla="*/ 2013924 w 3240609"/>
              <a:gd name="connsiteY29" fmla="*/ 5610 h 1220135"/>
              <a:gd name="connsiteX30" fmla="*/ 1938192 w 3240609"/>
              <a:gd name="connsiteY30" fmla="*/ 131831 h 1220135"/>
              <a:gd name="connsiteX31" fmla="*/ 1985875 w 3240609"/>
              <a:gd name="connsiteY31" fmla="*/ 134636 h 1220135"/>
              <a:gd name="connsiteX32" fmla="*/ 2005510 w 3240609"/>
              <a:gd name="connsiteY32" fmla="*/ 255247 h 1220135"/>
              <a:gd name="connsiteX33" fmla="*/ 1753068 w 3240609"/>
              <a:gd name="connsiteY33" fmla="*/ 499274 h 1220135"/>
              <a:gd name="connsiteX34" fmla="*/ 1691360 w 3240609"/>
              <a:gd name="connsiteY34" fmla="*/ 513299 h 1220135"/>
              <a:gd name="connsiteX35" fmla="*/ 1654896 w 3240609"/>
              <a:gd name="connsiteY35" fmla="*/ 524518 h 1220135"/>
              <a:gd name="connsiteX36" fmla="*/ 1559529 w 3240609"/>
              <a:gd name="connsiteY36" fmla="*/ 516104 h 1220135"/>
              <a:gd name="connsiteX37" fmla="*/ 1472577 w 3240609"/>
              <a:gd name="connsiteY37" fmla="*/ 591836 h 1220135"/>
              <a:gd name="connsiteX38" fmla="*/ 1483797 w 3240609"/>
              <a:gd name="connsiteY38" fmla="*/ 622690 h 1220135"/>
              <a:gd name="connsiteX39" fmla="*/ 1410869 w 3240609"/>
              <a:gd name="connsiteY39" fmla="*/ 628300 h 1220135"/>
              <a:gd name="connsiteX40" fmla="*/ 1396845 w 3240609"/>
              <a:gd name="connsiteY40" fmla="*/ 605861 h 1220135"/>
              <a:gd name="connsiteX41" fmla="*/ 1343551 w 3240609"/>
              <a:gd name="connsiteY41" fmla="*/ 608666 h 1220135"/>
              <a:gd name="connsiteX42" fmla="*/ 1318307 w 3240609"/>
              <a:gd name="connsiteY42" fmla="*/ 555372 h 1220135"/>
              <a:gd name="connsiteX43" fmla="*/ 1208916 w 3240609"/>
              <a:gd name="connsiteY43" fmla="*/ 538543 h 1220135"/>
              <a:gd name="connsiteX44" fmla="*/ 1203306 w 3240609"/>
              <a:gd name="connsiteY44" fmla="*/ 583421 h 1220135"/>
              <a:gd name="connsiteX45" fmla="*/ 1194891 w 3240609"/>
              <a:gd name="connsiteY45" fmla="*/ 647934 h 1220135"/>
              <a:gd name="connsiteX46" fmla="*/ 1147208 w 3240609"/>
              <a:gd name="connsiteY46" fmla="*/ 701227 h 1220135"/>
              <a:gd name="connsiteX47" fmla="*/ 1093914 w 3240609"/>
              <a:gd name="connsiteY47" fmla="*/ 695618 h 1220135"/>
              <a:gd name="connsiteX48" fmla="*/ 1015377 w 3240609"/>
              <a:gd name="connsiteY48" fmla="*/ 698423 h 1220135"/>
              <a:gd name="connsiteX49" fmla="*/ 992938 w 3240609"/>
              <a:gd name="connsiteY49" fmla="*/ 768545 h 1220135"/>
              <a:gd name="connsiteX50" fmla="*/ 858302 w 3240609"/>
              <a:gd name="connsiteY50" fmla="*/ 647934 h 1220135"/>
              <a:gd name="connsiteX51" fmla="*/ 911595 w 3240609"/>
              <a:gd name="connsiteY51" fmla="*/ 617080 h 1220135"/>
              <a:gd name="connsiteX52" fmla="*/ 939645 w 3240609"/>
              <a:gd name="connsiteY52" fmla="*/ 544153 h 1220135"/>
              <a:gd name="connsiteX53" fmla="*/ 914400 w 3240609"/>
              <a:gd name="connsiteY53" fmla="*/ 518908 h 1220135"/>
              <a:gd name="connsiteX54" fmla="*/ 813424 w 3240609"/>
              <a:gd name="connsiteY54" fmla="*/ 611470 h 1220135"/>
              <a:gd name="connsiteX55" fmla="*/ 740496 w 3240609"/>
              <a:gd name="connsiteY55" fmla="*/ 617080 h 1220135"/>
              <a:gd name="connsiteX56" fmla="*/ 743301 w 3240609"/>
              <a:gd name="connsiteY56" fmla="*/ 698423 h 1220135"/>
              <a:gd name="connsiteX57" fmla="*/ 754521 w 3240609"/>
              <a:gd name="connsiteY57" fmla="*/ 718057 h 1220135"/>
              <a:gd name="connsiteX58" fmla="*/ 748911 w 3240609"/>
              <a:gd name="connsiteY58" fmla="*/ 765740 h 1220135"/>
              <a:gd name="connsiteX59" fmla="*/ 597446 w 3240609"/>
              <a:gd name="connsiteY59" fmla="*/ 762935 h 1220135"/>
              <a:gd name="connsiteX60" fmla="*/ 594641 w 3240609"/>
              <a:gd name="connsiteY60" fmla="*/ 852692 h 1220135"/>
              <a:gd name="connsiteX61" fmla="*/ 586226 w 3240609"/>
              <a:gd name="connsiteY61" fmla="*/ 866717 h 1220135"/>
              <a:gd name="connsiteX62" fmla="*/ 510494 w 3240609"/>
              <a:gd name="connsiteY62" fmla="*/ 920010 h 1220135"/>
              <a:gd name="connsiteX63" fmla="*/ 392687 w 3240609"/>
              <a:gd name="connsiteY63" fmla="*/ 849888 h 1220135"/>
              <a:gd name="connsiteX64" fmla="*/ 378663 w 3240609"/>
              <a:gd name="connsiteY64" fmla="*/ 844278 h 1220135"/>
              <a:gd name="connsiteX65" fmla="*/ 330980 w 3240609"/>
              <a:gd name="connsiteY65" fmla="*/ 855497 h 1220135"/>
              <a:gd name="connsiteX66" fmla="*/ 277686 w 3240609"/>
              <a:gd name="connsiteY66" fmla="*/ 852692 h 1220135"/>
              <a:gd name="connsiteX67" fmla="*/ 249637 w 3240609"/>
              <a:gd name="connsiteY67" fmla="*/ 875132 h 1220135"/>
              <a:gd name="connsiteX68" fmla="*/ 98172 w 3240609"/>
              <a:gd name="connsiteY68" fmla="*/ 872327 h 1220135"/>
              <a:gd name="connsiteX69" fmla="*/ 86953 w 3240609"/>
              <a:gd name="connsiteY69" fmla="*/ 877937 h 1220135"/>
              <a:gd name="connsiteX70" fmla="*/ 16830 w 3240609"/>
              <a:gd name="connsiteY70" fmla="*/ 877937 h 1220135"/>
              <a:gd name="connsiteX0" fmla="*/ 16830 w 3240609"/>
              <a:gd name="connsiteY0" fmla="*/ 877937 h 1220135"/>
              <a:gd name="connsiteX1" fmla="*/ 33659 w 3240609"/>
              <a:gd name="connsiteY1" fmla="*/ 1029402 h 1220135"/>
              <a:gd name="connsiteX2" fmla="*/ 22440 w 3240609"/>
              <a:gd name="connsiteY2" fmla="*/ 1063061 h 1220135"/>
              <a:gd name="connsiteX3" fmla="*/ 22440 w 3240609"/>
              <a:gd name="connsiteY3" fmla="*/ 1116354 h 1220135"/>
              <a:gd name="connsiteX4" fmla="*/ 22440 w 3240609"/>
              <a:gd name="connsiteY4" fmla="*/ 1150013 h 1220135"/>
              <a:gd name="connsiteX5" fmla="*/ 0 w 3240609"/>
              <a:gd name="connsiteY5" fmla="*/ 1220135 h 1220135"/>
              <a:gd name="connsiteX6" fmla="*/ 193539 w 3240609"/>
              <a:gd name="connsiteY6" fmla="*/ 1211721 h 1220135"/>
              <a:gd name="connsiteX7" fmla="*/ 227198 w 3240609"/>
              <a:gd name="connsiteY7" fmla="*/ 1116354 h 1220135"/>
              <a:gd name="connsiteX8" fmla="*/ 294516 w 3240609"/>
              <a:gd name="connsiteY8" fmla="*/ 1079890 h 1220135"/>
              <a:gd name="connsiteX9" fmla="*/ 359029 w 3240609"/>
              <a:gd name="connsiteY9" fmla="*/ 1037816 h 1220135"/>
              <a:gd name="connsiteX10" fmla="*/ 384273 w 3240609"/>
              <a:gd name="connsiteY10" fmla="*/ 1026597 h 1220135"/>
              <a:gd name="connsiteX11" fmla="*/ 412322 w 3240609"/>
              <a:gd name="connsiteY11" fmla="*/ 1035012 h 1220135"/>
              <a:gd name="connsiteX12" fmla="*/ 417932 w 3240609"/>
              <a:gd name="connsiteY12" fmla="*/ 1043426 h 1220135"/>
              <a:gd name="connsiteX13" fmla="*/ 653544 w 3240609"/>
              <a:gd name="connsiteY13" fmla="*/ 1046231 h 1220135"/>
              <a:gd name="connsiteX14" fmla="*/ 1194891 w 3240609"/>
              <a:gd name="connsiteY14" fmla="*/ 1065866 h 1220135"/>
              <a:gd name="connsiteX15" fmla="*/ 2389782 w 3240609"/>
              <a:gd name="connsiteY15" fmla="*/ 1043426 h 1220135"/>
              <a:gd name="connsiteX16" fmla="*/ 2367343 w 3240609"/>
              <a:gd name="connsiteY16" fmla="*/ 920011 h 1220135"/>
              <a:gd name="connsiteX17" fmla="*/ 1040621 w 3240609"/>
              <a:gd name="connsiteY17" fmla="*/ 987328 h 1220135"/>
              <a:gd name="connsiteX18" fmla="*/ 1682945 w 3240609"/>
              <a:gd name="connsiteY18" fmla="*/ 886351 h 1220135"/>
              <a:gd name="connsiteX19" fmla="*/ 2333684 w 3240609"/>
              <a:gd name="connsiteY19" fmla="*/ 740496 h 1220135"/>
              <a:gd name="connsiteX20" fmla="*/ 2401002 w 3240609"/>
              <a:gd name="connsiteY20" fmla="*/ 681593 h 1220135"/>
              <a:gd name="connsiteX21" fmla="*/ 2903079 w 3240609"/>
              <a:gd name="connsiteY21" fmla="*/ 740496 h 1220135"/>
              <a:gd name="connsiteX22" fmla="*/ 3191985 w 3240609"/>
              <a:gd name="connsiteY22" fmla="*/ 667569 h 1220135"/>
              <a:gd name="connsiteX23" fmla="*/ 3093813 w 3240609"/>
              <a:gd name="connsiteY23" fmla="*/ 544153 h 1220135"/>
              <a:gd name="connsiteX24" fmla="*/ 2569295 w 3240609"/>
              <a:gd name="connsiteY24" fmla="*/ 423542 h 1220135"/>
              <a:gd name="connsiteX25" fmla="*/ 2569296 w 3240609"/>
              <a:gd name="connsiteY25" fmla="*/ 356224 h 1220135"/>
              <a:gd name="connsiteX26" fmla="*/ 2586126 w 3240609"/>
              <a:gd name="connsiteY26" fmla="*/ 260857 h 1220135"/>
              <a:gd name="connsiteX27" fmla="*/ 2541247 w 3240609"/>
              <a:gd name="connsiteY27" fmla="*/ 67317 h 1220135"/>
              <a:gd name="connsiteX28" fmla="*/ 2280391 w 3240609"/>
              <a:gd name="connsiteY28" fmla="*/ 0 h 1220135"/>
              <a:gd name="connsiteX29" fmla="*/ 2013924 w 3240609"/>
              <a:gd name="connsiteY29" fmla="*/ 5610 h 1220135"/>
              <a:gd name="connsiteX30" fmla="*/ 1938192 w 3240609"/>
              <a:gd name="connsiteY30" fmla="*/ 131831 h 1220135"/>
              <a:gd name="connsiteX31" fmla="*/ 1985875 w 3240609"/>
              <a:gd name="connsiteY31" fmla="*/ 134636 h 1220135"/>
              <a:gd name="connsiteX32" fmla="*/ 2005510 w 3240609"/>
              <a:gd name="connsiteY32" fmla="*/ 255247 h 1220135"/>
              <a:gd name="connsiteX33" fmla="*/ 1753068 w 3240609"/>
              <a:gd name="connsiteY33" fmla="*/ 499274 h 1220135"/>
              <a:gd name="connsiteX34" fmla="*/ 1691360 w 3240609"/>
              <a:gd name="connsiteY34" fmla="*/ 513299 h 1220135"/>
              <a:gd name="connsiteX35" fmla="*/ 1654896 w 3240609"/>
              <a:gd name="connsiteY35" fmla="*/ 524518 h 1220135"/>
              <a:gd name="connsiteX36" fmla="*/ 1559529 w 3240609"/>
              <a:gd name="connsiteY36" fmla="*/ 516104 h 1220135"/>
              <a:gd name="connsiteX37" fmla="*/ 1472577 w 3240609"/>
              <a:gd name="connsiteY37" fmla="*/ 591836 h 1220135"/>
              <a:gd name="connsiteX38" fmla="*/ 1483797 w 3240609"/>
              <a:gd name="connsiteY38" fmla="*/ 622690 h 1220135"/>
              <a:gd name="connsiteX39" fmla="*/ 1410869 w 3240609"/>
              <a:gd name="connsiteY39" fmla="*/ 628300 h 1220135"/>
              <a:gd name="connsiteX40" fmla="*/ 1396845 w 3240609"/>
              <a:gd name="connsiteY40" fmla="*/ 605861 h 1220135"/>
              <a:gd name="connsiteX41" fmla="*/ 1343551 w 3240609"/>
              <a:gd name="connsiteY41" fmla="*/ 608666 h 1220135"/>
              <a:gd name="connsiteX42" fmla="*/ 1318307 w 3240609"/>
              <a:gd name="connsiteY42" fmla="*/ 555372 h 1220135"/>
              <a:gd name="connsiteX43" fmla="*/ 1208916 w 3240609"/>
              <a:gd name="connsiteY43" fmla="*/ 538543 h 1220135"/>
              <a:gd name="connsiteX44" fmla="*/ 1203306 w 3240609"/>
              <a:gd name="connsiteY44" fmla="*/ 583421 h 1220135"/>
              <a:gd name="connsiteX45" fmla="*/ 1194891 w 3240609"/>
              <a:gd name="connsiteY45" fmla="*/ 647934 h 1220135"/>
              <a:gd name="connsiteX46" fmla="*/ 1147208 w 3240609"/>
              <a:gd name="connsiteY46" fmla="*/ 701227 h 1220135"/>
              <a:gd name="connsiteX47" fmla="*/ 1093914 w 3240609"/>
              <a:gd name="connsiteY47" fmla="*/ 695618 h 1220135"/>
              <a:gd name="connsiteX48" fmla="*/ 1015377 w 3240609"/>
              <a:gd name="connsiteY48" fmla="*/ 698423 h 1220135"/>
              <a:gd name="connsiteX49" fmla="*/ 992938 w 3240609"/>
              <a:gd name="connsiteY49" fmla="*/ 768545 h 1220135"/>
              <a:gd name="connsiteX50" fmla="*/ 858302 w 3240609"/>
              <a:gd name="connsiteY50" fmla="*/ 647934 h 1220135"/>
              <a:gd name="connsiteX51" fmla="*/ 911595 w 3240609"/>
              <a:gd name="connsiteY51" fmla="*/ 617080 h 1220135"/>
              <a:gd name="connsiteX52" fmla="*/ 939645 w 3240609"/>
              <a:gd name="connsiteY52" fmla="*/ 544153 h 1220135"/>
              <a:gd name="connsiteX53" fmla="*/ 914400 w 3240609"/>
              <a:gd name="connsiteY53" fmla="*/ 518908 h 1220135"/>
              <a:gd name="connsiteX54" fmla="*/ 813424 w 3240609"/>
              <a:gd name="connsiteY54" fmla="*/ 611470 h 1220135"/>
              <a:gd name="connsiteX55" fmla="*/ 740496 w 3240609"/>
              <a:gd name="connsiteY55" fmla="*/ 617080 h 1220135"/>
              <a:gd name="connsiteX56" fmla="*/ 743301 w 3240609"/>
              <a:gd name="connsiteY56" fmla="*/ 698423 h 1220135"/>
              <a:gd name="connsiteX57" fmla="*/ 754521 w 3240609"/>
              <a:gd name="connsiteY57" fmla="*/ 718057 h 1220135"/>
              <a:gd name="connsiteX58" fmla="*/ 748911 w 3240609"/>
              <a:gd name="connsiteY58" fmla="*/ 765740 h 1220135"/>
              <a:gd name="connsiteX59" fmla="*/ 597446 w 3240609"/>
              <a:gd name="connsiteY59" fmla="*/ 762935 h 1220135"/>
              <a:gd name="connsiteX60" fmla="*/ 594641 w 3240609"/>
              <a:gd name="connsiteY60" fmla="*/ 852692 h 1220135"/>
              <a:gd name="connsiteX61" fmla="*/ 586226 w 3240609"/>
              <a:gd name="connsiteY61" fmla="*/ 866717 h 1220135"/>
              <a:gd name="connsiteX62" fmla="*/ 510494 w 3240609"/>
              <a:gd name="connsiteY62" fmla="*/ 920010 h 1220135"/>
              <a:gd name="connsiteX63" fmla="*/ 392687 w 3240609"/>
              <a:gd name="connsiteY63" fmla="*/ 849888 h 1220135"/>
              <a:gd name="connsiteX64" fmla="*/ 378663 w 3240609"/>
              <a:gd name="connsiteY64" fmla="*/ 844278 h 1220135"/>
              <a:gd name="connsiteX65" fmla="*/ 330980 w 3240609"/>
              <a:gd name="connsiteY65" fmla="*/ 855497 h 1220135"/>
              <a:gd name="connsiteX66" fmla="*/ 277686 w 3240609"/>
              <a:gd name="connsiteY66" fmla="*/ 852692 h 1220135"/>
              <a:gd name="connsiteX67" fmla="*/ 249637 w 3240609"/>
              <a:gd name="connsiteY67" fmla="*/ 875132 h 1220135"/>
              <a:gd name="connsiteX68" fmla="*/ 98172 w 3240609"/>
              <a:gd name="connsiteY68" fmla="*/ 872327 h 1220135"/>
              <a:gd name="connsiteX69" fmla="*/ 86953 w 3240609"/>
              <a:gd name="connsiteY69" fmla="*/ 877937 h 1220135"/>
              <a:gd name="connsiteX70" fmla="*/ 16830 w 3240609"/>
              <a:gd name="connsiteY70" fmla="*/ 877937 h 1220135"/>
              <a:gd name="connsiteX0" fmla="*/ 16830 w 3240609"/>
              <a:gd name="connsiteY0" fmla="*/ 877937 h 1220135"/>
              <a:gd name="connsiteX1" fmla="*/ 33659 w 3240609"/>
              <a:gd name="connsiteY1" fmla="*/ 1029402 h 1220135"/>
              <a:gd name="connsiteX2" fmla="*/ 22440 w 3240609"/>
              <a:gd name="connsiteY2" fmla="*/ 1063061 h 1220135"/>
              <a:gd name="connsiteX3" fmla="*/ 22440 w 3240609"/>
              <a:gd name="connsiteY3" fmla="*/ 1116354 h 1220135"/>
              <a:gd name="connsiteX4" fmla="*/ 22440 w 3240609"/>
              <a:gd name="connsiteY4" fmla="*/ 1150013 h 1220135"/>
              <a:gd name="connsiteX5" fmla="*/ 0 w 3240609"/>
              <a:gd name="connsiteY5" fmla="*/ 1220135 h 1220135"/>
              <a:gd name="connsiteX6" fmla="*/ 193539 w 3240609"/>
              <a:gd name="connsiteY6" fmla="*/ 1211721 h 1220135"/>
              <a:gd name="connsiteX7" fmla="*/ 227198 w 3240609"/>
              <a:gd name="connsiteY7" fmla="*/ 1116354 h 1220135"/>
              <a:gd name="connsiteX8" fmla="*/ 294516 w 3240609"/>
              <a:gd name="connsiteY8" fmla="*/ 1079890 h 1220135"/>
              <a:gd name="connsiteX9" fmla="*/ 359029 w 3240609"/>
              <a:gd name="connsiteY9" fmla="*/ 1037816 h 1220135"/>
              <a:gd name="connsiteX10" fmla="*/ 384273 w 3240609"/>
              <a:gd name="connsiteY10" fmla="*/ 1026597 h 1220135"/>
              <a:gd name="connsiteX11" fmla="*/ 412322 w 3240609"/>
              <a:gd name="connsiteY11" fmla="*/ 1035012 h 1220135"/>
              <a:gd name="connsiteX12" fmla="*/ 417932 w 3240609"/>
              <a:gd name="connsiteY12" fmla="*/ 1043426 h 1220135"/>
              <a:gd name="connsiteX13" fmla="*/ 653544 w 3240609"/>
              <a:gd name="connsiteY13" fmla="*/ 1046231 h 1220135"/>
              <a:gd name="connsiteX14" fmla="*/ 1194891 w 3240609"/>
              <a:gd name="connsiteY14" fmla="*/ 1065866 h 1220135"/>
              <a:gd name="connsiteX15" fmla="*/ 2389782 w 3240609"/>
              <a:gd name="connsiteY15" fmla="*/ 1043426 h 1220135"/>
              <a:gd name="connsiteX16" fmla="*/ 2367343 w 3240609"/>
              <a:gd name="connsiteY16" fmla="*/ 920011 h 1220135"/>
              <a:gd name="connsiteX17" fmla="*/ 1152817 w 3240609"/>
              <a:gd name="connsiteY17" fmla="*/ 950865 h 1220135"/>
              <a:gd name="connsiteX18" fmla="*/ 1682945 w 3240609"/>
              <a:gd name="connsiteY18" fmla="*/ 886351 h 1220135"/>
              <a:gd name="connsiteX19" fmla="*/ 2333684 w 3240609"/>
              <a:gd name="connsiteY19" fmla="*/ 740496 h 1220135"/>
              <a:gd name="connsiteX20" fmla="*/ 2401002 w 3240609"/>
              <a:gd name="connsiteY20" fmla="*/ 681593 h 1220135"/>
              <a:gd name="connsiteX21" fmla="*/ 2903079 w 3240609"/>
              <a:gd name="connsiteY21" fmla="*/ 740496 h 1220135"/>
              <a:gd name="connsiteX22" fmla="*/ 3191985 w 3240609"/>
              <a:gd name="connsiteY22" fmla="*/ 667569 h 1220135"/>
              <a:gd name="connsiteX23" fmla="*/ 3093813 w 3240609"/>
              <a:gd name="connsiteY23" fmla="*/ 544153 h 1220135"/>
              <a:gd name="connsiteX24" fmla="*/ 2569295 w 3240609"/>
              <a:gd name="connsiteY24" fmla="*/ 423542 h 1220135"/>
              <a:gd name="connsiteX25" fmla="*/ 2569296 w 3240609"/>
              <a:gd name="connsiteY25" fmla="*/ 356224 h 1220135"/>
              <a:gd name="connsiteX26" fmla="*/ 2586126 w 3240609"/>
              <a:gd name="connsiteY26" fmla="*/ 260857 h 1220135"/>
              <a:gd name="connsiteX27" fmla="*/ 2541247 w 3240609"/>
              <a:gd name="connsiteY27" fmla="*/ 67317 h 1220135"/>
              <a:gd name="connsiteX28" fmla="*/ 2280391 w 3240609"/>
              <a:gd name="connsiteY28" fmla="*/ 0 h 1220135"/>
              <a:gd name="connsiteX29" fmla="*/ 2013924 w 3240609"/>
              <a:gd name="connsiteY29" fmla="*/ 5610 h 1220135"/>
              <a:gd name="connsiteX30" fmla="*/ 1938192 w 3240609"/>
              <a:gd name="connsiteY30" fmla="*/ 131831 h 1220135"/>
              <a:gd name="connsiteX31" fmla="*/ 1985875 w 3240609"/>
              <a:gd name="connsiteY31" fmla="*/ 134636 h 1220135"/>
              <a:gd name="connsiteX32" fmla="*/ 2005510 w 3240609"/>
              <a:gd name="connsiteY32" fmla="*/ 255247 h 1220135"/>
              <a:gd name="connsiteX33" fmla="*/ 1753068 w 3240609"/>
              <a:gd name="connsiteY33" fmla="*/ 499274 h 1220135"/>
              <a:gd name="connsiteX34" fmla="*/ 1691360 w 3240609"/>
              <a:gd name="connsiteY34" fmla="*/ 513299 h 1220135"/>
              <a:gd name="connsiteX35" fmla="*/ 1654896 w 3240609"/>
              <a:gd name="connsiteY35" fmla="*/ 524518 h 1220135"/>
              <a:gd name="connsiteX36" fmla="*/ 1559529 w 3240609"/>
              <a:gd name="connsiteY36" fmla="*/ 516104 h 1220135"/>
              <a:gd name="connsiteX37" fmla="*/ 1472577 w 3240609"/>
              <a:gd name="connsiteY37" fmla="*/ 591836 h 1220135"/>
              <a:gd name="connsiteX38" fmla="*/ 1483797 w 3240609"/>
              <a:gd name="connsiteY38" fmla="*/ 622690 h 1220135"/>
              <a:gd name="connsiteX39" fmla="*/ 1410869 w 3240609"/>
              <a:gd name="connsiteY39" fmla="*/ 628300 h 1220135"/>
              <a:gd name="connsiteX40" fmla="*/ 1396845 w 3240609"/>
              <a:gd name="connsiteY40" fmla="*/ 605861 h 1220135"/>
              <a:gd name="connsiteX41" fmla="*/ 1343551 w 3240609"/>
              <a:gd name="connsiteY41" fmla="*/ 608666 h 1220135"/>
              <a:gd name="connsiteX42" fmla="*/ 1318307 w 3240609"/>
              <a:gd name="connsiteY42" fmla="*/ 555372 h 1220135"/>
              <a:gd name="connsiteX43" fmla="*/ 1208916 w 3240609"/>
              <a:gd name="connsiteY43" fmla="*/ 538543 h 1220135"/>
              <a:gd name="connsiteX44" fmla="*/ 1203306 w 3240609"/>
              <a:gd name="connsiteY44" fmla="*/ 583421 h 1220135"/>
              <a:gd name="connsiteX45" fmla="*/ 1194891 w 3240609"/>
              <a:gd name="connsiteY45" fmla="*/ 647934 h 1220135"/>
              <a:gd name="connsiteX46" fmla="*/ 1147208 w 3240609"/>
              <a:gd name="connsiteY46" fmla="*/ 701227 h 1220135"/>
              <a:gd name="connsiteX47" fmla="*/ 1093914 w 3240609"/>
              <a:gd name="connsiteY47" fmla="*/ 695618 h 1220135"/>
              <a:gd name="connsiteX48" fmla="*/ 1015377 w 3240609"/>
              <a:gd name="connsiteY48" fmla="*/ 698423 h 1220135"/>
              <a:gd name="connsiteX49" fmla="*/ 992938 w 3240609"/>
              <a:gd name="connsiteY49" fmla="*/ 768545 h 1220135"/>
              <a:gd name="connsiteX50" fmla="*/ 858302 w 3240609"/>
              <a:gd name="connsiteY50" fmla="*/ 647934 h 1220135"/>
              <a:gd name="connsiteX51" fmla="*/ 911595 w 3240609"/>
              <a:gd name="connsiteY51" fmla="*/ 617080 h 1220135"/>
              <a:gd name="connsiteX52" fmla="*/ 939645 w 3240609"/>
              <a:gd name="connsiteY52" fmla="*/ 544153 h 1220135"/>
              <a:gd name="connsiteX53" fmla="*/ 914400 w 3240609"/>
              <a:gd name="connsiteY53" fmla="*/ 518908 h 1220135"/>
              <a:gd name="connsiteX54" fmla="*/ 813424 w 3240609"/>
              <a:gd name="connsiteY54" fmla="*/ 611470 h 1220135"/>
              <a:gd name="connsiteX55" fmla="*/ 740496 w 3240609"/>
              <a:gd name="connsiteY55" fmla="*/ 617080 h 1220135"/>
              <a:gd name="connsiteX56" fmla="*/ 743301 w 3240609"/>
              <a:gd name="connsiteY56" fmla="*/ 698423 h 1220135"/>
              <a:gd name="connsiteX57" fmla="*/ 754521 w 3240609"/>
              <a:gd name="connsiteY57" fmla="*/ 718057 h 1220135"/>
              <a:gd name="connsiteX58" fmla="*/ 748911 w 3240609"/>
              <a:gd name="connsiteY58" fmla="*/ 765740 h 1220135"/>
              <a:gd name="connsiteX59" fmla="*/ 597446 w 3240609"/>
              <a:gd name="connsiteY59" fmla="*/ 762935 h 1220135"/>
              <a:gd name="connsiteX60" fmla="*/ 594641 w 3240609"/>
              <a:gd name="connsiteY60" fmla="*/ 852692 h 1220135"/>
              <a:gd name="connsiteX61" fmla="*/ 586226 w 3240609"/>
              <a:gd name="connsiteY61" fmla="*/ 866717 h 1220135"/>
              <a:gd name="connsiteX62" fmla="*/ 510494 w 3240609"/>
              <a:gd name="connsiteY62" fmla="*/ 920010 h 1220135"/>
              <a:gd name="connsiteX63" fmla="*/ 392687 w 3240609"/>
              <a:gd name="connsiteY63" fmla="*/ 849888 h 1220135"/>
              <a:gd name="connsiteX64" fmla="*/ 378663 w 3240609"/>
              <a:gd name="connsiteY64" fmla="*/ 844278 h 1220135"/>
              <a:gd name="connsiteX65" fmla="*/ 330980 w 3240609"/>
              <a:gd name="connsiteY65" fmla="*/ 855497 h 1220135"/>
              <a:gd name="connsiteX66" fmla="*/ 277686 w 3240609"/>
              <a:gd name="connsiteY66" fmla="*/ 852692 h 1220135"/>
              <a:gd name="connsiteX67" fmla="*/ 249637 w 3240609"/>
              <a:gd name="connsiteY67" fmla="*/ 875132 h 1220135"/>
              <a:gd name="connsiteX68" fmla="*/ 98172 w 3240609"/>
              <a:gd name="connsiteY68" fmla="*/ 872327 h 1220135"/>
              <a:gd name="connsiteX69" fmla="*/ 86953 w 3240609"/>
              <a:gd name="connsiteY69" fmla="*/ 877937 h 1220135"/>
              <a:gd name="connsiteX70" fmla="*/ 16830 w 3240609"/>
              <a:gd name="connsiteY70" fmla="*/ 877937 h 122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240609" h="1220135">
                <a:moveTo>
                  <a:pt x="16830" y="877937"/>
                </a:moveTo>
                <a:lnTo>
                  <a:pt x="33659" y="1029402"/>
                </a:lnTo>
                <a:lnTo>
                  <a:pt x="22440" y="1063061"/>
                </a:lnTo>
                <a:lnTo>
                  <a:pt x="22440" y="1116354"/>
                </a:lnTo>
                <a:lnTo>
                  <a:pt x="22440" y="1150013"/>
                </a:lnTo>
                <a:lnTo>
                  <a:pt x="0" y="1220135"/>
                </a:lnTo>
                <a:lnTo>
                  <a:pt x="193539" y="1211721"/>
                </a:lnTo>
                <a:lnTo>
                  <a:pt x="227198" y="1116354"/>
                </a:lnTo>
                <a:lnTo>
                  <a:pt x="294516" y="1079890"/>
                </a:lnTo>
                <a:lnTo>
                  <a:pt x="359029" y="1037816"/>
                </a:lnTo>
                <a:lnTo>
                  <a:pt x="384273" y="1026597"/>
                </a:lnTo>
                <a:lnTo>
                  <a:pt x="412322" y="1035012"/>
                </a:lnTo>
                <a:lnTo>
                  <a:pt x="417932" y="1043426"/>
                </a:lnTo>
                <a:lnTo>
                  <a:pt x="653544" y="1046231"/>
                </a:lnTo>
                <a:lnTo>
                  <a:pt x="1194891" y="1065866"/>
                </a:lnTo>
                <a:lnTo>
                  <a:pt x="2389782" y="1043426"/>
                </a:lnTo>
                <a:lnTo>
                  <a:pt x="2367343" y="920011"/>
                </a:lnTo>
                <a:lnTo>
                  <a:pt x="1152817" y="950865"/>
                </a:lnTo>
                <a:cubicBezTo>
                  <a:pt x="1038751" y="945255"/>
                  <a:pt x="1468837" y="920010"/>
                  <a:pt x="1682945" y="886351"/>
                </a:cubicBezTo>
                <a:lnTo>
                  <a:pt x="2333684" y="740496"/>
                </a:lnTo>
                <a:lnTo>
                  <a:pt x="2401002" y="681593"/>
                </a:lnTo>
                <a:cubicBezTo>
                  <a:pt x="2484214" y="669906"/>
                  <a:pt x="2774989" y="747041"/>
                  <a:pt x="2903079" y="740496"/>
                </a:cubicBezTo>
                <a:cubicBezTo>
                  <a:pt x="3031169" y="733951"/>
                  <a:pt x="3148509" y="688606"/>
                  <a:pt x="3191985" y="667569"/>
                </a:cubicBezTo>
                <a:cubicBezTo>
                  <a:pt x="3307453" y="652142"/>
                  <a:pt x="3193855" y="580617"/>
                  <a:pt x="3093813" y="544153"/>
                </a:cubicBezTo>
                <a:cubicBezTo>
                  <a:pt x="2993771" y="507689"/>
                  <a:pt x="2656715" y="462343"/>
                  <a:pt x="2569295" y="423542"/>
                </a:cubicBezTo>
                <a:cubicBezTo>
                  <a:pt x="2481876" y="384741"/>
                  <a:pt x="2566958" y="373521"/>
                  <a:pt x="2569296" y="356224"/>
                </a:cubicBezTo>
                <a:lnTo>
                  <a:pt x="2586126" y="260857"/>
                </a:lnTo>
                <a:lnTo>
                  <a:pt x="2541247" y="67317"/>
                </a:lnTo>
                <a:lnTo>
                  <a:pt x="2280391" y="0"/>
                </a:lnTo>
                <a:lnTo>
                  <a:pt x="2013924" y="5610"/>
                </a:lnTo>
                <a:lnTo>
                  <a:pt x="1938192" y="131831"/>
                </a:lnTo>
                <a:lnTo>
                  <a:pt x="1985875" y="134636"/>
                </a:lnTo>
                <a:lnTo>
                  <a:pt x="2005510" y="255247"/>
                </a:lnTo>
                <a:lnTo>
                  <a:pt x="1753068" y="499274"/>
                </a:lnTo>
                <a:lnTo>
                  <a:pt x="1691360" y="513299"/>
                </a:lnTo>
                <a:lnTo>
                  <a:pt x="1654896" y="524518"/>
                </a:lnTo>
                <a:lnTo>
                  <a:pt x="1559529" y="516104"/>
                </a:lnTo>
                <a:lnTo>
                  <a:pt x="1472577" y="591836"/>
                </a:lnTo>
                <a:lnTo>
                  <a:pt x="1483797" y="622690"/>
                </a:lnTo>
                <a:lnTo>
                  <a:pt x="1410869" y="628300"/>
                </a:lnTo>
                <a:lnTo>
                  <a:pt x="1396845" y="605861"/>
                </a:lnTo>
                <a:lnTo>
                  <a:pt x="1343551" y="608666"/>
                </a:lnTo>
                <a:lnTo>
                  <a:pt x="1318307" y="555372"/>
                </a:lnTo>
                <a:lnTo>
                  <a:pt x="1208916" y="538543"/>
                </a:lnTo>
                <a:lnTo>
                  <a:pt x="1203306" y="583421"/>
                </a:lnTo>
                <a:lnTo>
                  <a:pt x="1194891" y="647934"/>
                </a:lnTo>
                <a:lnTo>
                  <a:pt x="1147208" y="701227"/>
                </a:lnTo>
                <a:lnTo>
                  <a:pt x="1093914" y="695618"/>
                </a:lnTo>
                <a:lnTo>
                  <a:pt x="1015377" y="698423"/>
                </a:lnTo>
                <a:lnTo>
                  <a:pt x="992938" y="768545"/>
                </a:lnTo>
                <a:lnTo>
                  <a:pt x="858302" y="647934"/>
                </a:lnTo>
                <a:lnTo>
                  <a:pt x="911595" y="617080"/>
                </a:lnTo>
                <a:lnTo>
                  <a:pt x="939645" y="544153"/>
                </a:lnTo>
                <a:lnTo>
                  <a:pt x="914400" y="518908"/>
                </a:lnTo>
                <a:lnTo>
                  <a:pt x="813424" y="611470"/>
                </a:lnTo>
                <a:lnTo>
                  <a:pt x="740496" y="617080"/>
                </a:lnTo>
                <a:lnTo>
                  <a:pt x="743301" y="698423"/>
                </a:lnTo>
                <a:lnTo>
                  <a:pt x="754521" y="718057"/>
                </a:lnTo>
                <a:lnTo>
                  <a:pt x="748911" y="765740"/>
                </a:lnTo>
                <a:lnTo>
                  <a:pt x="597446" y="762935"/>
                </a:lnTo>
                <a:lnTo>
                  <a:pt x="594641" y="852692"/>
                </a:lnTo>
                <a:lnTo>
                  <a:pt x="586226" y="866717"/>
                </a:lnTo>
                <a:lnTo>
                  <a:pt x="510494" y="920010"/>
                </a:lnTo>
                <a:lnTo>
                  <a:pt x="392687" y="849888"/>
                </a:lnTo>
                <a:lnTo>
                  <a:pt x="378663" y="844278"/>
                </a:lnTo>
                <a:lnTo>
                  <a:pt x="330980" y="855497"/>
                </a:lnTo>
                <a:lnTo>
                  <a:pt x="277686" y="852692"/>
                </a:lnTo>
                <a:lnTo>
                  <a:pt x="249637" y="875132"/>
                </a:lnTo>
                <a:lnTo>
                  <a:pt x="98172" y="872327"/>
                </a:lnTo>
                <a:lnTo>
                  <a:pt x="86953" y="877937"/>
                </a:lnTo>
                <a:lnTo>
                  <a:pt x="16830" y="877937"/>
                </a:lnTo>
                <a:close/>
              </a:path>
            </a:pathLst>
          </a:custGeom>
          <a:solidFill>
            <a:schemeClr val="accent6">
              <a:lumMod val="75000"/>
              <a:alpha val="53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59470" y="646332"/>
            <a:ext cx="5076000" cy="67640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Consignes pour la réalisation du croquis</a:t>
            </a:r>
            <a:endParaRPr lang="fr-FR" sz="1400" dirty="0" smtClean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  <a:p>
            <a:pPr algn="just"/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Sur le fond de carte de Lagos, colorie en rouge  Lagos en 1920, en orange l’espace urbanisé aujourd’hui.</a:t>
            </a:r>
            <a:endParaRPr lang="fr-FR" sz="1400" dirty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Croquis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000" y="216000"/>
            <a:ext cx="2943103" cy="115487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Méthode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J’utilise un crayon de couleur pour réaliser mon aplat de couleur (figuré de surface)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Je note la légende.</a:t>
            </a:r>
          </a:p>
        </p:txBody>
      </p:sp>
      <p:pic>
        <p:nvPicPr>
          <p:cNvPr id="13" name="Image 12" descr="Résultats de recherche d'images pour « icone géo »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889" y1="29778" x2="41333" y2="47111"/>
                        <a14:foregroundMark x1="26923" y1="9615" x2="29487" y2="1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528" y="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32000" y="6192000"/>
            <a:ext cx="421253" cy="28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53576" y="6192000"/>
            <a:ext cx="2342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w Cen MT" pitchFamily="34" charset="0"/>
              </a:rPr>
              <a:t>Espace urbanisé aujourd’hui </a:t>
            </a:r>
            <a:endParaRPr lang="fr-FR" sz="1400" b="1" dirty="0">
              <a:latin typeface="Tw Cen MT" pitchFamily="34" charset="0"/>
            </a:endParaRPr>
          </a:p>
        </p:txBody>
      </p:sp>
      <p:pic>
        <p:nvPicPr>
          <p:cNvPr id="14" name="Picture 4" descr="V:\04 - Secondaire\05- Lycee\2015_9782210103672_geographie-2e\2 - Manuscrits\études de cas numériques\A-WEB DOC\cartes\4-éléments graphiques chapitre 5\geo2_ch05_doc02_ca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20" y="5312342"/>
            <a:ext cx="1975620" cy="13689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31999" y="5535265"/>
            <a:ext cx="421253" cy="28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53576" y="5515488"/>
            <a:ext cx="1281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w Cen MT" pitchFamily="34" charset="0"/>
              </a:rPr>
              <a:t>Lagos en 1920</a:t>
            </a:r>
            <a:endParaRPr lang="fr-FR" sz="1400" b="1" dirty="0">
              <a:latin typeface="Tw Cen MT" pitchFamily="34" charset="0"/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4043680" y="4663440"/>
            <a:ext cx="589280" cy="223520"/>
          </a:xfrm>
          <a:custGeom>
            <a:avLst/>
            <a:gdLst>
              <a:gd name="connsiteX0" fmla="*/ 111760 w 589280"/>
              <a:gd name="connsiteY0" fmla="*/ 0 h 223520"/>
              <a:gd name="connsiteX1" fmla="*/ 284480 w 589280"/>
              <a:gd name="connsiteY1" fmla="*/ 81280 h 223520"/>
              <a:gd name="connsiteX2" fmla="*/ 467360 w 589280"/>
              <a:gd name="connsiteY2" fmla="*/ 71120 h 223520"/>
              <a:gd name="connsiteX3" fmla="*/ 508000 w 589280"/>
              <a:gd name="connsiteY3" fmla="*/ 20320 h 223520"/>
              <a:gd name="connsiteX4" fmla="*/ 589280 w 589280"/>
              <a:gd name="connsiteY4" fmla="*/ 50800 h 223520"/>
              <a:gd name="connsiteX5" fmla="*/ 589280 w 589280"/>
              <a:gd name="connsiteY5" fmla="*/ 162560 h 223520"/>
              <a:gd name="connsiteX6" fmla="*/ 579120 w 589280"/>
              <a:gd name="connsiteY6" fmla="*/ 213360 h 223520"/>
              <a:gd name="connsiteX7" fmla="*/ 386080 w 589280"/>
              <a:gd name="connsiteY7" fmla="*/ 223520 h 223520"/>
              <a:gd name="connsiteX8" fmla="*/ 304800 w 589280"/>
              <a:gd name="connsiteY8" fmla="*/ 193040 h 223520"/>
              <a:gd name="connsiteX9" fmla="*/ 193040 w 589280"/>
              <a:gd name="connsiteY9" fmla="*/ 182880 h 223520"/>
              <a:gd name="connsiteX10" fmla="*/ 10160 w 589280"/>
              <a:gd name="connsiteY10" fmla="*/ 101600 h 223520"/>
              <a:gd name="connsiteX11" fmla="*/ 0 w 589280"/>
              <a:gd name="connsiteY11" fmla="*/ 20320 h 223520"/>
              <a:gd name="connsiteX12" fmla="*/ 111760 w 589280"/>
              <a:gd name="connsiteY12" fmla="*/ 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9280" h="223520">
                <a:moveTo>
                  <a:pt x="111760" y="0"/>
                </a:moveTo>
                <a:lnTo>
                  <a:pt x="284480" y="81280"/>
                </a:lnTo>
                <a:lnTo>
                  <a:pt x="467360" y="71120"/>
                </a:lnTo>
                <a:lnTo>
                  <a:pt x="508000" y="20320"/>
                </a:lnTo>
                <a:lnTo>
                  <a:pt x="589280" y="50800"/>
                </a:lnTo>
                <a:lnTo>
                  <a:pt x="589280" y="162560"/>
                </a:lnTo>
                <a:lnTo>
                  <a:pt x="579120" y="213360"/>
                </a:lnTo>
                <a:lnTo>
                  <a:pt x="386080" y="223520"/>
                </a:lnTo>
                <a:lnTo>
                  <a:pt x="304800" y="193040"/>
                </a:lnTo>
                <a:lnTo>
                  <a:pt x="193040" y="182880"/>
                </a:lnTo>
                <a:lnTo>
                  <a:pt x="10160" y="101600"/>
                </a:lnTo>
                <a:lnTo>
                  <a:pt x="0" y="20320"/>
                </a:lnTo>
                <a:lnTo>
                  <a:pt x="11176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3852000" y="4608000"/>
            <a:ext cx="108000" cy="180000"/>
          </a:xfrm>
          <a:custGeom>
            <a:avLst/>
            <a:gdLst>
              <a:gd name="connsiteX0" fmla="*/ 66059 w 73013"/>
              <a:gd name="connsiteY0" fmla="*/ 3477 h 139072"/>
              <a:gd name="connsiteX1" fmla="*/ 0 w 73013"/>
              <a:gd name="connsiteY1" fmla="*/ 0 h 139072"/>
              <a:gd name="connsiteX2" fmla="*/ 0 w 73013"/>
              <a:gd name="connsiteY2" fmla="*/ 107781 h 139072"/>
              <a:gd name="connsiteX3" fmla="*/ 73013 w 73013"/>
              <a:gd name="connsiteY3" fmla="*/ 139072 h 139072"/>
              <a:gd name="connsiteX4" fmla="*/ 66059 w 73013"/>
              <a:gd name="connsiteY4" fmla="*/ 3477 h 13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3" h="139072">
                <a:moveTo>
                  <a:pt x="66059" y="3477"/>
                </a:moveTo>
                <a:lnTo>
                  <a:pt x="0" y="0"/>
                </a:lnTo>
                <a:lnTo>
                  <a:pt x="0" y="107781"/>
                </a:lnTo>
                <a:lnTo>
                  <a:pt x="73013" y="139072"/>
                </a:lnTo>
                <a:lnTo>
                  <a:pt x="66059" y="3477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1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4" grpId="0" animBg="1"/>
      <p:bldP spid="6" grpId="0" animBg="1"/>
      <p:bldP spid="7" grpId="0" animBg="1"/>
      <p:bldP spid="9" grpId="0" uiExpand="1" build="p" animBg="1"/>
      <p:bldP spid="10" grpId="0" build="p"/>
      <p:bldP spid="11" grpId="0" animBg="1"/>
      <p:bldP spid="8" grpId="0" animBg="1"/>
      <p:bldP spid="12" grpId="0"/>
      <p:bldP spid="15" grpId="0" animBg="1"/>
      <p:bldP spid="16" grpId="0"/>
      <p:bldP spid="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II. Une ville </a:t>
            </a:r>
            <a:r>
              <a:rPr lang="fr-FR" sz="30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congestionnee</a:t>
            </a:r>
            <a:r>
              <a:rPr lang="fr-FR" sz="3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 et </a:t>
            </a:r>
            <a:r>
              <a:rPr lang="fr-FR" sz="30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fractionnee</a:t>
            </a:r>
            <a:endParaRPr lang="fr-FR" sz="3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4505" y="2902433"/>
            <a:ext cx="3370025" cy="1044000"/>
          </a:xfrm>
          <a:prstGeom prst="rect">
            <a:avLst/>
          </a:prstGeom>
          <a:solidFill>
            <a:srgbClr val="FFFF99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u="sng" cap="small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Consigne</a:t>
            </a:r>
          </a:p>
          <a:p>
            <a:pPr algn="just"/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Observe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avec attention la vidéo et complète le tableau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ci-dessus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pour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comprendre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une des grandes problématiques de 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Lagos</a:t>
            </a:r>
            <a:endParaRPr lang="fr-FR" sz="1400" dirty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419001"/>
              </p:ext>
            </p:extLst>
          </p:nvPr>
        </p:nvGraphicFramePr>
        <p:xfrm>
          <a:off x="359470" y="737819"/>
          <a:ext cx="8425060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6265"/>
                <a:gridCol w="2106265"/>
                <a:gridCol w="2106265"/>
                <a:gridCol w="2106265"/>
              </a:tblGrid>
              <a:tr h="127415"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Tw Cen MT" pitchFamily="34" charset="0"/>
                        </a:rPr>
                        <a:t>A partir du documentaire,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Tw Cen MT" pitchFamily="34" charset="0"/>
                        </a:rPr>
                        <a:t> identifie : </a:t>
                      </a:r>
                      <a:endParaRPr lang="fr-FR" sz="1400" dirty="0">
                        <a:solidFill>
                          <a:schemeClr val="bg1"/>
                        </a:solidFill>
                        <a:latin typeface="Tw Cen M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cap="small" dirty="0" smtClean="0">
                          <a:latin typeface="Tw Cen MT" pitchFamily="34" charset="0"/>
                        </a:rPr>
                        <a:t>Les problèmes de Lagos</a:t>
                      </a:r>
                      <a:endParaRPr lang="fr-FR" sz="1400" b="1" i="1" cap="small" dirty="0">
                        <a:latin typeface="Tw Cen MT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cap="small" dirty="0" smtClean="0">
                          <a:latin typeface="Tw Cen MT" pitchFamily="34" charset="0"/>
                        </a:rPr>
                        <a:t>Les solutions mises</a:t>
                      </a:r>
                      <a:r>
                        <a:rPr lang="fr-FR" sz="1400" b="1" i="1" cap="small" baseline="0" dirty="0" smtClean="0">
                          <a:latin typeface="Tw Cen MT" pitchFamily="34" charset="0"/>
                        </a:rPr>
                        <a:t> en place</a:t>
                      </a:r>
                      <a:endParaRPr lang="fr-FR" sz="1400" b="1" i="1" cap="small" dirty="0">
                        <a:latin typeface="Tw Cen M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cap="small" dirty="0" smtClean="0">
                          <a:latin typeface="Tw Cen MT" pitchFamily="34" charset="0"/>
                        </a:rPr>
                        <a:t>Les acteurs </a:t>
                      </a:r>
                    </a:p>
                    <a:p>
                      <a:pPr algn="ctr"/>
                      <a:r>
                        <a:rPr lang="fr-FR" sz="1400" b="1" i="1" cap="small" dirty="0" smtClean="0">
                          <a:latin typeface="Tw Cen MT" pitchFamily="34" charset="0"/>
                        </a:rPr>
                        <a:t>(qui</a:t>
                      </a:r>
                      <a:r>
                        <a:rPr lang="fr-FR" sz="1400" b="1" i="1" cap="small" baseline="0" dirty="0" smtClean="0">
                          <a:latin typeface="Tw Cen MT" pitchFamily="34" charset="0"/>
                        </a:rPr>
                        <a:t> ?)</a:t>
                      </a:r>
                      <a:endParaRPr lang="fr-FR" sz="1400" b="1" i="1" cap="small" dirty="0">
                        <a:latin typeface="Tw Cen M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i="1" cap="small" dirty="0" smtClean="0">
                          <a:latin typeface="Tw Cen MT" pitchFamily="34" charset="0"/>
                        </a:rPr>
                        <a:t>Les conséquences</a:t>
                      </a:r>
                      <a:r>
                        <a:rPr lang="fr-FR" sz="1400" b="1" i="1" cap="small" baseline="0" dirty="0" smtClean="0">
                          <a:latin typeface="Tw Cen MT" pitchFamily="34" charset="0"/>
                        </a:rPr>
                        <a:t> sur la population</a:t>
                      </a:r>
                      <a:endParaRPr lang="fr-FR" sz="1400" b="1" i="1" cap="small" dirty="0">
                        <a:latin typeface="Tw Cen M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r-FR" sz="1400" dirty="0">
                        <a:latin typeface="Tw Cen MT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r-FR" sz="1400" dirty="0">
                        <a:latin typeface="Tw Cen M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r-FR" sz="1400" dirty="0">
                        <a:latin typeface="Tw Cen M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 smtClean="0">
                        <a:latin typeface="Tw Cen MT" pitchFamily="34" charset="0"/>
                      </a:endParaRPr>
                    </a:p>
                    <a:p>
                      <a:endParaRPr lang="fr-FR" sz="1400" dirty="0" smtClean="0">
                        <a:latin typeface="Tw Cen MT" pitchFamily="34" charset="0"/>
                      </a:endParaRPr>
                    </a:p>
                    <a:p>
                      <a:endParaRPr lang="fr-FR" sz="1400" dirty="0" smtClean="0">
                        <a:latin typeface="Tw Cen MT" pitchFamily="34" charset="0"/>
                      </a:endParaRPr>
                    </a:p>
                    <a:p>
                      <a:endParaRPr lang="fr-FR" sz="1400" dirty="0" smtClean="0">
                        <a:latin typeface="Tw Cen MT" pitchFamily="34" charset="0"/>
                      </a:endParaRPr>
                    </a:p>
                    <a:p>
                      <a:endParaRPr lang="fr-FR" sz="1400" dirty="0" smtClean="0">
                        <a:latin typeface="Tw Cen MT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http://1.bp.blogspot.com/-fwm2owsrbIg/UMl_7OpQT0I/AAAAAAAAZJs/kljasq-qvWQ/s1600/1333117550_1331802309_lagos1.jpg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67"/>
          <a:stretch/>
        </p:blipFill>
        <p:spPr bwMode="auto">
          <a:xfrm>
            <a:off x="5414507" y="4217771"/>
            <a:ext cx="3384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9470" y="1743988"/>
            <a:ext cx="21062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fr-FR" sz="14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Embouteillage</a:t>
            </a:r>
          </a:p>
          <a:p>
            <a:pPr marL="285750" lvl="0" indent="-285750">
              <a:buFontTx/>
              <a:buChar char="-"/>
            </a:pPr>
            <a:r>
              <a:rPr lang="fr-FR" sz="14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Pollution</a:t>
            </a:r>
          </a:p>
          <a:p>
            <a:pPr marL="285750" lvl="0" indent="-285750">
              <a:buFontTx/>
              <a:buChar char="-"/>
            </a:pPr>
            <a:r>
              <a:rPr lang="fr-FR" sz="14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Manque de transports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5735" y="1528544"/>
            <a:ext cx="21062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fr-FR" sz="14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Plan de modernisation des transports</a:t>
            </a:r>
          </a:p>
          <a:p>
            <a:pPr marL="285750" lvl="0" indent="-285750">
              <a:buFontTx/>
              <a:buChar char="-"/>
            </a:pPr>
            <a:r>
              <a:rPr lang="fr-FR" sz="14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Construction de nouveaux axes de communication</a:t>
            </a:r>
          </a:p>
        </p:txBody>
      </p:sp>
      <p:pic>
        <p:nvPicPr>
          <p:cNvPr id="10" name="Picture 2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t="36202" r="30001" b="20485"/>
          <a:stretch/>
        </p:blipFill>
        <p:spPr bwMode="auto">
          <a:xfrm>
            <a:off x="5407517" y="4217771"/>
            <a:ext cx="3384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0" y="1636265"/>
            <a:ext cx="2106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fr-FR" sz="14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L’Etat </a:t>
            </a:r>
            <a:r>
              <a:rPr lang="fr-FR" sz="14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 (LAMATA*)</a:t>
            </a:r>
            <a:endParaRPr lang="fr-FR" sz="1400" b="1" i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fr-FR" sz="14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Des compagnies étrangères </a:t>
            </a:r>
            <a:r>
              <a:rPr lang="fr-FR" sz="14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 (</a:t>
            </a:r>
            <a:r>
              <a:rPr lang="fr-FR" sz="14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ex : </a:t>
            </a:r>
            <a:r>
              <a:rPr lang="fr-FR" sz="14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Chine/China </a:t>
            </a:r>
            <a:r>
              <a:rPr lang="fr-FR" sz="1400" b="1" i="1" dirty="0" err="1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railway</a:t>
            </a:r>
            <a:r>
              <a:rPr lang="fr-FR" sz="14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)</a:t>
            </a:r>
            <a:endParaRPr lang="fr-FR" sz="1400" b="1" i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</p:txBody>
      </p:sp>
      <p:pic>
        <p:nvPicPr>
          <p:cNvPr id="2050" name="Picture 2" descr="http://www.railwaygazette.com/uploads/pics/tn_ng-ogun-railway-contract-map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30" y="4217771"/>
            <a:ext cx="3384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78265" y="1529128"/>
            <a:ext cx="21132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- Expulsion des populations pauvres sans préavis ni compensation financière</a:t>
            </a:r>
          </a:p>
          <a:p>
            <a:pPr lvl="0"/>
            <a:r>
              <a:rPr lang="fr-FR" sz="14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- Construction de logements  à venir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00530" y="6566642"/>
            <a:ext cx="37036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w Cen MT" pitchFamily="34" charset="0"/>
              </a:rPr>
              <a:t>* Lagos </a:t>
            </a:r>
            <a:r>
              <a:rPr lang="en-US" sz="1400" b="1" dirty="0">
                <a:latin typeface="Tw Cen MT" pitchFamily="34" charset="0"/>
              </a:rPr>
              <a:t>Metropolitan Area Transport Authority </a:t>
            </a:r>
            <a:endParaRPr lang="fr-FR" sz="1400" b="1" dirty="0">
              <a:latin typeface="Tw Cen MT" pitchFamily="34" charset="0"/>
            </a:endParaRPr>
          </a:p>
        </p:txBody>
      </p:sp>
      <p:sp>
        <p:nvSpPr>
          <p:cNvPr id="14" name="AutoShape 4" descr="https://i.guim.co.uk/img/media/89539cb19fa3b37c4efdbfd0870be7b2542f937d/0_130_2047_1229/master/2047.jpg?w=1200&amp;q=85&amp;auto=format&amp;sharp=10&amp;s=c1c2a31768fe77880c33efd2422b07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6" descr="https://i.guim.co.uk/img/media/89539cb19fa3b37c4efdbfd0870be7b2542f937d/0_130_2047_1229/master/2047.jpg?w=1200&amp;q=85&amp;auto=format&amp;sharp=10&amp;s=c1c2a31768fe77880c33efd2422b074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0" descr="https://i.guim.co.uk/img/media/89539cb19fa3b37c4efdbfd0870be7b2542f937d/0_130_2047_1229/master/2047.jpg?w=1200&amp;q=85&amp;auto=format&amp;sharp=10&amp;s=c1c2a31768fe77880c33efd2422b074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9" name="Picture 11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18587" r="19546" b="18221"/>
          <a:stretch/>
        </p:blipFill>
        <p:spPr bwMode="auto">
          <a:xfrm>
            <a:off x="5400530" y="4217771"/>
            <a:ext cx="3384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4507" y="4217771"/>
            <a:ext cx="3370024" cy="2163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55424" y="2948969"/>
            <a:ext cx="4633783" cy="34753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le reportage de l’AFP</a:t>
            </a:r>
            <a:endParaRPr lang="fr-FR" dirty="0"/>
          </a:p>
          <a:p>
            <a:pPr algn="ctr"/>
            <a:r>
              <a:rPr lang="fr-FR" b="1" u="sng" dirty="0" smtClean="0"/>
              <a:t>Lien actif</a:t>
            </a:r>
          </a:p>
          <a:p>
            <a:pPr algn="ctr"/>
            <a:endParaRPr lang="fr-FR" b="1" u="sng" dirty="0"/>
          </a:p>
          <a:p>
            <a:pPr algn="ctr"/>
            <a:r>
              <a:rPr lang="fr-FR" u="sng" dirty="0">
                <a:hlinkClick r:id="rId7"/>
              </a:rPr>
              <a:t>https://</a:t>
            </a:r>
            <a:r>
              <a:rPr lang="fr-FR" u="sng" dirty="0" smtClean="0">
                <a:hlinkClick r:id="rId7"/>
              </a:rPr>
              <a:t>www.youtube.com/watch?v=uXvMoBC8S70&amp;feature=youtu.be</a:t>
            </a:r>
            <a:endParaRPr lang="fr-FR" u="sng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642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7" grpId="0" uiExpand="1" build="p"/>
      <p:bldP spid="8" grpId="0" build="p"/>
      <p:bldP spid="9" grpId="0" uiExpand="1" build="p"/>
      <p:bldP spid="11" grpId="0" build="p"/>
      <p:bldP spid="13" grpId="0"/>
      <p:bldP spid="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400"/>
            <a:ext cx="7479174" cy="51202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3600" y="5464800"/>
            <a:ext cx="5054506" cy="10846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67457" y="506870"/>
            <a:ext cx="5468302" cy="864000"/>
          </a:xfrm>
          <a:prstGeom prst="rect">
            <a:avLst/>
          </a:prstGeom>
          <a:solidFill>
            <a:srgbClr val="FFFF99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Consignes pour la réalisation du croquis</a:t>
            </a:r>
            <a:endParaRPr lang="fr-FR" sz="1400" dirty="0" smtClean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  <a:p>
            <a:pPr algn="just"/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Sur le fond de carte de Lagos, trace les principaux axes de circulation existants et les projets en cours de réalisation. Localise les principaux bidonvilles</a:t>
            </a:r>
            <a:endParaRPr lang="fr-FR" sz="1400" dirty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Croquis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000" y="216000"/>
            <a:ext cx="2943103" cy="115487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Méthode</a:t>
            </a:r>
          </a:p>
          <a:p>
            <a:pPr algn="just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J’utilise des feutres de couleurs différentes pour tracer les axes de transport (figurés linéaires) et les bidonvilles (figurés ponctuels)</a:t>
            </a:r>
          </a:p>
        </p:txBody>
      </p:sp>
      <p:pic>
        <p:nvPicPr>
          <p:cNvPr id="13" name="Image 12" descr="Résultats de recherche d'images pour « icone géo »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2889" y1="29778" x2="41333" y2="47111"/>
                        <a14:foregroundMark x1="26923" y1="9615" x2="29487" y2="1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528" y="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orme libre 15"/>
          <p:cNvSpPr/>
          <p:nvPr/>
        </p:nvSpPr>
        <p:spPr>
          <a:xfrm>
            <a:off x="495320" y="5535265"/>
            <a:ext cx="437803" cy="210589"/>
          </a:xfrm>
          <a:custGeom>
            <a:avLst/>
            <a:gdLst>
              <a:gd name="connsiteX0" fmla="*/ 0 w 437803"/>
              <a:gd name="connsiteY0" fmla="*/ 0 h 210589"/>
              <a:gd name="connsiteX1" fmla="*/ 437803 w 437803"/>
              <a:gd name="connsiteY1" fmla="*/ 210589 h 2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803" h="210589">
                <a:moveTo>
                  <a:pt x="0" y="0"/>
                </a:moveTo>
                <a:lnTo>
                  <a:pt x="437803" y="210589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080000" y="5472000"/>
            <a:ext cx="3565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w Cen MT" pitchFamily="34" charset="0"/>
              </a:rPr>
              <a:t>Principaux axes routiers saturés </a:t>
            </a:r>
            <a:r>
              <a:rPr lang="fr-FR" sz="1400" b="1" i="1" dirty="0" smtClean="0">
                <a:latin typeface="Tw Cen MT" pitchFamily="34" charset="0"/>
              </a:rPr>
              <a:t>(« Go slow »)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80000" y="5834659"/>
            <a:ext cx="3953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w Cen MT" pitchFamily="34" charset="0"/>
              </a:rPr>
              <a:t>Nouveaux axes réalisés ou en cours de réalisation</a:t>
            </a:r>
            <a:endParaRPr lang="fr-FR" sz="1400" b="1" i="1" dirty="0">
              <a:latin typeface="Tw Cen MT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1169581" y="2062716"/>
            <a:ext cx="3264196" cy="2753833"/>
            <a:chOff x="1169581" y="2062716"/>
            <a:chExt cx="3264196" cy="2753833"/>
          </a:xfrm>
        </p:grpSpPr>
        <p:sp>
          <p:nvSpPr>
            <p:cNvPr id="26" name="Forme libre 25"/>
            <p:cNvSpPr/>
            <p:nvPr/>
          </p:nvSpPr>
          <p:spPr>
            <a:xfrm>
              <a:off x="1169581" y="2062716"/>
              <a:ext cx="3264196" cy="2753833"/>
            </a:xfrm>
            <a:custGeom>
              <a:avLst/>
              <a:gdLst>
                <a:gd name="connsiteX0" fmla="*/ 0 w 3264196"/>
                <a:gd name="connsiteY0" fmla="*/ 2115879 h 2753833"/>
                <a:gd name="connsiteX1" fmla="*/ 0 w 3264196"/>
                <a:gd name="connsiteY1" fmla="*/ 2349796 h 2753833"/>
                <a:gd name="connsiteX2" fmla="*/ 2052084 w 3264196"/>
                <a:gd name="connsiteY2" fmla="*/ 2753833 h 2753833"/>
                <a:gd name="connsiteX3" fmla="*/ 2573079 w 3264196"/>
                <a:gd name="connsiteY3" fmla="*/ 2679405 h 2753833"/>
                <a:gd name="connsiteX4" fmla="*/ 2286000 w 3264196"/>
                <a:gd name="connsiteY4" fmla="*/ 1945758 h 2753833"/>
                <a:gd name="connsiteX5" fmla="*/ 2381693 w 3264196"/>
                <a:gd name="connsiteY5" fmla="*/ 978196 h 2753833"/>
                <a:gd name="connsiteX6" fmla="*/ 2849526 w 3264196"/>
                <a:gd name="connsiteY6" fmla="*/ 308344 h 2753833"/>
                <a:gd name="connsiteX7" fmla="*/ 3264196 w 3264196"/>
                <a:gd name="connsiteY7" fmla="*/ 0 h 2753833"/>
                <a:gd name="connsiteX8" fmla="*/ 3264196 w 3264196"/>
                <a:gd name="connsiteY8" fmla="*/ 0 h 2753833"/>
                <a:gd name="connsiteX0" fmla="*/ 0 w 3264196"/>
                <a:gd name="connsiteY0" fmla="*/ 2115879 h 2753833"/>
                <a:gd name="connsiteX1" fmla="*/ 2052084 w 3264196"/>
                <a:gd name="connsiteY1" fmla="*/ 2753833 h 2753833"/>
                <a:gd name="connsiteX2" fmla="*/ 2573079 w 3264196"/>
                <a:gd name="connsiteY2" fmla="*/ 2679405 h 2753833"/>
                <a:gd name="connsiteX3" fmla="*/ 2286000 w 3264196"/>
                <a:gd name="connsiteY3" fmla="*/ 1945758 h 2753833"/>
                <a:gd name="connsiteX4" fmla="*/ 2381693 w 3264196"/>
                <a:gd name="connsiteY4" fmla="*/ 978196 h 2753833"/>
                <a:gd name="connsiteX5" fmla="*/ 2849526 w 3264196"/>
                <a:gd name="connsiteY5" fmla="*/ 308344 h 2753833"/>
                <a:gd name="connsiteX6" fmla="*/ 3264196 w 3264196"/>
                <a:gd name="connsiteY6" fmla="*/ 0 h 2753833"/>
                <a:gd name="connsiteX7" fmla="*/ 3264196 w 3264196"/>
                <a:gd name="connsiteY7" fmla="*/ 0 h 2753833"/>
                <a:gd name="connsiteX0" fmla="*/ 0 w 3264196"/>
                <a:gd name="connsiteY0" fmla="*/ 2115879 h 2753833"/>
                <a:gd name="connsiteX1" fmla="*/ 2052084 w 3264196"/>
                <a:gd name="connsiteY1" fmla="*/ 2753833 h 2753833"/>
                <a:gd name="connsiteX2" fmla="*/ 2708546 w 3264196"/>
                <a:gd name="connsiteY2" fmla="*/ 2566517 h 2753833"/>
                <a:gd name="connsiteX3" fmla="*/ 2286000 w 3264196"/>
                <a:gd name="connsiteY3" fmla="*/ 1945758 h 2753833"/>
                <a:gd name="connsiteX4" fmla="*/ 2381693 w 3264196"/>
                <a:gd name="connsiteY4" fmla="*/ 978196 h 2753833"/>
                <a:gd name="connsiteX5" fmla="*/ 2849526 w 3264196"/>
                <a:gd name="connsiteY5" fmla="*/ 308344 h 2753833"/>
                <a:gd name="connsiteX6" fmla="*/ 3264196 w 3264196"/>
                <a:gd name="connsiteY6" fmla="*/ 0 h 2753833"/>
                <a:gd name="connsiteX7" fmla="*/ 3264196 w 3264196"/>
                <a:gd name="connsiteY7" fmla="*/ 0 h 2753833"/>
                <a:gd name="connsiteX0" fmla="*/ 0 w 3264196"/>
                <a:gd name="connsiteY0" fmla="*/ 2115879 h 2753833"/>
                <a:gd name="connsiteX1" fmla="*/ 2052084 w 3264196"/>
                <a:gd name="connsiteY1" fmla="*/ 2753833 h 2753833"/>
                <a:gd name="connsiteX2" fmla="*/ 2753701 w 3264196"/>
                <a:gd name="connsiteY2" fmla="*/ 2555228 h 2753833"/>
                <a:gd name="connsiteX3" fmla="*/ 2286000 w 3264196"/>
                <a:gd name="connsiteY3" fmla="*/ 1945758 h 2753833"/>
                <a:gd name="connsiteX4" fmla="*/ 2381693 w 3264196"/>
                <a:gd name="connsiteY4" fmla="*/ 978196 h 2753833"/>
                <a:gd name="connsiteX5" fmla="*/ 2849526 w 3264196"/>
                <a:gd name="connsiteY5" fmla="*/ 308344 h 2753833"/>
                <a:gd name="connsiteX6" fmla="*/ 3264196 w 3264196"/>
                <a:gd name="connsiteY6" fmla="*/ 0 h 2753833"/>
                <a:gd name="connsiteX7" fmla="*/ 3264196 w 3264196"/>
                <a:gd name="connsiteY7" fmla="*/ 0 h 2753833"/>
                <a:gd name="connsiteX0" fmla="*/ 0 w 3264196"/>
                <a:gd name="connsiteY0" fmla="*/ 2115879 h 2753833"/>
                <a:gd name="connsiteX1" fmla="*/ 2052084 w 3264196"/>
                <a:gd name="connsiteY1" fmla="*/ 2753833 h 2753833"/>
                <a:gd name="connsiteX2" fmla="*/ 2729363 w 3264196"/>
                <a:gd name="connsiteY2" fmla="*/ 2541320 h 2753833"/>
                <a:gd name="connsiteX3" fmla="*/ 2286000 w 3264196"/>
                <a:gd name="connsiteY3" fmla="*/ 1945758 h 2753833"/>
                <a:gd name="connsiteX4" fmla="*/ 2381693 w 3264196"/>
                <a:gd name="connsiteY4" fmla="*/ 978196 h 2753833"/>
                <a:gd name="connsiteX5" fmla="*/ 2849526 w 3264196"/>
                <a:gd name="connsiteY5" fmla="*/ 308344 h 2753833"/>
                <a:gd name="connsiteX6" fmla="*/ 3264196 w 3264196"/>
                <a:gd name="connsiteY6" fmla="*/ 0 h 2753833"/>
                <a:gd name="connsiteX7" fmla="*/ 3264196 w 3264196"/>
                <a:gd name="connsiteY7" fmla="*/ 0 h 275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4196" h="2753833">
                  <a:moveTo>
                    <a:pt x="0" y="2115879"/>
                  </a:moveTo>
                  <a:lnTo>
                    <a:pt x="2052084" y="2753833"/>
                  </a:lnTo>
                  <a:lnTo>
                    <a:pt x="2729363" y="2541320"/>
                  </a:lnTo>
                  <a:lnTo>
                    <a:pt x="2286000" y="1945758"/>
                  </a:lnTo>
                  <a:lnTo>
                    <a:pt x="2381693" y="978196"/>
                  </a:lnTo>
                  <a:lnTo>
                    <a:pt x="2849526" y="308344"/>
                  </a:lnTo>
                  <a:lnTo>
                    <a:pt x="3264196" y="0"/>
                  </a:lnTo>
                  <a:lnTo>
                    <a:pt x="3264196" y="0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3880685" y="4590865"/>
              <a:ext cx="437803" cy="210589"/>
            </a:xfrm>
            <a:custGeom>
              <a:avLst/>
              <a:gdLst>
                <a:gd name="connsiteX0" fmla="*/ 0 w 437803"/>
                <a:gd name="connsiteY0" fmla="*/ 0 h 210589"/>
                <a:gd name="connsiteX1" fmla="*/ 437803 w 437803"/>
                <a:gd name="connsiteY1" fmla="*/ 210589 h 2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803" h="210589">
                  <a:moveTo>
                    <a:pt x="0" y="0"/>
                  </a:moveTo>
                  <a:lnTo>
                    <a:pt x="437803" y="210589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Forme libre 27"/>
          <p:cNvSpPr/>
          <p:nvPr/>
        </p:nvSpPr>
        <p:spPr>
          <a:xfrm>
            <a:off x="1047750" y="1521847"/>
            <a:ext cx="2933700" cy="3438525"/>
          </a:xfrm>
          <a:custGeom>
            <a:avLst/>
            <a:gdLst>
              <a:gd name="connsiteX0" fmla="*/ 0 w 2933700"/>
              <a:gd name="connsiteY0" fmla="*/ 2828925 h 3438525"/>
              <a:gd name="connsiteX1" fmla="*/ 438150 w 2933700"/>
              <a:gd name="connsiteY1" fmla="*/ 2867025 h 3438525"/>
              <a:gd name="connsiteX2" fmla="*/ 2190750 w 2933700"/>
              <a:gd name="connsiteY2" fmla="*/ 3438525 h 3438525"/>
              <a:gd name="connsiteX3" fmla="*/ 2933700 w 2933700"/>
              <a:gd name="connsiteY3" fmla="*/ 3181350 h 3438525"/>
              <a:gd name="connsiteX4" fmla="*/ 2714625 w 2933700"/>
              <a:gd name="connsiteY4" fmla="*/ 1752600 h 3438525"/>
              <a:gd name="connsiteX5" fmla="*/ 1847850 w 2933700"/>
              <a:gd name="connsiteY5" fmla="*/ 876300 h 3438525"/>
              <a:gd name="connsiteX6" fmla="*/ 1800225 w 2933700"/>
              <a:gd name="connsiteY6" fmla="*/ 295275 h 3438525"/>
              <a:gd name="connsiteX7" fmla="*/ 1276350 w 2933700"/>
              <a:gd name="connsiteY7" fmla="*/ 0 h 343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3700" h="3438525">
                <a:moveTo>
                  <a:pt x="0" y="2828925"/>
                </a:moveTo>
                <a:lnTo>
                  <a:pt x="438150" y="2867025"/>
                </a:lnTo>
                <a:lnTo>
                  <a:pt x="2190750" y="3438525"/>
                </a:lnTo>
                <a:lnTo>
                  <a:pt x="2933700" y="3181350"/>
                </a:lnTo>
                <a:lnTo>
                  <a:pt x="2714625" y="1752600"/>
                </a:lnTo>
                <a:lnTo>
                  <a:pt x="1847850" y="876300"/>
                </a:lnTo>
                <a:lnTo>
                  <a:pt x="1800225" y="295275"/>
                </a:lnTo>
                <a:lnTo>
                  <a:pt x="127635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1914525" y="1704975"/>
            <a:ext cx="2247900" cy="2800350"/>
          </a:xfrm>
          <a:custGeom>
            <a:avLst/>
            <a:gdLst>
              <a:gd name="connsiteX0" fmla="*/ 0 w 2247900"/>
              <a:gd name="connsiteY0" fmla="*/ 2800350 h 2800350"/>
              <a:gd name="connsiteX1" fmla="*/ 609600 w 2247900"/>
              <a:gd name="connsiteY1" fmla="*/ 1428750 h 2800350"/>
              <a:gd name="connsiteX2" fmla="*/ 1428750 w 2247900"/>
              <a:gd name="connsiteY2" fmla="*/ 904875 h 2800350"/>
              <a:gd name="connsiteX3" fmla="*/ 2247900 w 2247900"/>
              <a:gd name="connsiteY3" fmla="*/ 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2800350">
                <a:moveTo>
                  <a:pt x="0" y="2800350"/>
                </a:moveTo>
                <a:lnTo>
                  <a:pt x="609600" y="1428750"/>
                </a:lnTo>
                <a:lnTo>
                  <a:pt x="1428750" y="904875"/>
                </a:lnTo>
                <a:lnTo>
                  <a:pt x="2247900" y="0"/>
                </a:ln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3718586" y="2219324"/>
            <a:ext cx="361950" cy="2505075"/>
          </a:xfrm>
          <a:custGeom>
            <a:avLst/>
            <a:gdLst>
              <a:gd name="connsiteX0" fmla="*/ 304800 w 304800"/>
              <a:gd name="connsiteY0" fmla="*/ 2419350 h 2419350"/>
              <a:gd name="connsiteX1" fmla="*/ 76200 w 304800"/>
              <a:gd name="connsiteY1" fmla="*/ 923925 h 2419350"/>
              <a:gd name="connsiteX2" fmla="*/ 285750 w 304800"/>
              <a:gd name="connsiteY2" fmla="*/ 438150 h 2419350"/>
              <a:gd name="connsiteX3" fmla="*/ 0 w 304800"/>
              <a:gd name="connsiteY3" fmla="*/ 0 h 2419350"/>
              <a:gd name="connsiteX0" fmla="*/ 361950 w 361950"/>
              <a:gd name="connsiteY0" fmla="*/ 2505075 h 2505075"/>
              <a:gd name="connsiteX1" fmla="*/ 133350 w 361950"/>
              <a:gd name="connsiteY1" fmla="*/ 1009650 h 2505075"/>
              <a:gd name="connsiteX2" fmla="*/ 342900 w 361950"/>
              <a:gd name="connsiteY2" fmla="*/ 523875 h 2505075"/>
              <a:gd name="connsiteX3" fmla="*/ 0 w 361950"/>
              <a:gd name="connsiteY3" fmla="*/ 0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" h="2505075">
                <a:moveTo>
                  <a:pt x="361950" y="2505075"/>
                </a:moveTo>
                <a:lnTo>
                  <a:pt x="133350" y="1009650"/>
                </a:lnTo>
                <a:lnTo>
                  <a:pt x="342900" y="523875"/>
                </a:ln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3973969" y="4543425"/>
            <a:ext cx="3827006" cy="514350"/>
          </a:xfrm>
          <a:custGeom>
            <a:avLst/>
            <a:gdLst>
              <a:gd name="connsiteX0" fmla="*/ 0 w 3867150"/>
              <a:gd name="connsiteY0" fmla="*/ 142875 h 514350"/>
              <a:gd name="connsiteX1" fmla="*/ 828675 w 3867150"/>
              <a:gd name="connsiteY1" fmla="*/ 514350 h 514350"/>
              <a:gd name="connsiteX2" fmla="*/ 2914650 w 3867150"/>
              <a:gd name="connsiteY2" fmla="*/ 66675 h 514350"/>
              <a:gd name="connsiteX3" fmla="*/ 3867150 w 3867150"/>
              <a:gd name="connsiteY3" fmla="*/ 0 h 514350"/>
              <a:gd name="connsiteX0" fmla="*/ 0 w 3827006"/>
              <a:gd name="connsiteY0" fmla="*/ 156256 h 514350"/>
              <a:gd name="connsiteX1" fmla="*/ 788531 w 3827006"/>
              <a:gd name="connsiteY1" fmla="*/ 514350 h 514350"/>
              <a:gd name="connsiteX2" fmla="*/ 2874506 w 3827006"/>
              <a:gd name="connsiteY2" fmla="*/ 66675 h 514350"/>
              <a:gd name="connsiteX3" fmla="*/ 3827006 w 3827006"/>
              <a:gd name="connsiteY3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7006" h="514350">
                <a:moveTo>
                  <a:pt x="0" y="156256"/>
                </a:moveTo>
                <a:lnTo>
                  <a:pt x="788531" y="514350"/>
                </a:lnTo>
                <a:lnTo>
                  <a:pt x="2874506" y="66675"/>
                </a:lnTo>
                <a:lnTo>
                  <a:pt x="3827006" y="0"/>
                </a:ln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495319" y="5802629"/>
            <a:ext cx="437803" cy="210589"/>
          </a:xfrm>
          <a:custGeom>
            <a:avLst/>
            <a:gdLst>
              <a:gd name="connsiteX0" fmla="*/ 0 w 437803"/>
              <a:gd name="connsiteY0" fmla="*/ 0 h 210589"/>
              <a:gd name="connsiteX1" fmla="*/ 437803 w 437803"/>
              <a:gd name="connsiteY1" fmla="*/ 210589 h 2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803" h="210589">
                <a:moveTo>
                  <a:pt x="0" y="0"/>
                </a:moveTo>
                <a:lnTo>
                  <a:pt x="437803" y="21058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495320" y="5883254"/>
            <a:ext cx="437803" cy="210589"/>
          </a:xfrm>
          <a:custGeom>
            <a:avLst/>
            <a:gdLst>
              <a:gd name="connsiteX0" fmla="*/ 0 w 437803"/>
              <a:gd name="connsiteY0" fmla="*/ 0 h 210589"/>
              <a:gd name="connsiteX1" fmla="*/ 437803 w 437803"/>
              <a:gd name="connsiteY1" fmla="*/ 210589 h 2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803" h="210589">
                <a:moveTo>
                  <a:pt x="0" y="0"/>
                </a:moveTo>
                <a:lnTo>
                  <a:pt x="437803" y="210589"/>
                </a:ln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Hexagone 2"/>
          <p:cNvSpPr/>
          <p:nvPr/>
        </p:nvSpPr>
        <p:spPr>
          <a:xfrm>
            <a:off x="3650304" y="4421795"/>
            <a:ext cx="252000" cy="252000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Hexagone 22"/>
          <p:cNvSpPr/>
          <p:nvPr/>
        </p:nvSpPr>
        <p:spPr>
          <a:xfrm>
            <a:off x="4145777" y="4211559"/>
            <a:ext cx="252000" cy="252000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Hexagone 23"/>
          <p:cNvSpPr/>
          <p:nvPr/>
        </p:nvSpPr>
        <p:spPr>
          <a:xfrm>
            <a:off x="3668316" y="3241109"/>
            <a:ext cx="252000" cy="252000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Hexagone 33"/>
          <p:cNvSpPr/>
          <p:nvPr/>
        </p:nvSpPr>
        <p:spPr>
          <a:xfrm>
            <a:off x="3059159" y="2537423"/>
            <a:ext cx="252000" cy="252000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Hexagone 34"/>
          <p:cNvSpPr/>
          <p:nvPr/>
        </p:nvSpPr>
        <p:spPr>
          <a:xfrm>
            <a:off x="532211" y="6210115"/>
            <a:ext cx="252000" cy="252000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1061683" y="6220370"/>
            <a:ext cx="184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w Cen MT" pitchFamily="34" charset="0"/>
              </a:rPr>
              <a:t>Principaux bidonvilles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825393" y="4357534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latin typeface="Tw Cen MT" pitchFamily="34" charset="0"/>
              </a:rPr>
              <a:t>Badia</a:t>
            </a:r>
            <a:r>
              <a:rPr lang="fr-FR" sz="1400" b="1" i="1" dirty="0" smtClean="0">
                <a:latin typeface="Tw Cen MT" pitchFamily="34" charset="0"/>
              </a:rPr>
              <a:t> East</a:t>
            </a:r>
            <a:endParaRPr lang="fr-FR" sz="1400" b="1" i="1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0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uiExpand="1" build="p" animBg="1"/>
      <p:bldP spid="10" grpId="0" build="p"/>
      <p:bldP spid="11" grpId="0" animBg="1"/>
      <p:bldP spid="16" grpId="0" animBg="1"/>
      <p:bldP spid="17" grpId="0"/>
      <p:bldP spid="22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" grpId="0" animBg="1"/>
      <p:bldP spid="23" grpId="0" animBg="1"/>
      <p:bldP spid="24" grpId="0" animBg="1"/>
      <p:bldP spid="34" grpId="0" animBg="1"/>
      <p:bldP spid="35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III. D’importants projets d’</a:t>
            </a:r>
            <a:r>
              <a:rPr lang="fr-FR" sz="30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amenagement</a:t>
            </a:r>
            <a:endParaRPr lang="fr-FR" sz="3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7313" y="646330"/>
            <a:ext cx="3168000" cy="2088000"/>
          </a:xfrm>
          <a:prstGeom prst="rect">
            <a:avLst/>
          </a:prstGeom>
          <a:solidFill>
            <a:srgbClr val="FFFF99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fr-FR" sz="1400" b="1" u="sng" cap="small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Questions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 : Observe avec attention le clip vidéo sur Lagos : quelle image de la ville donne-t-il ? </a:t>
            </a:r>
          </a:p>
          <a:p>
            <a:pPr algn="just"/>
            <a:r>
              <a:rPr lang="fr-FR" sz="14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Le clip vidéo donne l’image d’une ville moderne (construction de quartiers nouveaux, building), où tout va vite, une ville touristique, attractive (hôtels, restaurants, galeries d’art, concerts…), économiquement puissante (texte traduit)</a:t>
            </a:r>
          </a:p>
        </p:txBody>
      </p:sp>
      <p:sp>
        <p:nvSpPr>
          <p:cNvPr id="16" name="Zone de texte 20"/>
          <p:cNvSpPr txBox="1"/>
          <p:nvPr/>
        </p:nvSpPr>
        <p:spPr>
          <a:xfrm>
            <a:off x="3431742" y="4156518"/>
            <a:ext cx="5583759" cy="16200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3600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fr-FR" sz="1400" b="1" u="sng" kern="1200" dirty="0" smtClean="0">
                <a:solidFill>
                  <a:srgbClr val="4A442A"/>
                </a:solidFill>
                <a:effectLst/>
                <a:latin typeface="Tw Cen MT"/>
                <a:ea typeface="Times New Roman"/>
                <a:cs typeface="Times New Roman"/>
              </a:rPr>
              <a:t>Traduction </a:t>
            </a:r>
            <a:r>
              <a:rPr lang="fr-FR" sz="1400" b="1" u="sng" kern="1200" dirty="0">
                <a:solidFill>
                  <a:srgbClr val="4A442A"/>
                </a:solidFill>
                <a:effectLst/>
                <a:latin typeface="Tw Cen MT"/>
                <a:ea typeface="Times New Roman"/>
                <a:cs typeface="Times New Roman"/>
              </a:rPr>
              <a:t>du titre</a:t>
            </a:r>
            <a:r>
              <a:rPr lang="fr-FR" sz="1400" b="1" kern="1200" dirty="0">
                <a:solidFill>
                  <a:srgbClr val="4A442A"/>
                </a:solidFill>
                <a:effectLst/>
                <a:latin typeface="Tw Cen MT"/>
                <a:ea typeface="Times New Roman"/>
                <a:cs typeface="Times New Roman"/>
              </a:rPr>
              <a:t> : « Lagos, la grosse pomme de l’Afrique. »</a:t>
            </a:r>
            <a:endParaRPr lang="fr-FR" sz="1400" dirty="0">
              <a:effectLst/>
              <a:latin typeface="Tw Cen MT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fr-FR" sz="1400" b="1" u="sng" kern="1200" dirty="0" smtClean="0">
                <a:solidFill>
                  <a:srgbClr val="4A442A"/>
                </a:solidFill>
                <a:effectLst/>
                <a:latin typeface="Tw Cen MT"/>
                <a:ea typeface="Times New Roman"/>
                <a:cs typeface="Times New Roman"/>
              </a:rPr>
              <a:t>Explication </a:t>
            </a:r>
            <a:r>
              <a:rPr lang="fr-FR" sz="1400" b="1" u="sng" kern="1200" dirty="0">
                <a:solidFill>
                  <a:srgbClr val="4A442A"/>
                </a:solidFill>
                <a:effectLst/>
                <a:latin typeface="Tw Cen MT"/>
                <a:ea typeface="Times New Roman"/>
                <a:cs typeface="Times New Roman"/>
              </a:rPr>
              <a:t>du titre</a:t>
            </a:r>
            <a:r>
              <a:rPr lang="fr-FR" sz="1400" b="1" kern="1200" dirty="0">
                <a:solidFill>
                  <a:srgbClr val="4A442A"/>
                </a:solidFill>
                <a:effectLst/>
                <a:latin typeface="Tw Cen MT"/>
                <a:ea typeface="Times New Roman"/>
                <a:cs typeface="Times New Roman"/>
              </a:rPr>
              <a:t> : « La grosse pomme » est le surnom donné à la ville de New York (Etats-Unis) qui appartient au cercle très fermé des villes </a:t>
            </a:r>
            <a:r>
              <a:rPr lang="fr-FR" sz="1400" b="1" kern="1200" dirty="0" smtClean="0">
                <a:solidFill>
                  <a:srgbClr val="4A442A"/>
                </a:solidFill>
                <a:effectLst/>
                <a:latin typeface="Tw Cen MT"/>
                <a:ea typeface="Times New Roman"/>
                <a:cs typeface="Times New Roman"/>
              </a:rPr>
              <a:t>mondiales. </a:t>
            </a:r>
            <a:r>
              <a:rPr lang="fr-FR" sz="1400" b="1" dirty="0" smtClean="0">
                <a:solidFill>
                  <a:srgbClr val="4A442A"/>
                </a:solidFill>
                <a:latin typeface="Tw Cen MT"/>
                <a:ea typeface="Calibri"/>
                <a:cs typeface="Times New Roman"/>
              </a:rPr>
              <a:t>C’est aussi le nom donné à un grand projet d’aménagement entrepris dans la ville avec construction de building et d’habitation.</a:t>
            </a:r>
            <a:endParaRPr lang="fr-FR" sz="1400" dirty="0">
              <a:effectLst/>
              <a:latin typeface="Tw Cen MT"/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fr-FR" sz="1400" b="1" u="sng" dirty="0" smtClean="0">
                <a:solidFill>
                  <a:srgbClr val="4A442A"/>
                </a:solidFill>
                <a:effectLst/>
                <a:latin typeface="Tw Cen MT"/>
                <a:ea typeface="Times New Roman"/>
                <a:cs typeface="Times New Roman"/>
              </a:rPr>
              <a:t>Avertissement</a:t>
            </a:r>
            <a:r>
              <a:rPr lang="fr-FR" sz="1400" b="1" dirty="0">
                <a:solidFill>
                  <a:srgbClr val="4A442A"/>
                </a:solidFill>
                <a:effectLst/>
                <a:latin typeface="Tw Cen MT"/>
                <a:ea typeface="Times New Roman"/>
                <a:cs typeface="Times New Roman"/>
              </a:rPr>
              <a:t> : la vidéo est en </a:t>
            </a:r>
            <a:r>
              <a:rPr lang="fr-FR" sz="1400" b="1" dirty="0" smtClean="0">
                <a:solidFill>
                  <a:srgbClr val="4A442A"/>
                </a:solidFill>
                <a:effectLst/>
                <a:latin typeface="Tw Cen MT"/>
                <a:ea typeface="Times New Roman"/>
                <a:cs typeface="Times New Roman"/>
              </a:rPr>
              <a:t>anglais. </a:t>
            </a:r>
            <a:r>
              <a:rPr lang="fr-FR" sz="14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706" y="646330"/>
            <a:ext cx="5476289" cy="32962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Insérer ici le « clip » sur Lagos, une ville intégrée à la mondialisation</a:t>
            </a:r>
          </a:p>
          <a:p>
            <a:pPr algn="ctr"/>
            <a:endParaRPr lang="fr-FR" dirty="0"/>
          </a:p>
          <a:p>
            <a:pPr algn="ctr"/>
            <a:r>
              <a:rPr lang="fr-FR" b="1" u="sng" dirty="0" smtClean="0"/>
              <a:t>Lien actif </a:t>
            </a:r>
          </a:p>
          <a:p>
            <a:pPr algn="ctr"/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www.youtube.com/watch?v=qQA4q_arI8o</a:t>
            </a:r>
            <a:endParaRPr lang="fr-FR" dirty="0" smtClean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28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 animBg="1"/>
      <p:bldP spid="1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0" y="1446512"/>
            <a:ext cx="7485270" cy="51202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3600" y="5464800"/>
            <a:ext cx="5054506" cy="108461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59470" y="674735"/>
            <a:ext cx="5076000" cy="648000"/>
          </a:xfrm>
          <a:prstGeom prst="rect">
            <a:avLst/>
          </a:prstGeom>
          <a:solidFill>
            <a:srgbClr val="FFFF99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Consignes pour la réalisation du croquis</a:t>
            </a:r>
            <a:endParaRPr lang="fr-FR" sz="1400" dirty="0" smtClean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Sur le fond de carte de Lagos, localise les grands projets d’aménagements entrepris dans la ville.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Croquis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000" y="480228"/>
            <a:ext cx="2943103" cy="890641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Méthode</a:t>
            </a:r>
          </a:p>
          <a:p>
            <a:pPr algn="just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J’utilise des feutres de couleurs pour tracer les grands projets d’aménagement.</a:t>
            </a:r>
          </a:p>
        </p:txBody>
      </p:sp>
      <p:pic>
        <p:nvPicPr>
          <p:cNvPr id="13" name="Image 12" descr="Résultats de recherche d'images pour « icone géo »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2889" y1="29778" x2="41333" y2="47111"/>
                        <a14:foregroundMark x1="26923" y1="9615" x2="29487" y2="1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528" y="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>
            <a:off x="1080000" y="5834659"/>
            <a:ext cx="379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w Cen MT" pitchFamily="34" charset="0"/>
              </a:rPr>
              <a:t>Nouveaux projets d’aménagement « </a:t>
            </a:r>
            <a:r>
              <a:rPr lang="fr-FR" sz="1400" b="1" dirty="0" err="1" smtClean="0">
                <a:latin typeface="Tw Cen MT" pitchFamily="34" charset="0"/>
              </a:rPr>
              <a:t>Big</a:t>
            </a:r>
            <a:r>
              <a:rPr lang="fr-FR" sz="1400" b="1" dirty="0" smtClean="0">
                <a:latin typeface="Tw Cen MT" pitchFamily="34" charset="0"/>
              </a:rPr>
              <a:t> </a:t>
            </a:r>
            <a:r>
              <a:rPr lang="fr-FR" sz="1400" b="1" dirty="0" err="1" smtClean="0">
                <a:latin typeface="Tw Cen MT" pitchFamily="34" charset="0"/>
              </a:rPr>
              <a:t>apple</a:t>
            </a:r>
            <a:r>
              <a:rPr lang="fr-FR" sz="1400" b="1" dirty="0" smtClean="0">
                <a:latin typeface="Tw Cen MT" pitchFamily="34" charset="0"/>
              </a:rPr>
              <a:t> »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56667" y="5834658"/>
            <a:ext cx="400542" cy="307777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197506" y="5157023"/>
            <a:ext cx="400542" cy="307777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770033" y="4835074"/>
            <a:ext cx="936000" cy="307777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5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build="p"/>
      <p:bldP spid="11" grpId="0" animBg="1"/>
      <p:bldP spid="22" grpId="0"/>
      <p:bldP spid="4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Conclusion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53" y="633755"/>
            <a:ext cx="5544000" cy="468000"/>
          </a:xfrm>
          <a:prstGeom prst="rect">
            <a:avLst/>
          </a:prstGeom>
          <a:solidFill>
            <a:srgbClr val="FFFF99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u="sng" cap="small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Exercice</a:t>
            </a:r>
            <a:r>
              <a:rPr lang="fr-FR" sz="14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 : Compare Lagos à Londres en complétant le tableau ci-dessous.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16519"/>
              </p:ext>
            </p:extLst>
          </p:nvPr>
        </p:nvGraphicFramePr>
        <p:xfrm>
          <a:off x="80153" y="1322735"/>
          <a:ext cx="8869824" cy="2773680"/>
        </p:xfrm>
        <a:graphic>
          <a:graphicData uri="http://schemas.openxmlformats.org/drawingml/2006/table">
            <a:tbl>
              <a:tblPr firstRow="1" firstCol="1" bandRow="1"/>
              <a:tblGrid>
                <a:gridCol w="4434352"/>
                <a:gridCol w="4435472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fr-FR" sz="1400" b="1" kern="1200" dirty="0">
                          <a:solidFill>
                            <a:srgbClr val="EEECE1"/>
                          </a:solidFill>
                          <a:effectLst/>
                          <a:latin typeface="Tw Cen MT"/>
                          <a:ea typeface="Times New Roman"/>
                        </a:rPr>
                        <a:t>Compare le rayonnement de Lagos dans le monde avec celui de Londres. Complète la case avec le signe qui te semble convenir le mieux </a:t>
                      </a:r>
                      <a:endParaRPr lang="fr-FR" sz="1400" dirty="0">
                        <a:effectLst/>
                        <a:latin typeface="Tw Cen MT"/>
                      </a:endParaRPr>
                    </a:p>
                    <a:p>
                      <a:pPr algn="ctr"/>
                      <a:r>
                        <a:rPr lang="fr-FR" sz="1400" b="1" kern="1200" dirty="0">
                          <a:solidFill>
                            <a:srgbClr val="EEECE1"/>
                          </a:solidFill>
                          <a:effectLst/>
                          <a:latin typeface="Tw Cen MT"/>
                          <a:ea typeface="Times New Roman"/>
                        </a:rPr>
                        <a:t>+ : plus</a:t>
                      </a:r>
                      <a:endParaRPr lang="fr-FR" sz="1400" dirty="0">
                        <a:effectLst/>
                        <a:latin typeface="Tw Cen MT"/>
                      </a:endParaRPr>
                    </a:p>
                    <a:p>
                      <a:pPr algn="ctr"/>
                      <a:r>
                        <a:rPr lang="fr-FR" sz="1400" b="1" kern="1200" dirty="0">
                          <a:solidFill>
                            <a:srgbClr val="EEECE1"/>
                          </a:solidFill>
                          <a:effectLst/>
                          <a:latin typeface="Tw Cen MT"/>
                          <a:ea typeface="Times New Roman"/>
                        </a:rPr>
                        <a:t>= : également, aussi</a:t>
                      </a:r>
                      <a:endParaRPr lang="fr-FR" sz="1400" dirty="0">
                        <a:effectLst/>
                        <a:latin typeface="Tw Cen MT"/>
                      </a:endParaRPr>
                    </a:p>
                    <a:p>
                      <a:pPr algn="ctr"/>
                      <a:r>
                        <a:rPr lang="fr-FR" sz="1400" b="1" kern="1200" dirty="0">
                          <a:solidFill>
                            <a:srgbClr val="EEECE1"/>
                          </a:solidFill>
                          <a:effectLst/>
                          <a:latin typeface="Tw Cen MT"/>
                          <a:ea typeface="Times New Roman"/>
                        </a:rPr>
                        <a:t>- : moins</a:t>
                      </a:r>
                      <a:endParaRPr lang="fr-FR" sz="1400" dirty="0">
                        <a:effectLst/>
                        <a:latin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400" b="1" kern="1200">
                          <a:solidFill>
                            <a:srgbClr val="EEECE1"/>
                          </a:solidFill>
                          <a:effectLst/>
                          <a:latin typeface="Tw Cen MT"/>
                          <a:ea typeface="Times New Roman"/>
                        </a:rPr>
                        <a:t>Compare l’évolution de la structure de Lagos à celle de Londres. Complète la case avec le signe qui te semble convenir le mieux </a:t>
                      </a:r>
                      <a:endParaRPr lang="fr-FR" sz="1400">
                        <a:effectLst/>
                        <a:latin typeface="Tw Cen MT"/>
                      </a:endParaRPr>
                    </a:p>
                    <a:p>
                      <a:pPr algn="ctr"/>
                      <a:r>
                        <a:rPr lang="fr-FR" sz="1400" b="1" kern="1200">
                          <a:solidFill>
                            <a:srgbClr val="EEECE1"/>
                          </a:solidFill>
                          <a:effectLst/>
                          <a:latin typeface="Tw Cen MT"/>
                          <a:ea typeface="Times New Roman"/>
                        </a:rPr>
                        <a:t>+ : plus</a:t>
                      </a:r>
                      <a:endParaRPr lang="fr-FR" sz="1400">
                        <a:effectLst/>
                        <a:latin typeface="Tw Cen MT"/>
                      </a:endParaRPr>
                    </a:p>
                    <a:p>
                      <a:pPr algn="ctr"/>
                      <a:r>
                        <a:rPr lang="fr-FR" sz="1400" b="1" kern="1200">
                          <a:solidFill>
                            <a:srgbClr val="EEECE1"/>
                          </a:solidFill>
                          <a:effectLst/>
                          <a:latin typeface="Tw Cen MT"/>
                          <a:ea typeface="Times New Roman"/>
                        </a:rPr>
                        <a:t>= : également, aussi</a:t>
                      </a:r>
                      <a:endParaRPr lang="fr-FR" sz="1400">
                        <a:effectLst/>
                        <a:latin typeface="Tw Cen MT"/>
                      </a:endParaRPr>
                    </a:p>
                    <a:p>
                      <a:pPr algn="ctr"/>
                      <a:r>
                        <a:rPr lang="fr-FR" sz="1400" b="1" kern="1200">
                          <a:solidFill>
                            <a:srgbClr val="EEECE1"/>
                          </a:solidFill>
                          <a:effectLst/>
                          <a:latin typeface="Tw Cen MT"/>
                          <a:ea typeface="Times New Roman"/>
                        </a:rPr>
                        <a:t>- : moins</a:t>
                      </a:r>
                      <a:endParaRPr lang="fr-FR" sz="1400">
                        <a:effectLst/>
                        <a:latin typeface="Tw Cen 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Les fonctions de commandement économique de Lagos semblent  </a:t>
                      </a:r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  <a:sym typeface="Wingdings"/>
                        </a:rPr>
                        <a:t></a:t>
                      </a:r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   </a:t>
                      </a:r>
                      <a:r>
                        <a:rPr lang="fr-FR" sz="1400" b="1" kern="1200" dirty="0" smtClean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développées </a:t>
                      </a:r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que  celles de Londres</a:t>
                      </a:r>
                      <a:endParaRPr lang="fr-FR" sz="1400" dirty="0">
                        <a:effectLst/>
                        <a:latin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Lagos est une ville    </a:t>
                      </a:r>
                      <a:r>
                        <a:rPr lang="fr-FR" sz="1400" b="1" kern="120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  <a:sym typeface="Wingdings"/>
                        </a:rPr>
                        <a:t></a:t>
                      </a:r>
                      <a:r>
                        <a:rPr lang="fr-FR" sz="1400" b="1" kern="120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    peuplée que Londres.</a:t>
                      </a:r>
                      <a:endParaRPr lang="fr-FR" sz="1400">
                        <a:effectLst/>
                        <a:latin typeface="Tw Cen MT"/>
                      </a:endParaRPr>
                    </a:p>
                    <a:p>
                      <a:pPr algn="ctr"/>
                      <a:r>
                        <a:rPr lang="fr-FR" sz="1400" b="1" kern="120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L’étalement urbain est   </a:t>
                      </a:r>
                      <a:r>
                        <a:rPr lang="fr-FR" sz="1400" b="1" kern="120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  <a:sym typeface="Wingdings"/>
                        </a:rPr>
                        <a:t></a:t>
                      </a:r>
                      <a:r>
                        <a:rPr lang="fr-FR" sz="1400" b="1" kern="120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  important    à Lagos qu’à Londres.</a:t>
                      </a:r>
                      <a:endParaRPr lang="fr-FR" sz="1400">
                        <a:effectLst/>
                        <a:latin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Les fonctions de commandement politique de Lagos semblent  </a:t>
                      </a:r>
                      <a:r>
                        <a:rPr lang="fr-FR" sz="1400" b="1" kern="1200" dirty="0" smtClean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 </a:t>
                      </a:r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  <a:sym typeface="Wingdings"/>
                        </a:rPr>
                        <a:t></a:t>
                      </a:r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  développées que  celles de Londres</a:t>
                      </a:r>
                      <a:endParaRPr lang="fr-FR" sz="1400" dirty="0">
                        <a:effectLst/>
                        <a:latin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Les inégalités semblent    </a:t>
                      </a:r>
                      <a:r>
                        <a:rPr lang="fr-FR" sz="1400" b="1" kern="120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  <a:sym typeface="Wingdings"/>
                        </a:rPr>
                        <a:t></a:t>
                      </a:r>
                      <a:r>
                        <a:rPr lang="fr-FR" sz="1400" b="1" kern="120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  développées à Lagos qu’à Londres</a:t>
                      </a:r>
                      <a:endParaRPr lang="fr-FR" sz="1400">
                        <a:effectLst/>
                        <a:latin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Les activités culturelles de Lagos</a:t>
                      </a:r>
                      <a:endParaRPr lang="fr-FR" sz="1400" dirty="0">
                        <a:effectLst/>
                        <a:latin typeface="Tw Cen MT"/>
                      </a:endParaRPr>
                    </a:p>
                    <a:p>
                      <a:pPr algn="ctr"/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semblent   </a:t>
                      </a:r>
                      <a:r>
                        <a:rPr lang="fr-FR" sz="1400" b="1" kern="1200" dirty="0" smtClean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 </a:t>
                      </a:r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  <a:sym typeface="Wingdings"/>
                        </a:rPr>
                        <a:t></a:t>
                      </a:r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   développées que  celles de Londres</a:t>
                      </a:r>
                      <a:endParaRPr lang="fr-FR" sz="1400" dirty="0">
                        <a:effectLst/>
                        <a:latin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Les grands projets  semblent </a:t>
                      </a:r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  <a:sym typeface="Wingdings"/>
                        </a:rPr>
                        <a:t></a:t>
                      </a:r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  </a:t>
                      </a:r>
                      <a:r>
                        <a:rPr lang="fr-FR" sz="1400" b="1" kern="1200" dirty="0" smtClean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 </a:t>
                      </a:r>
                      <a:r>
                        <a:rPr lang="fr-FR" sz="1400" b="1" kern="1200" dirty="0">
                          <a:solidFill>
                            <a:srgbClr val="4A442A"/>
                          </a:solidFill>
                          <a:effectLst/>
                          <a:latin typeface="Tw Cen MT"/>
                          <a:ea typeface="Times New Roman"/>
                        </a:rPr>
                        <a:t>importants à Lagos qu’à Londres</a:t>
                      </a:r>
                      <a:endParaRPr lang="fr-FR" sz="1400" dirty="0">
                        <a:effectLst/>
                        <a:latin typeface="Tw Cen M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4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Personnalisé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2263F"/>
      </a:hlink>
      <a:folHlink>
        <a:srgbClr val="6324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7987</TotalTime>
  <Words>1081</Words>
  <Application>Microsoft Office PowerPoint</Application>
  <PresentationFormat>Affichage à l'écran (4:3)</PresentationFormat>
  <Paragraphs>148</Paragraphs>
  <Slides>10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694</cp:revision>
  <cp:lastPrinted>2016-05-11T09:20:41Z</cp:lastPrinted>
  <dcterms:created xsi:type="dcterms:W3CDTF">2016-04-17T09:59:46Z</dcterms:created>
  <dcterms:modified xsi:type="dcterms:W3CDTF">2016-05-24T17:50:53Z</dcterms:modified>
</cp:coreProperties>
</file>