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4" r:id="rId6"/>
    <p:sldId id="266" r:id="rId7"/>
    <p:sldId id="267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87" autoAdjust="0"/>
  </p:normalViewPr>
  <p:slideViewPr>
    <p:cSldViewPr>
      <p:cViewPr>
        <p:scale>
          <a:sx n="82" d="100"/>
          <a:sy n="82" d="100"/>
        </p:scale>
        <p:origin x="-108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34417-25C7-43F3-9526-20B950D2A72A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99B9B-71ED-49F5-BF0B-1F06F701112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51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99B9B-71ED-49F5-BF0B-1F06F7011120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99B9B-71ED-49F5-BF0B-1F06F7011120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99B9B-71ED-49F5-BF0B-1F06F7011120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99B9B-71ED-49F5-BF0B-1F06F7011120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44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99B9B-71ED-49F5-BF0B-1F06F7011120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44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99B9B-71ED-49F5-BF0B-1F06F7011120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44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99B9B-71ED-49F5-BF0B-1F06F7011120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4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69F7-55A7-4D34-9092-E56C19199A7A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368A-213C-46EF-A9AD-343632B6F5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69F7-55A7-4D34-9092-E56C19199A7A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368A-213C-46EF-A9AD-343632B6F5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69F7-55A7-4D34-9092-E56C19199A7A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368A-213C-46EF-A9AD-343632B6F5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69F7-55A7-4D34-9092-E56C19199A7A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368A-213C-46EF-A9AD-343632B6F5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69F7-55A7-4D34-9092-E56C19199A7A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368A-213C-46EF-A9AD-343632B6F5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69F7-55A7-4D34-9092-E56C19199A7A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368A-213C-46EF-A9AD-343632B6F5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69F7-55A7-4D34-9092-E56C19199A7A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368A-213C-46EF-A9AD-343632B6F5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69F7-55A7-4D34-9092-E56C19199A7A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368A-213C-46EF-A9AD-343632B6F5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69F7-55A7-4D34-9092-E56C19199A7A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368A-213C-46EF-A9AD-343632B6F5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69F7-55A7-4D34-9092-E56C19199A7A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368A-213C-46EF-A9AD-343632B6F5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69F7-55A7-4D34-9092-E56C19199A7A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368A-213C-46EF-A9AD-343632B6F5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69F7-55A7-4D34-9092-E56C19199A7A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1368A-213C-46EF-A9AD-343632B6F5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88"/>
          <a:stretch/>
        </p:blipFill>
        <p:spPr bwMode="auto">
          <a:xfrm>
            <a:off x="-16441" y="-416492"/>
            <a:ext cx="9160441" cy="7274493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" y="0"/>
            <a:ext cx="37946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fr-FR" sz="28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Rage Italic" pitchFamily="66" charset="0"/>
              </a:rPr>
              <a:t>Croquis de </a:t>
            </a:r>
            <a:r>
              <a:rPr lang="fr-FR" sz="2800" b="1" u="sng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Rage Italic" pitchFamily="66" charset="0"/>
              </a:rPr>
              <a:t>synthèse  n°4</a:t>
            </a:r>
            <a:endParaRPr lang="fr-FR" sz="2800" b="1" u="sng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Rage Italic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4" y="620689"/>
            <a:ext cx="8784975" cy="646331"/>
          </a:xfrm>
          <a:prstGeom prst="rect">
            <a:avLst/>
          </a:prstGeom>
          <a:solidFill>
            <a:schemeClr val="bg2">
              <a:lumMod val="10000"/>
              <a:alpha val="48000"/>
            </a:schemeClr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r-FR" sz="3600" b="1" cap="small" dirty="0" smtClean="0">
                <a:ln w="50800"/>
                <a:solidFill>
                  <a:schemeClr val="bg2">
                    <a:lumMod val="75000"/>
                  </a:schemeClr>
                </a:solidFill>
                <a:latin typeface="Mistral" pitchFamily="66" charset="0"/>
              </a:rPr>
              <a:t>Organisation et dynamiques territoriales Aux Etats-Unis</a:t>
            </a:r>
            <a:endParaRPr lang="fr-FR" sz="3600" b="1" cap="small" dirty="0">
              <a:ln w="50800"/>
              <a:solidFill>
                <a:schemeClr val="bg2">
                  <a:lumMod val="75000"/>
                </a:schemeClr>
              </a:solidFill>
              <a:latin typeface="Mistral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298373" y="476673"/>
            <a:ext cx="2666114" cy="646331"/>
          </a:xfrm>
          <a:prstGeom prst="rect">
            <a:avLst/>
          </a:prstGeom>
          <a:solidFill>
            <a:schemeClr val="bg2">
              <a:lumMod val="10000"/>
              <a:alpha val="48000"/>
            </a:schemeClr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Analyse du sujet</a:t>
            </a:r>
            <a:endParaRPr lang="fr-FR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708742" y="3908578"/>
            <a:ext cx="2255746" cy="646331"/>
          </a:xfrm>
          <a:prstGeom prst="rect">
            <a:avLst/>
          </a:prstGeom>
          <a:solidFill>
            <a:schemeClr val="bg2">
              <a:lumMod val="10000"/>
              <a:alpha val="48000"/>
            </a:schemeClr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Problématique</a:t>
            </a:r>
            <a:endParaRPr lang="fr-FR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5" name="Rectangle avec flèche vers le bas 4"/>
          <p:cNvSpPr/>
          <p:nvPr/>
        </p:nvSpPr>
        <p:spPr>
          <a:xfrm>
            <a:off x="179512" y="1404859"/>
            <a:ext cx="2124000" cy="972000"/>
          </a:xfrm>
          <a:prstGeom prst="downArrowCallout">
            <a:avLst/>
          </a:prstGeom>
          <a:solidFill>
            <a:schemeClr val="bg2">
              <a:lumMod val="10000"/>
              <a:alpha val="57000"/>
            </a:schemeClr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51520" y="2407208"/>
            <a:ext cx="2448272" cy="19578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Les EUA ont mis en valeur l’ensemble de leur territoire. Quelles sont les caractéristiques du développement </a:t>
            </a:r>
          </a:p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étatsunien ? Quelle spécificité semble déterminante pour chaque grande région ?</a:t>
            </a:r>
            <a:endParaRPr lang="fr-FR" sz="1400" b="1" dirty="0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9" name="Rectangle avec flèche vers le bas 8"/>
          <p:cNvSpPr/>
          <p:nvPr/>
        </p:nvSpPr>
        <p:spPr>
          <a:xfrm>
            <a:off x="2699793" y="1392826"/>
            <a:ext cx="3816832" cy="972000"/>
          </a:xfrm>
          <a:prstGeom prst="downArrowCallout">
            <a:avLst/>
          </a:prstGeom>
          <a:solidFill>
            <a:schemeClr val="bg2">
              <a:lumMod val="10000"/>
              <a:alpha val="57000"/>
            </a:schemeClr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915816" y="2407209"/>
            <a:ext cx="3382557" cy="12836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Quel est le cœur de la puissance Etatsunienne ? Où sont situés les nouveaux pôles dynamiques ? Comment les différents territoires de l’espace étasunien sont-ils mis en relation ?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7224" y="4762953"/>
            <a:ext cx="7429552" cy="11601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Tw Cen MT" pitchFamily="34" charset="0"/>
              </a:rPr>
              <a:t>Le sujet invite à réfléchir la façon dont le territoire </a:t>
            </a:r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étasunien est mis en valeur. </a:t>
            </a:r>
            <a:r>
              <a:rPr lang="fr-FR" sz="1400" b="1" dirty="0">
                <a:solidFill>
                  <a:schemeClr val="tx1"/>
                </a:solidFill>
                <a:latin typeface="Tw Cen MT" pitchFamily="34" charset="0"/>
              </a:rPr>
              <a:t>Pour rappel, un territoire est un espace approprié par les hommes et aménagé par un Etat. Il faudra dans ce croquis rendre compte à la fois de l’organisation interne du territoire mais aussi montrer que ce vaste état continent est un espace ouvert sur l’extérieur et </a:t>
            </a:r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particulièrement </a:t>
            </a:r>
            <a:r>
              <a:rPr lang="fr-FR" sz="1400" b="1" dirty="0">
                <a:solidFill>
                  <a:schemeClr val="tx1"/>
                </a:solidFill>
                <a:latin typeface="Tw Cen MT" pitchFamily="34" charset="0"/>
              </a:rPr>
              <a:t>intégré à la mondialisation.</a:t>
            </a:r>
          </a:p>
        </p:txBody>
      </p:sp>
      <p:sp>
        <p:nvSpPr>
          <p:cNvPr id="12" name="Rectangle avec flèche vers le bas 11"/>
          <p:cNvSpPr/>
          <p:nvPr/>
        </p:nvSpPr>
        <p:spPr>
          <a:xfrm>
            <a:off x="7236296" y="1386556"/>
            <a:ext cx="1728191" cy="972000"/>
          </a:xfrm>
          <a:prstGeom prst="downArrowCallout">
            <a:avLst/>
          </a:prstGeom>
          <a:solidFill>
            <a:schemeClr val="bg2">
              <a:lumMod val="10000"/>
              <a:alpha val="57000"/>
            </a:schemeClr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8000" y="1391434"/>
            <a:ext cx="91080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7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Organisation et dynamiques territoriales aux Etats-Unis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16624" y="2407208"/>
            <a:ext cx="2447863" cy="12836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L’échelle du croquis est celle d’un pays qui a la caractéristique de se présenter comme un vaste état (9,8 millions de km²)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4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94610" y="142853"/>
            <a:ext cx="3836307" cy="646331"/>
          </a:xfrm>
          <a:prstGeom prst="rect">
            <a:avLst/>
          </a:prstGeom>
          <a:solidFill>
            <a:schemeClr val="bg2">
              <a:lumMod val="25000"/>
              <a:alpha val="48000"/>
            </a:schemeClr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Réalisation de la légende</a:t>
            </a:r>
            <a:endParaRPr lang="fr-FR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796138" y="4582869"/>
            <a:ext cx="3217547" cy="646331"/>
          </a:xfrm>
          <a:prstGeom prst="rect">
            <a:avLst/>
          </a:prstGeom>
          <a:solidFill>
            <a:schemeClr val="bg2">
              <a:lumMod val="25000"/>
              <a:alpha val="48000"/>
            </a:schemeClr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Elaboration du plan</a:t>
            </a:r>
            <a:endParaRPr lang="fr-FR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 pitchFamily="66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649730"/>
              </p:ext>
            </p:extLst>
          </p:nvPr>
        </p:nvGraphicFramePr>
        <p:xfrm>
          <a:off x="214282" y="908720"/>
          <a:ext cx="8678198" cy="359664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4339099"/>
                <a:gridCol w="4339099"/>
              </a:tblGrid>
              <a:tr h="498489">
                <a:tc>
                  <a:txBody>
                    <a:bodyPr/>
                    <a:lstStyle/>
                    <a:p>
                      <a:pPr algn="ctr"/>
                      <a:r>
                        <a:rPr lang="fr-FR" sz="1400" cap="small" baseline="0" dirty="0" smtClean="0">
                          <a:latin typeface="Tw Cen MT" pitchFamily="34" charset="0"/>
                        </a:rPr>
                        <a:t>Caractéristiques et éléments de mise en relation d’un espace développé</a:t>
                      </a:r>
                      <a:endParaRPr lang="fr-FR" sz="1400" cap="small" baseline="0" dirty="0">
                        <a:latin typeface="Tw Cen MT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cap="small" baseline="0" dirty="0" smtClean="0">
                          <a:latin typeface="Tw Cen MT" pitchFamily="34" charset="0"/>
                        </a:rPr>
                        <a:t>Un territoire très intégré dans la mondialisation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895">
                <a:tc>
                  <a:txBody>
                    <a:bodyPr/>
                    <a:lstStyle/>
                    <a:p>
                      <a:pPr algn="ctr"/>
                      <a:endParaRPr lang="fr-FR" sz="1400" b="1" dirty="0" smtClean="0">
                        <a:latin typeface="Tw Cen MT" pitchFamily="34" charset="0"/>
                      </a:endParaRPr>
                    </a:p>
                    <a:p>
                      <a:pPr algn="ctr"/>
                      <a:endParaRPr lang="fr-FR" sz="1400" b="1" dirty="0" smtClean="0">
                        <a:latin typeface="Tw Cen MT" pitchFamily="34" charset="0"/>
                      </a:endParaRPr>
                    </a:p>
                    <a:p>
                      <a:pPr algn="ctr"/>
                      <a:endParaRPr lang="fr-FR" sz="1400" b="1" dirty="0" smtClean="0">
                        <a:latin typeface="Tw Cen MT" pitchFamily="34" charset="0"/>
                      </a:endParaRPr>
                    </a:p>
                    <a:p>
                      <a:pPr algn="ctr"/>
                      <a:endParaRPr lang="fr-FR" sz="1400" b="1" dirty="0" smtClean="0">
                        <a:latin typeface="Tw Cen MT" pitchFamily="34" charset="0"/>
                      </a:endParaRPr>
                    </a:p>
                    <a:p>
                      <a:pPr algn="ctr"/>
                      <a:endParaRPr lang="fr-FR" sz="1400" b="1" dirty="0" smtClean="0">
                        <a:latin typeface="Tw Cen MT" pitchFamily="34" charset="0"/>
                      </a:endParaRPr>
                    </a:p>
                    <a:p>
                      <a:pPr algn="ctr"/>
                      <a:endParaRPr lang="fr-FR" sz="1400" b="1" dirty="0" smtClean="0">
                        <a:latin typeface="Tw Cen MT" pitchFamily="34" charset="0"/>
                      </a:endParaRPr>
                    </a:p>
                    <a:p>
                      <a:pPr algn="ctr"/>
                      <a:endParaRPr lang="fr-FR" sz="1400" b="1" dirty="0" smtClean="0">
                        <a:latin typeface="Tw Cen MT" pitchFamily="34" charset="0"/>
                      </a:endParaRPr>
                    </a:p>
                    <a:p>
                      <a:pPr algn="ctr"/>
                      <a:endParaRPr lang="fr-FR" sz="1400" b="1" dirty="0" smtClean="0">
                        <a:latin typeface="Tw Cen MT" pitchFamily="34" charset="0"/>
                      </a:endParaRPr>
                    </a:p>
                    <a:p>
                      <a:pPr algn="ctr"/>
                      <a:endParaRPr lang="fr-FR" sz="1400" b="1" dirty="0" smtClean="0">
                        <a:latin typeface="Tw Cen MT" pitchFamily="34" charset="0"/>
                      </a:endParaRPr>
                    </a:p>
                    <a:p>
                      <a:pPr algn="ctr"/>
                      <a:endParaRPr lang="fr-FR" sz="1400" b="1" dirty="0" smtClean="0">
                        <a:latin typeface="Tw Cen MT" pitchFamily="34" charset="0"/>
                      </a:endParaRPr>
                    </a:p>
                    <a:p>
                      <a:pPr algn="ctr"/>
                      <a:endParaRPr lang="fr-FR" sz="1400" b="1" dirty="0" smtClean="0">
                        <a:latin typeface="Tw Cen MT" pitchFamily="34" charset="0"/>
                      </a:endParaRPr>
                    </a:p>
                    <a:p>
                      <a:pPr algn="ctr"/>
                      <a:endParaRPr lang="fr-FR" sz="1400" b="1" dirty="0" smtClean="0">
                        <a:latin typeface="Tw Cen MT" pitchFamily="34" charset="0"/>
                      </a:endParaRPr>
                    </a:p>
                    <a:p>
                      <a:pPr algn="ctr"/>
                      <a:endParaRPr lang="fr-FR" sz="1400" b="1" dirty="0" smtClean="0">
                        <a:latin typeface="Tw Cen MT" pitchFamily="34" charset="0"/>
                      </a:endParaRPr>
                    </a:p>
                    <a:p>
                      <a:pPr algn="ctr"/>
                      <a:endParaRPr lang="fr-FR" sz="1400" b="1" dirty="0">
                        <a:latin typeface="Tw Cen MT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fr-FR" sz="1400" b="1" baseline="0" dirty="0" smtClean="0">
                        <a:latin typeface="Tw Cen M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499992" y="1378634"/>
            <a:ext cx="43561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400" b="1" dirty="0" smtClean="0">
                <a:latin typeface="Tw Cen MT" pitchFamily="34" charset="0"/>
              </a:rPr>
              <a:t>- Les villes mondiales : les Etats-Unis en possèdent trois (Los Angeles, New York et Chicago)</a:t>
            </a:r>
          </a:p>
          <a:p>
            <a:pPr lvl="0" algn="ctr"/>
            <a:r>
              <a:rPr lang="fr-FR" sz="1400" b="1" dirty="0" smtClean="0">
                <a:latin typeface="Tw Cen MT" pitchFamily="34" charset="0"/>
                <a:sym typeface="Wingdings" pitchFamily="2" charset="2"/>
              </a:rPr>
              <a:t>- Les façades maritimes actives : océan atlantique (= la plus dynamique), golfe du Mexique (en lien avec les Caraïbes et le Mexique), côte Ouest (ouverture sur l’Asie, nouveau géant)</a:t>
            </a:r>
          </a:p>
          <a:p>
            <a:pPr lvl="0" algn="ctr"/>
            <a:r>
              <a:rPr lang="fr-FR" sz="1400" b="1" dirty="0" smtClean="0">
                <a:latin typeface="Tw Cen MT" pitchFamily="34" charset="0"/>
                <a:sym typeface="Wingdings" pitchFamily="2" charset="2"/>
              </a:rPr>
              <a:t>- Des régions transfrontalières dynamiques : la </a:t>
            </a:r>
            <a:r>
              <a:rPr lang="fr-FR" sz="1400" b="1" dirty="0" err="1" smtClean="0">
                <a:latin typeface="Tw Cen MT" pitchFamily="34" charset="0"/>
                <a:sym typeface="Wingdings" pitchFamily="2" charset="2"/>
              </a:rPr>
              <a:t>Mexamérique</a:t>
            </a:r>
            <a:r>
              <a:rPr lang="fr-FR" sz="1400" b="1" dirty="0" smtClean="0">
                <a:latin typeface="Tw Cen MT" pitchFamily="34" charset="0"/>
                <a:sym typeface="Wingdings" pitchFamily="2" charset="2"/>
              </a:rPr>
              <a:t> (EUA/Mexique) et la Main Street </a:t>
            </a:r>
            <a:r>
              <a:rPr lang="fr-FR" sz="1400" b="1" dirty="0" err="1" smtClean="0">
                <a:latin typeface="Tw Cen MT" pitchFamily="34" charset="0"/>
                <a:sym typeface="Wingdings" pitchFamily="2" charset="2"/>
              </a:rPr>
              <a:t>America</a:t>
            </a:r>
            <a:r>
              <a:rPr lang="fr-FR" sz="1400" b="1" dirty="0">
                <a:latin typeface="Tw Cen MT" pitchFamily="34" charset="0"/>
                <a:sym typeface="Wingdings" pitchFamily="2" charset="2"/>
              </a:rPr>
              <a:t> </a:t>
            </a:r>
            <a:r>
              <a:rPr lang="fr-FR" sz="1400" b="1" dirty="0" smtClean="0">
                <a:latin typeface="Tw Cen MT" pitchFamily="34" charset="0"/>
                <a:sym typeface="Wingdings" pitchFamily="2" charset="2"/>
              </a:rPr>
              <a:t>(EUA/Canada) + </a:t>
            </a:r>
            <a:r>
              <a:rPr lang="fr-FR" sz="1400" b="1" dirty="0" err="1" smtClean="0">
                <a:latin typeface="Tw Cen MT" pitchFamily="34" charset="0"/>
                <a:sym typeface="Wingdings" pitchFamily="2" charset="2"/>
              </a:rPr>
              <a:t>Pujetpolis</a:t>
            </a:r>
            <a:r>
              <a:rPr lang="fr-FR" sz="1400" b="1" dirty="0" smtClean="0">
                <a:latin typeface="Tw Cen MT" pitchFamily="34" charset="0"/>
                <a:sym typeface="Wingdings" pitchFamily="2" charset="2"/>
              </a:rPr>
              <a:t> ?</a:t>
            </a:r>
          </a:p>
          <a:p>
            <a:pPr lvl="0" algn="ctr"/>
            <a:r>
              <a:rPr lang="fr-FR" sz="1400" b="1" dirty="0" smtClean="0">
                <a:latin typeface="Tw Cen MT" pitchFamily="34" charset="0"/>
                <a:sym typeface="Wingdings" pitchFamily="2" charset="2"/>
              </a:rPr>
              <a:t>- Les flux migratoires (Sud Nord) qui montrent l’attractivité du territoire</a:t>
            </a:r>
          </a:p>
          <a:p>
            <a:pPr lvl="0" algn="ctr"/>
            <a:r>
              <a:rPr lang="fr-FR" sz="1400" b="1" dirty="0" smtClean="0">
                <a:latin typeface="Tw Cen MT" pitchFamily="34" charset="0"/>
                <a:sym typeface="Wingdings" pitchFamily="2" charset="2"/>
              </a:rPr>
              <a:t>- Des réserves de pétrole immenses (off shore dans le golfe du Mexique + Alaska + Dakota du Nord : nouveaux forages)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5301207"/>
            <a:ext cx="6048672" cy="144016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u="sng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I. Des </a:t>
            </a:r>
            <a:r>
              <a:rPr lang="fr-FR" sz="1400" b="1" u="sng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contrastes dans l’organisation du </a:t>
            </a:r>
            <a:r>
              <a:rPr lang="fr-FR" sz="1400" b="1" u="sng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territoire</a:t>
            </a:r>
          </a:p>
          <a:p>
            <a:pPr algn="ctr"/>
            <a:endParaRPr lang="fr-FR" sz="1400" b="1" u="sng" cap="sm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  <a:p>
            <a:pPr algn="ctr"/>
            <a:r>
              <a:rPr lang="fr-FR" sz="1400" b="1" u="sng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II. Des pôles et des réseaux qui structurent </a:t>
            </a:r>
            <a:r>
              <a:rPr lang="fr-FR" sz="1400" b="1" u="sng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l’espace</a:t>
            </a:r>
          </a:p>
          <a:p>
            <a:pPr algn="ctr"/>
            <a:endParaRPr lang="fr-FR" sz="1400" b="1" u="sng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  <a:p>
            <a:pPr algn="ctr"/>
            <a:r>
              <a:rPr lang="fr-FR" sz="1400" b="1" u="sng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III. Un territoire en lien avec la </a:t>
            </a:r>
            <a:r>
              <a:rPr lang="fr-FR" sz="1400" b="1" u="sng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mondialisation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1486356"/>
            <a:ext cx="43561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400" b="1" dirty="0" smtClean="0">
                <a:latin typeface="Tw Cen MT" pitchFamily="34" charset="0"/>
              </a:rPr>
              <a:t>- La </a:t>
            </a:r>
            <a:r>
              <a:rPr lang="fr-FR" sz="1400" b="1" dirty="0" err="1" smtClean="0">
                <a:latin typeface="Tw Cen MT" pitchFamily="34" charset="0"/>
              </a:rPr>
              <a:t>manufacturing</a:t>
            </a:r>
            <a:r>
              <a:rPr lang="fr-FR" sz="1400" b="1" dirty="0" smtClean="0">
                <a:latin typeface="Tw Cen MT" pitchFamily="34" charset="0"/>
              </a:rPr>
              <a:t> </a:t>
            </a:r>
            <a:r>
              <a:rPr lang="fr-FR" sz="1400" b="1" dirty="0" err="1" smtClean="0">
                <a:latin typeface="Tw Cen MT" pitchFamily="34" charset="0"/>
              </a:rPr>
              <a:t>Belt</a:t>
            </a:r>
            <a:r>
              <a:rPr lang="fr-FR" sz="1400" b="1" dirty="0" smtClean="0">
                <a:latin typeface="Tw Cen MT" pitchFamily="34" charset="0"/>
              </a:rPr>
              <a:t>, cœur traditionnel de la puissance américaine (Nord Est)</a:t>
            </a:r>
          </a:p>
          <a:p>
            <a:pPr lvl="0" algn="ctr"/>
            <a:r>
              <a:rPr lang="fr-FR" sz="1400" b="1" dirty="0" smtClean="0">
                <a:latin typeface="Tw Cen MT" pitchFamily="34" charset="0"/>
                <a:sym typeface="Wingdings" pitchFamily="2" charset="2"/>
              </a:rPr>
              <a:t>- La Sun </a:t>
            </a:r>
            <a:r>
              <a:rPr lang="fr-FR" sz="1400" b="1" dirty="0" err="1" smtClean="0">
                <a:latin typeface="Tw Cen MT" pitchFamily="34" charset="0"/>
                <a:sym typeface="Wingdings" pitchFamily="2" charset="2"/>
              </a:rPr>
              <a:t>Belt</a:t>
            </a:r>
            <a:r>
              <a:rPr lang="fr-FR" sz="1400" b="1" dirty="0" smtClean="0">
                <a:latin typeface="Tw Cen MT" pitchFamily="34" charset="0"/>
                <a:sym typeface="Wingdings" pitchFamily="2" charset="2"/>
              </a:rPr>
              <a:t> nouvel espace attractif avec des régions motrices (Californie, Texas, Floride)</a:t>
            </a:r>
          </a:p>
          <a:p>
            <a:pPr lvl="0" algn="ctr"/>
            <a:r>
              <a:rPr lang="fr-FR" sz="1400" b="1" dirty="0" smtClean="0">
                <a:latin typeface="Tw Cen MT" pitchFamily="34" charset="0"/>
                <a:sym typeface="Wingdings" pitchFamily="2" charset="2"/>
              </a:rPr>
              <a:t>- Les grandes plaines, cœur du </a:t>
            </a:r>
            <a:r>
              <a:rPr lang="fr-FR" sz="1400" b="1" dirty="0" err="1" smtClean="0">
                <a:latin typeface="Tw Cen MT" pitchFamily="34" charset="0"/>
                <a:sym typeface="Wingdings" pitchFamily="2" charset="2"/>
              </a:rPr>
              <a:t>food</a:t>
            </a:r>
            <a:r>
              <a:rPr lang="fr-FR" sz="1400" b="1" dirty="0" smtClean="0">
                <a:latin typeface="Tw Cen MT" pitchFamily="34" charset="0"/>
                <a:sym typeface="Wingdings" pitchFamily="2" charset="2"/>
              </a:rPr>
              <a:t> power</a:t>
            </a:r>
          </a:p>
          <a:p>
            <a:pPr lvl="0" algn="ctr"/>
            <a:r>
              <a:rPr lang="fr-FR" sz="1400" b="1" dirty="0" smtClean="0">
                <a:latin typeface="Tw Cen MT" pitchFamily="34" charset="0"/>
                <a:sym typeface="Wingdings" pitchFamily="2" charset="2"/>
              </a:rPr>
              <a:t>- Alaska et au delà du 100</a:t>
            </a:r>
            <a:r>
              <a:rPr lang="fr-FR" sz="1400" b="1" baseline="30000" dirty="0" smtClean="0">
                <a:latin typeface="Tw Cen MT" pitchFamily="34" charset="0"/>
                <a:sym typeface="Wingdings" pitchFamily="2" charset="2"/>
              </a:rPr>
              <a:t>ème</a:t>
            </a:r>
            <a:r>
              <a:rPr lang="fr-FR" sz="1400" b="1" dirty="0" smtClean="0">
                <a:latin typeface="Tw Cen MT" pitchFamily="34" charset="0"/>
                <a:sym typeface="Wingdings" pitchFamily="2" charset="2"/>
              </a:rPr>
              <a:t> méridien : espaces récréatifs et exploités</a:t>
            </a:r>
          </a:p>
          <a:p>
            <a:pPr lvl="0" algn="ctr"/>
            <a:r>
              <a:rPr lang="fr-FR" sz="1400" b="1" dirty="0" smtClean="0">
                <a:latin typeface="Tw Cen MT" pitchFamily="34" charset="0"/>
                <a:sym typeface="Wingdings" pitchFamily="2" charset="2"/>
              </a:rPr>
              <a:t>- Des villes qui structurent le territoire avec une concentration urbaine très dense :  la mégalopolis (l’une des trois existant au monde)</a:t>
            </a:r>
          </a:p>
          <a:p>
            <a:pPr lvl="0" algn="ctr"/>
            <a:r>
              <a:rPr lang="fr-FR" sz="1400" b="1" dirty="0" smtClean="0">
                <a:latin typeface="Tw Cen MT" pitchFamily="34" charset="0"/>
                <a:sym typeface="Wingdings" pitchFamily="2" charset="2"/>
              </a:rPr>
              <a:t>- Des voies de communication (terrestres et fluviales) qui permettent un déplacement rapide d’Est en Ouest, du Nord au Sud</a:t>
            </a:r>
          </a:p>
          <a:p>
            <a:pPr lvl="0" algn="ctr"/>
            <a:endParaRPr lang="fr-FR" sz="1400" b="1" dirty="0" smtClean="0">
              <a:latin typeface="Tw Cen MT" pitchFamily="34" charset="0"/>
              <a:sym typeface="Wingdings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uiExpand="1" build="p"/>
      <p:bldP spid="9" grpId="0" animBg="1"/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662526"/>
            <a:ext cx="9224320" cy="626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-1"/>
            <a:ext cx="4392000" cy="115200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I. Des contrastes dans l’organisation du territoire</a:t>
            </a:r>
          </a:p>
          <a:p>
            <a:pPr marL="987425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Le Nord-Est (</a:t>
            </a:r>
            <a:r>
              <a:rPr lang="fr-FR" sz="1400" b="1" dirty="0" err="1" smtClean="0">
                <a:solidFill>
                  <a:schemeClr val="tx1"/>
                </a:solidFill>
                <a:latin typeface="Tw Cen MT" pitchFamily="34" charset="0"/>
              </a:rPr>
              <a:t>manufacturing</a:t>
            </a:r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fr-FR" sz="1400" b="1" dirty="0" err="1" smtClean="0">
                <a:solidFill>
                  <a:schemeClr val="tx1"/>
                </a:solidFill>
                <a:latin typeface="Tw Cen MT" pitchFamily="34" charset="0"/>
              </a:rPr>
              <a:t>belt</a:t>
            </a:r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), cœur industriel et décisionnel</a:t>
            </a:r>
          </a:p>
          <a:p>
            <a:pPr marL="987425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La Sun </a:t>
            </a:r>
            <a:r>
              <a:rPr lang="fr-FR" sz="1400" b="1" dirty="0" err="1" smtClean="0">
                <a:solidFill>
                  <a:schemeClr val="tx1"/>
                </a:solidFill>
                <a:latin typeface="Tw Cen MT" pitchFamily="34" charset="0"/>
              </a:rPr>
              <a:t>Belt</a:t>
            </a:r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, ancienne périphérie devenue</a:t>
            </a:r>
          </a:p>
          <a:p>
            <a:pPr marL="987425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 attractive et en forte croissance</a:t>
            </a:r>
            <a:endParaRPr lang="fr-FR" sz="1400" b="1" dirty="0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92000" y="-2"/>
            <a:ext cx="3528842" cy="1412777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7425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Les espaces moteurs de la Sun </a:t>
            </a:r>
            <a:r>
              <a:rPr lang="fr-FR" sz="1400" b="1" dirty="0" err="1" smtClean="0">
                <a:solidFill>
                  <a:schemeClr val="tx1"/>
                </a:solidFill>
                <a:latin typeface="Tw Cen MT" pitchFamily="34" charset="0"/>
              </a:rPr>
              <a:t>Belt</a:t>
            </a:r>
            <a:endParaRPr lang="fr-FR" sz="1400" b="1" dirty="0" smtClean="0">
              <a:solidFill>
                <a:schemeClr val="tx1"/>
              </a:solidFill>
              <a:latin typeface="Tw Cen MT" pitchFamily="34" charset="0"/>
            </a:endParaRPr>
          </a:p>
          <a:p>
            <a:pPr marL="987425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Les Grandes Plaines, cœur de la puissance agricole</a:t>
            </a:r>
          </a:p>
          <a:p>
            <a:pPr marL="987425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L’Ouest montagneux et l’Alaska, périphéries exploitées</a:t>
            </a:r>
            <a:endParaRPr lang="fr-FR" sz="1400" b="1" dirty="0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334370" y="299366"/>
            <a:ext cx="576064" cy="32400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3" name="Rectangle 222"/>
          <p:cNvSpPr/>
          <p:nvPr/>
        </p:nvSpPr>
        <p:spPr>
          <a:xfrm>
            <a:off x="4575647" y="1037230"/>
            <a:ext cx="576064" cy="324000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5" name="Rectangle 224"/>
          <p:cNvSpPr/>
          <p:nvPr/>
        </p:nvSpPr>
        <p:spPr>
          <a:xfrm>
            <a:off x="4575647" y="152672"/>
            <a:ext cx="576064" cy="3240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6" name="Rectangle 225"/>
          <p:cNvSpPr/>
          <p:nvPr/>
        </p:nvSpPr>
        <p:spPr>
          <a:xfrm>
            <a:off x="334370" y="746720"/>
            <a:ext cx="576064" cy="324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7" name="Rectangle 226"/>
          <p:cNvSpPr/>
          <p:nvPr/>
        </p:nvSpPr>
        <p:spPr>
          <a:xfrm>
            <a:off x="4575647" y="581369"/>
            <a:ext cx="576064" cy="324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303898" y="5165766"/>
            <a:ext cx="840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Océan </a:t>
            </a:r>
          </a:p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Atlantique</a:t>
            </a:r>
            <a:endParaRPr lang="fr-FR" sz="1400" b="1" cap="small" spc="-150" dirty="0">
              <a:solidFill>
                <a:srgbClr val="0070C0"/>
              </a:solidFill>
              <a:latin typeface="Tw Cen MT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341" y="1412775"/>
            <a:ext cx="708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Océan </a:t>
            </a:r>
          </a:p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Pacifique</a:t>
            </a:r>
            <a:endParaRPr lang="fr-FR" sz="1400" b="1" cap="small" spc="-150" dirty="0">
              <a:solidFill>
                <a:srgbClr val="0070C0"/>
              </a:solidFill>
              <a:latin typeface="Tw Cen MT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080356" y="6283028"/>
            <a:ext cx="679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Mexique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419872" y="1258886"/>
            <a:ext cx="671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Canada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-36512" y="6577607"/>
            <a:ext cx="554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Hawaï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-9525" y="4933950"/>
            <a:ext cx="1952625" cy="1971675"/>
          </a:xfrm>
          <a:custGeom>
            <a:avLst/>
            <a:gdLst>
              <a:gd name="connsiteX0" fmla="*/ 0 w 1971675"/>
              <a:gd name="connsiteY0" fmla="*/ 9525 h 1971675"/>
              <a:gd name="connsiteX1" fmla="*/ 1390650 w 1971675"/>
              <a:gd name="connsiteY1" fmla="*/ 0 h 1971675"/>
              <a:gd name="connsiteX2" fmla="*/ 1971675 w 1971675"/>
              <a:gd name="connsiteY2" fmla="*/ 1466850 h 1971675"/>
              <a:gd name="connsiteX3" fmla="*/ 1971675 w 1971675"/>
              <a:gd name="connsiteY3" fmla="*/ 1971675 h 1971675"/>
              <a:gd name="connsiteX0" fmla="*/ 0 w 1971675"/>
              <a:gd name="connsiteY0" fmla="*/ 9525 h 1971675"/>
              <a:gd name="connsiteX1" fmla="*/ 1390650 w 1971675"/>
              <a:gd name="connsiteY1" fmla="*/ 0 h 1971675"/>
              <a:gd name="connsiteX2" fmla="*/ 1971675 w 1971675"/>
              <a:gd name="connsiteY2" fmla="*/ 1466850 h 1971675"/>
              <a:gd name="connsiteX3" fmla="*/ 1971675 w 1971675"/>
              <a:gd name="connsiteY3" fmla="*/ 1971675 h 1971675"/>
              <a:gd name="connsiteX0" fmla="*/ 0 w 1952625"/>
              <a:gd name="connsiteY0" fmla="*/ 19050 h 1971675"/>
              <a:gd name="connsiteX1" fmla="*/ 1371600 w 1952625"/>
              <a:gd name="connsiteY1" fmla="*/ 0 h 1971675"/>
              <a:gd name="connsiteX2" fmla="*/ 1952625 w 1952625"/>
              <a:gd name="connsiteY2" fmla="*/ 1466850 h 1971675"/>
              <a:gd name="connsiteX3" fmla="*/ 1952625 w 1952625"/>
              <a:gd name="connsiteY3" fmla="*/ 1971675 h 1971675"/>
              <a:gd name="connsiteX0" fmla="*/ 0 w 1952625"/>
              <a:gd name="connsiteY0" fmla="*/ 0 h 2009775"/>
              <a:gd name="connsiteX1" fmla="*/ 1371600 w 1952625"/>
              <a:gd name="connsiteY1" fmla="*/ 38100 h 2009775"/>
              <a:gd name="connsiteX2" fmla="*/ 1952625 w 1952625"/>
              <a:gd name="connsiteY2" fmla="*/ 1504950 h 2009775"/>
              <a:gd name="connsiteX3" fmla="*/ 1952625 w 1952625"/>
              <a:gd name="connsiteY3" fmla="*/ 2009775 h 2009775"/>
              <a:gd name="connsiteX0" fmla="*/ 0 w 1952625"/>
              <a:gd name="connsiteY0" fmla="*/ 977 h 1971675"/>
              <a:gd name="connsiteX1" fmla="*/ 1371600 w 1952625"/>
              <a:gd name="connsiteY1" fmla="*/ 0 h 1971675"/>
              <a:gd name="connsiteX2" fmla="*/ 1952625 w 1952625"/>
              <a:gd name="connsiteY2" fmla="*/ 1466850 h 1971675"/>
              <a:gd name="connsiteX3" fmla="*/ 1952625 w 1952625"/>
              <a:gd name="connsiteY3" fmla="*/ 1971675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1971675">
                <a:moveTo>
                  <a:pt x="0" y="977"/>
                </a:moveTo>
                <a:lnTo>
                  <a:pt x="1371600" y="0"/>
                </a:lnTo>
                <a:lnTo>
                  <a:pt x="1952625" y="1466850"/>
                </a:lnTo>
                <a:lnTo>
                  <a:pt x="1952625" y="1971675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 26"/>
          <p:cNvGrpSpPr/>
          <p:nvPr/>
        </p:nvGrpSpPr>
        <p:grpSpPr>
          <a:xfrm>
            <a:off x="17417" y="4978400"/>
            <a:ext cx="1843314" cy="1605280"/>
            <a:chOff x="17417" y="4978400"/>
            <a:chExt cx="1843314" cy="1605280"/>
          </a:xfrm>
          <a:solidFill>
            <a:schemeClr val="accent3">
              <a:lumMod val="60000"/>
              <a:lumOff val="40000"/>
              <a:alpha val="50000"/>
            </a:schemeClr>
          </a:solidFill>
        </p:grpSpPr>
        <p:sp>
          <p:nvSpPr>
            <p:cNvPr id="9" name="Forme libre 8"/>
            <p:cNvSpPr/>
            <p:nvPr/>
          </p:nvSpPr>
          <p:spPr>
            <a:xfrm>
              <a:off x="17417" y="4978400"/>
              <a:ext cx="1396274" cy="1358537"/>
            </a:xfrm>
            <a:custGeom>
              <a:avLst/>
              <a:gdLst>
                <a:gd name="connsiteX0" fmla="*/ 1291772 w 1396274"/>
                <a:gd name="connsiteY0" fmla="*/ 1079863 h 1358537"/>
                <a:gd name="connsiteX1" fmla="*/ 1396274 w 1396274"/>
                <a:gd name="connsiteY1" fmla="*/ 211909 h 1358537"/>
                <a:gd name="connsiteX2" fmla="*/ 1352732 w 1396274"/>
                <a:gd name="connsiteY2" fmla="*/ 197394 h 1358537"/>
                <a:gd name="connsiteX3" fmla="*/ 1323703 w 1396274"/>
                <a:gd name="connsiteY3" fmla="*/ 165463 h 1358537"/>
                <a:gd name="connsiteX4" fmla="*/ 1280160 w 1396274"/>
                <a:gd name="connsiteY4" fmla="*/ 165463 h 1358537"/>
                <a:gd name="connsiteX5" fmla="*/ 1262743 w 1396274"/>
                <a:gd name="connsiteY5" fmla="*/ 168366 h 1358537"/>
                <a:gd name="connsiteX6" fmla="*/ 1222103 w 1396274"/>
                <a:gd name="connsiteY6" fmla="*/ 153851 h 1358537"/>
                <a:gd name="connsiteX7" fmla="*/ 1190172 w 1396274"/>
                <a:gd name="connsiteY7" fmla="*/ 145143 h 1358537"/>
                <a:gd name="connsiteX8" fmla="*/ 1155337 w 1396274"/>
                <a:gd name="connsiteY8" fmla="*/ 110309 h 1358537"/>
                <a:gd name="connsiteX9" fmla="*/ 1111794 w 1396274"/>
                <a:gd name="connsiteY9" fmla="*/ 110309 h 1358537"/>
                <a:gd name="connsiteX10" fmla="*/ 1088572 w 1396274"/>
                <a:gd name="connsiteY10" fmla="*/ 124823 h 1358537"/>
                <a:gd name="connsiteX11" fmla="*/ 1039223 w 1396274"/>
                <a:gd name="connsiteY11" fmla="*/ 40640 h 1358537"/>
                <a:gd name="connsiteX12" fmla="*/ 992777 w 1396274"/>
                <a:gd name="connsiteY12" fmla="*/ 43543 h 1358537"/>
                <a:gd name="connsiteX13" fmla="*/ 986972 w 1396274"/>
                <a:gd name="connsiteY13" fmla="*/ 26126 h 1358537"/>
                <a:gd name="connsiteX14" fmla="*/ 963749 w 1396274"/>
                <a:gd name="connsiteY14" fmla="*/ 46446 h 1358537"/>
                <a:gd name="connsiteX15" fmla="*/ 960846 w 1396274"/>
                <a:gd name="connsiteY15" fmla="*/ 0 h 1358537"/>
                <a:gd name="connsiteX16" fmla="*/ 928914 w 1396274"/>
                <a:gd name="connsiteY16" fmla="*/ 11611 h 1358537"/>
                <a:gd name="connsiteX17" fmla="*/ 908594 w 1396274"/>
                <a:gd name="connsiteY17" fmla="*/ 26126 h 1358537"/>
                <a:gd name="connsiteX18" fmla="*/ 836023 w 1396274"/>
                <a:gd name="connsiteY18" fmla="*/ 26126 h 1358537"/>
                <a:gd name="connsiteX19" fmla="*/ 844732 w 1396274"/>
                <a:gd name="connsiteY19" fmla="*/ 49349 h 1358537"/>
                <a:gd name="connsiteX20" fmla="*/ 818606 w 1396274"/>
                <a:gd name="connsiteY20" fmla="*/ 66766 h 1358537"/>
                <a:gd name="connsiteX21" fmla="*/ 812800 w 1396274"/>
                <a:gd name="connsiteY21" fmla="*/ 37737 h 1358537"/>
                <a:gd name="connsiteX22" fmla="*/ 743132 w 1396274"/>
                <a:gd name="connsiteY22" fmla="*/ 49349 h 1358537"/>
                <a:gd name="connsiteX23" fmla="*/ 679269 w 1396274"/>
                <a:gd name="connsiteY23" fmla="*/ 110309 h 1358537"/>
                <a:gd name="connsiteX24" fmla="*/ 641532 w 1396274"/>
                <a:gd name="connsiteY24" fmla="*/ 124823 h 1358537"/>
                <a:gd name="connsiteX25" fmla="*/ 621212 w 1396274"/>
                <a:gd name="connsiteY25" fmla="*/ 130629 h 1358537"/>
                <a:gd name="connsiteX26" fmla="*/ 568960 w 1396274"/>
                <a:gd name="connsiteY26" fmla="*/ 104503 h 1358537"/>
                <a:gd name="connsiteX27" fmla="*/ 539932 w 1396274"/>
                <a:gd name="connsiteY27" fmla="*/ 127726 h 1358537"/>
                <a:gd name="connsiteX28" fmla="*/ 539932 w 1396274"/>
                <a:gd name="connsiteY28" fmla="*/ 127726 h 1358537"/>
                <a:gd name="connsiteX29" fmla="*/ 534126 w 1396274"/>
                <a:gd name="connsiteY29" fmla="*/ 177074 h 1358537"/>
                <a:gd name="connsiteX30" fmla="*/ 557349 w 1396274"/>
                <a:gd name="connsiteY30" fmla="*/ 197394 h 1358537"/>
                <a:gd name="connsiteX31" fmla="*/ 560252 w 1396274"/>
                <a:gd name="connsiteY31" fmla="*/ 255451 h 1358537"/>
                <a:gd name="connsiteX32" fmla="*/ 560252 w 1396274"/>
                <a:gd name="connsiteY32" fmla="*/ 275771 h 1358537"/>
                <a:gd name="connsiteX33" fmla="*/ 621212 w 1396274"/>
                <a:gd name="connsiteY33" fmla="*/ 325120 h 1358537"/>
                <a:gd name="connsiteX34" fmla="*/ 618309 w 1396274"/>
                <a:gd name="connsiteY34" fmla="*/ 359954 h 1358537"/>
                <a:gd name="connsiteX35" fmla="*/ 664754 w 1396274"/>
                <a:gd name="connsiteY35" fmla="*/ 362857 h 1358537"/>
                <a:gd name="connsiteX36" fmla="*/ 664754 w 1396274"/>
                <a:gd name="connsiteY36" fmla="*/ 391886 h 1358537"/>
                <a:gd name="connsiteX37" fmla="*/ 641532 w 1396274"/>
                <a:gd name="connsiteY37" fmla="*/ 391886 h 1358537"/>
                <a:gd name="connsiteX38" fmla="*/ 600892 w 1396274"/>
                <a:gd name="connsiteY38" fmla="*/ 388983 h 1358537"/>
                <a:gd name="connsiteX39" fmla="*/ 513806 w 1396274"/>
                <a:gd name="connsiteY39" fmla="*/ 365760 h 1358537"/>
                <a:gd name="connsiteX40" fmla="*/ 519612 w 1396274"/>
                <a:gd name="connsiteY40" fmla="*/ 313509 h 1358537"/>
                <a:gd name="connsiteX41" fmla="*/ 449943 w 1396274"/>
                <a:gd name="connsiteY41" fmla="*/ 330926 h 1358537"/>
                <a:gd name="connsiteX42" fmla="*/ 449943 w 1396274"/>
                <a:gd name="connsiteY42" fmla="*/ 345440 h 1358537"/>
                <a:gd name="connsiteX43" fmla="*/ 415109 w 1396274"/>
                <a:gd name="connsiteY43" fmla="*/ 328023 h 1358537"/>
                <a:gd name="connsiteX44" fmla="*/ 351246 w 1396274"/>
                <a:gd name="connsiteY44" fmla="*/ 351246 h 1358537"/>
                <a:gd name="connsiteX45" fmla="*/ 351246 w 1396274"/>
                <a:gd name="connsiteY45" fmla="*/ 362857 h 1358537"/>
                <a:gd name="connsiteX46" fmla="*/ 383177 w 1396274"/>
                <a:gd name="connsiteY46" fmla="*/ 409303 h 1358537"/>
                <a:gd name="connsiteX47" fmla="*/ 351246 w 1396274"/>
                <a:gd name="connsiteY47" fmla="*/ 406400 h 1358537"/>
                <a:gd name="connsiteX48" fmla="*/ 357052 w 1396274"/>
                <a:gd name="connsiteY48" fmla="*/ 455749 h 1358537"/>
                <a:gd name="connsiteX49" fmla="*/ 386080 w 1396274"/>
                <a:gd name="connsiteY49" fmla="*/ 487680 h 1358537"/>
                <a:gd name="connsiteX50" fmla="*/ 447040 w 1396274"/>
                <a:gd name="connsiteY50" fmla="*/ 522514 h 1358537"/>
                <a:gd name="connsiteX51" fmla="*/ 461554 w 1396274"/>
                <a:gd name="connsiteY51" fmla="*/ 508000 h 1358537"/>
                <a:gd name="connsiteX52" fmla="*/ 478972 w 1396274"/>
                <a:gd name="connsiteY52" fmla="*/ 519611 h 1358537"/>
                <a:gd name="connsiteX53" fmla="*/ 560252 w 1396274"/>
                <a:gd name="connsiteY53" fmla="*/ 516709 h 1358537"/>
                <a:gd name="connsiteX54" fmla="*/ 528320 w 1396274"/>
                <a:gd name="connsiteY54" fmla="*/ 542834 h 1358537"/>
                <a:gd name="connsiteX55" fmla="*/ 516709 w 1396274"/>
                <a:gd name="connsiteY55" fmla="*/ 624114 h 1358537"/>
                <a:gd name="connsiteX56" fmla="*/ 455749 w 1396274"/>
                <a:gd name="connsiteY56" fmla="*/ 612503 h 1358537"/>
                <a:gd name="connsiteX57" fmla="*/ 426720 w 1396274"/>
                <a:gd name="connsiteY57" fmla="*/ 629920 h 1358537"/>
                <a:gd name="connsiteX58" fmla="*/ 383177 w 1396274"/>
                <a:gd name="connsiteY58" fmla="*/ 632823 h 1358537"/>
                <a:gd name="connsiteX59" fmla="*/ 371566 w 1396274"/>
                <a:gd name="connsiteY59" fmla="*/ 603794 h 1358537"/>
                <a:gd name="connsiteX60" fmla="*/ 330926 w 1396274"/>
                <a:gd name="connsiteY60" fmla="*/ 627017 h 1358537"/>
                <a:gd name="connsiteX61" fmla="*/ 319314 w 1396274"/>
                <a:gd name="connsiteY61" fmla="*/ 656046 h 1358537"/>
                <a:gd name="connsiteX62" fmla="*/ 287383 w 1396274"/>
                <a:gd name="connsiteY62" fmla="*/ 661851 h 1358537"/>
                <a:gd name="connsiteX63" fmla="*/ 217714 w 1396274"/>
                <a:gd name="connsiteY63" fmla="*/ 719909 h 1358537"/>
                <a:gd name="connsiteX64" fmla="*/ 249646 w 1396274"/>
                <a:gd name="connsiteY64" fmla="*/ 795383 h 1358537"/>
                <a:gd name="connsiteX65" fmla="*/ 287383 w 1396274"/>
                <a:gd name="connsiteY65" fmla="*/ 830217 h 1358537"/>
                <a:gd name="connsiteX66" fmla="*/ 223520 w 1396274"/>
                <a:gd name="connsiteY66" fmla="*/ 804091 h 1358537"/>
                <a:gd name="connsiteX67" fmla="*/ 235132 w 1396274"/>
                <a:gd name="connsiteY67" fmla="*/ 891177 h 1358537"/>
                <a:gd name="connsiteX68" fmla="*/ 252549 w 1396274"/>
                <a:gd name="connsiteY68" fmla="*/ 917303 h 1358537"/>
                <a:gd name="connsiteX69" fmla="*/ 319314 w 1396274"/>
                <a:gd name="connsiteY69" fmla="*/ 888274 h 1358537"/>
                <a:gd name="connsiteX70" fmla="*/ 319314 w 1396274"/>
                <a:gd name="connsiteY70" fmla="*/ 969554 h 1358537"/>
                <a:gd name="connsiteX71" fmla="*/ 304800 w 1396274"/>
                <a:gd name="connsiteY71" fmla="*/ 984069 h 1358537"/>
                <a:gd name="connsiteX72" fmla="*/ 296092 w 1396274"/>
                <a:gd name="connsiteY72" fmla="*/ 1047931 h 1358537"/>
                <a:gd name="connsiteX73" fmla="*/ 336732 w 1396274"/>
                <a:gd name="connsiteY73" fmla="*/ 1036320 h 1358537"/>
                <a:gd name="connsiteX74" fmla="*/ 374469 w 1396274"/>
                <a:gd name="connsiteY74" fmla="*/ 1036320 h 1358537"/>
                <a:gd name="connsiteX75" fmla="*/ 423817 w 1396274"/>
                <a:gd name="connsiteY75" fmla="*/ 1088571 h 1358537"/>
                <a:gd name="connsiteX76" fmla="*/ 461554 w 1396274"/>
                <a:gd name="connsiteY76" fmla="*/ 1050834 h 1358537"/>
                <a:gd name="connsiteX77" fmla="*/ 461554 w 1396274"/>
                <a:gd name="connsiteY77" fmla="*/ 1079863 h 1358537"/>
                <a:gd name="connsiteX78" fmla="*/ 531223 w 1396274"/>
                <a:gd name="connsiteY78" fmla="*/ 1088571 h 1358537"/>
                <a:gd name="connsiteX79" fmla="*/ 470263 w 1396274"/>
                <a:gd name="connsiteY79" fmla="*/ 1135017 h 1358537"/>
                <a:gd name="connsiteX80" fmla="*/ 478972 w 1396274"/>
                <a:gd name="connsiteY80" fmla="*/ 1146629 h 1358537"/>
                <a:gd name="connsiteX81" fmla="*/ 461554 w 1396274"/>
                <a:gd name="connsiteY81" fmla="*/ 1164046 h 1358537"/>
                <a:gd name="connsiteX82" fmla="*/ 464457 w 1396274"/>
                <a:gd name="connsiteY82" fmla="*/ 1190171 h 1358537"/>
                <a:gd name="connsiteX83" fmla="*/ 388983 w 1396274"/>
                <a:gd name="connsiteY83" fmla="*/ 1227909 h 1358537"/>
                <a:gd name="connsiteX84" fmla="*/ 377372 w 1396274"/>
                <a:gd name="connsiteY84" fmla="*/ 1251131 h 1358537"/>
                <a:gd name="connsiteX85" fmla="*/ 345440 w 1396274"/>
                <a:gd name="connsiteY85" fmla="*/ 1242423 h 1358537"/>
                <a:gd name="connsiteX86" fmla="*/ 235132 w 1396274"/>
                <a:gd name="connsiteY86" fmla="*/ 1297577 h 1358537"/>
                <a:gd name="connsiteX87" fmla="*/ 185783 w 1396274"/>
                <a:gd name="connsiteY87" fmla="*/ 1280160 h 1358537"/>
                <a:gd name="connsiteX88" fmla="*/ 136434 w 1396274"/>
                <a:gd name="connsiteY88" fmla="*/ 1320800 h 1358537"/>
                <a:gd name="connsiteX89" fmla="*/ 0 w 1396274"/>
                <a:gd name="connsiteY89" fmla="*/ 1317897 h 1358537"/>
                <a:gd name="connsiteX90" fmla="*/ 11612 w 1396274"/>
                <a:gd name="connsiteY90" fmla="*/ 1346926 h 1358537"/>
                <a:gd name="connsiteX91" fmla="*/ 66766 w 1396274"/>
                <a:gd name="connsiteY91" fmla="*/ 1358537 h 1358537"/>
                <a:gd name="connsiteX92" fmla="*/ 69669 w 1396274"/>
                <a:gd name="connsiteY92" fmla="*/ 1335314 h 1358537"/>
                <a:gd name="connsiteX93" fmla="*/ 159657 w 1396274"/>
                <a:gd name="connsiteY93" fmla="*/ 1335314 h 1358537"/>
                <a:gd name="connsiteX94" fmla="*/ 179977 w 1396274"/>
                <a:gd name="connsiteY94" fmla="*/ 1312091 h 1358537"/>
                <a:gd name="connsiteX95" fmla="*/ 200297 w 1396274"/>
                <a:gd name="connsiteY95" fmla="*/ 1326606 h 1358537"/>
                <a:gd name="connsiteX96" fmla="*/ 264160 w 1396274"/>
                <a:gd name="connsiteY96" fmla="*/ 1332411 h 1358537"/>
                <a:gd name="connsiteX97" fmla="*/ 293189 w 1396274"/>
                <a:gd name="connsiteY97" fmla="*/ 1323703 h 1358537"/>
                <a:gd name="connsiteX98" fmla="*/ 319314 w 1396274"/>
                <a:gd name="connsiteY98" fmla="*/ 1329509 h 1358537"/>
                <a:gd name="connsiteX99" fmla="*/ 339634 w 1396274"/>
                <a:gd name="connsiteY99" fmla="*/ 1320800 h 1358537"/>
                <a:gd name="connsiteX100" fmla="*/ 383177 w 1396274"/>
                <a:gd name="connsiteY100" fmla="*/ 1320800 h 1358537"/>
                <a:gd name="connsiteX101" fmla="*/ 391886 w 1396274"/>
                <a:gd name="connsiteY101" fmla="*/ 1288869 h 1358537"/>
                <a:gd name="connsiteX102" fmla="*/ 415109 w 1396274"/>
                <a:gd name="connsiteY102" fmla="*/ 1294674 h 1358537"/>
                <a:gd name="connsiteX103" fmla="*/ 452846 w 1396274"/>
                <a:gd name="connsiteY103" fmla="*/ 1274354 h 1358537"/>
                <a:gd name="connsiteX104" fmla="*/ 490583 w 1396274"/>
                <a:gd name="connsiteY104" fmla="*/ 1262743 h 1358537"/>
                <a:gd name="connsiteX105" fmla="*/ 493486 w 1396274"/>
                <a:gd name="connsiteY105" fmla="*/ 1251131 h 1358537"/>
                <a:gd name="connsiteX106" fmla="*/ 615406 w 1396274"/>
                <a:gd name="connsiteY106" fmla="*/ 1201783 h 1358537"/>
                <a:gd name="connsiteX107" fmla="*/ 696686 w 1396274"/>
                <a:gd name="connsiteY107" fmla="*/ 1132114 h 1358537"/>
                <a:gd name="connsiteX108" fmla="*/ 661852 w 1396274"/>
                <a:gd name="connsiteY108" fmla="*/ 1103086 h 1358537"/>
                <a:gd name="connsiteX109" fmla="*/ 693783 w 1396274"/>
                <a:gd name="connsiteY109" fmla="*/ 1068251 h 1358537"/>
                <a:gd name="connsiteX110" fmla="*/ 719909 w 1396274"/>
                <a:gd name="connsiteY110" fmla="*/ 1062446 h 1358537"/>
                <a:gd name="connsiteX111" fmla="*/ 754743 w 1396274"/>
                <a:gd name="connsiteY111" fmla="*/ 1030514 h 1358537"/>
                <a:gd name="connsiteX112" fmla="*/ 754743 w 1396274"/>
                <a:gd name="connsiteY112" fmla="*/ 1004389 h 1358537"/>
                <a:gd name="connsiteX113" fmla="*/ 870857 w 1396274"/>
                <a:gd name="connsiteY113" fmla="*/ 943429 h 1358537"/>
                <a:gd name="connsiteX114" fmla="*/ 928914 w 1396274"/>
                <a:gd name="connsiteY114" fmla="*/ 984069 h 1358537"/>
                <a:gd name="connsiteX115" fmla="*/ 879566 w 1396274"/>
                <a:gd name="connsiteY115" fmla="*/ 995680 h 1358537"/>
                <a:gd name="connsiteX116" fmla="*/ 859246 w 1396274"/>
                <a:gd name="connsiteY116" fmla="*/ 978263 h 1358537"/>
                <a:gd name="connsiteX117" fmla="*/ 821509 w 1396274"/>
                <a:gd name="connsiteY117" fmla="*/ 1010194 h 1358537"/>
                <a:gd name="connsiteX118" fmla="*/ 786674 w 1396274"/>
                <a:gd name="connsiteY118" fmla="*/ 1076960 h 1358537"/>
                <a:gd name="connsiteX119" fmla="*/ 812800 w 1396274"/>
                <a:gd name="connsiteY119" fmla="*/ 1079863 h 1358537"/>
                <a:gd name="connsiteX120" fmla="*/ 806994 w 1396274"/>
                <a:gd name="connsiteY120" fmla="*/ 1097280 h 1358537"/>
                <a:gd name="connsiteX121" fmla="*/ 775063 w 1396274"/>
                <a:gd name="connsiteY121" fmla="*/ 1100183 h 1358537"/>
                <a:gd name="connsiteX122" fmla="*/ 775063 w 1396274"/>
                <a:gd name="connsiteY122" fmla="*/ 1114697 h 1358537"/>
                <a:gd name="connsiteX123" fmla="*/ 801189 w 1396274"/>
                <a:gd name="connsiteY123" fmla="*/ 1123406 h 1358537"/>
                <a:gd name="connsiteX124" fmla="*/ 885372 w 1396274"/>
                <a:gd name="connsiteY124" fmla="*/ 1085669 h 1358537"/>
                <a:gd name="connsiteX125" fmla="*/ 923109 w 1396274"/>
                <a:gd name="connsiteY125" fmla="*/ 1082766 h 1358537"/>
                <a:gd name="connsiteX126" fmla="*/ 946332 w 1396274"/>
                <a:gd name="connsiteY126" fmla="*/ 1076960 h 1358537"/>
                <a:gd name="connsiteX127" fmla="*/ 957943 w 1396274"/>
                <a:gd name="connsiteY127" fmla="*/ 1030514 h 1358537"/>
                <a:gd name="connsiteX128" fmla="*/ 978263 w 1396274"/>
                <a:gd name="connsiteY128" fmla="*/ 992777 h 1358537"/>
                <a:gd name="connsiteX129" fmla="*/ 995680 w 1396274"/>
                <a:gd name="connsiteY129" fmla="*/ 1001486 h 1358537"/>
                <a:gd name="connsiteX130" fmla="*/ 1013097 w 1396274"/>
                <a:gd name="connsiteY130" fmla="*/ 1004389 h 1358537"/>
                <a:gd name="connsiteX131" fmla="*/ 1042126 w 1396274"/>
                <a:gd name="connsiteY131" fmla="*/ 984069 h 1358537"/>
                <a:gd name="connsiteX132" fmla="*/ 1079863 w 1396274"/>
                <a:gd name="connsiteY132" fmla="*/ 1050834 h 1358537"/>
                <a:gd name="connsiteX133" fmla="*/ 1111794 w 1396274"/>
                <a:gd name="connsiteY133" fmla="*/ 1056640 h 1358537"/>
                <a:gd name="connsiteX134" fmla="*/ 1143726 w 1396274"/>
                <a:gd name="connsiteY134" fmla="*/ 1097280 h 1358537"/>
                <a:gd name="connsiteX135" fmla="*/ 1207589 w 1396274"/>
                <a:gd name="connsiteY135" fmla="*/ 1103086 h 1358537"/>
                <a:gd name="connsiteX136" fmla="*/ 1254034 w 1396274"/>
                <a:gd name="connsiteY136" fmla="*/ 1120503 h 1358537"/>
                <a:gd name="connsiteX137" fmla="*/ 1291772 w 1396274"/>
                <a:gd name="connsiteY137" fmla="*/ 1079863 h 135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1396274" h="1358537">
                  <a:moveTo>
                    <a:pt x="1291772" y="1079863"/>
                  </a:moveTo>
                  <a:lnTo>
                    <a:pt x="1396274" y="211909"/>
                  </a:lnTo>
                  <a:lnTo>
                    <a:pt x="1352732" y="197394"/>
                  </a:lnTo>
                  <a:lnTo>
                    <a:pt x="1323703" y="165463"/>
                  </a:lnTo>
                  <a:lnTo>
                    <a:pt x="1280160" y="165463"/>
                  </a:lnTo>
                  <a:lnTo>
                    <a:pt x="1262743" y="168366"/>
                  </a:lnTo>
                  <a:lnTo>
                    <a:pt x="1222103" y="153851"/>
                  </a:lnTo>
                  <a:lnTo>
                    <a:pt x="1190172" y="145143"/>
                  </a:lnTo>
                  <a:lnTo>
                    <a:pt x="1155337" y="110309"/>
                  </a:lnTo>
                  <a:lnTo>
                    <a:pt x="1111794" y="110309"/>
                  </a:lnTo>
                  <a:lnTo>
                    <a:pt x="1088572" y="124823"/>
                  </a:lnTo>
                  <a:lnTo>
                    <a:pt x="1039223" y="40640"/>
                  </a:lnTo>
                  <a:lnTo>
                    <a:pt x="992777" y="43543"/>
                  </a:lnTo>
                  <a:lnTo>
                    <a:pt x="986972" y="26126"/>
                  </a:lnTo>
                  <a:lnTo>
                    <a:pt x="963749" y="46446"/>
                  </a:lnTo>
                  <a:lnTo>
                    <a:pt x="960846" y="0"/>
                  </a:lnTo>
                  <a:lnTo>
                    <a:pt x="928914" y="11611"/>
                  </a:lnTo>
                  <a:lnTo>
                    <a:pt x="908594" y="26126"/>
                  </a:lnTo>
                  <a:lnTo>
                    <a:pt x="836023" y="26126"/>
                  </a:lnTo>
                  <a:lnTo>
                    <a:pt x="844732" y="49349"/>
                  </a:lnTo>
                  <a:lnTo>
                    <a:pt x="818606" y="66766"/>
                  </a:lnTo>
                  <a:lnTo>
                    <a:pt x="812800" y="37737"/>
                  </a:lnTo>
                  <a:lnTo>
                    <a:pt x="743132" y="49349"/>
                  </a:lnTo>
                  <a:lnTo>
                    <a:pt x="679269" y="110309"/>
                  </a:lnTo>
                  <a:lnTo>
                    <a:pt x="641532" y="124823"/>
                  </a:lnTo>
                  <a:lnTo>
                    <a:pt x="621212" y="130629"/>
                  </a:lnTo>
                  <a:lnTo>
                    <a:pt x="568960" y="104503"/>
                  </a:lnTo>
                  <a:lnTo>
                    <a:pt x="539932" y="127726"/>
                  </a:lnTo>
                  <a:lnTo>
                    <a:pt x="539932" y="127726"/>
                  </a:lnTo>
                  <a:lnTo>
                    <a:pt x="534126" y="177074"/>
                  </a:lnTo>
                  <a:lnTo>
                    <a:pt x="557349" y="197394"/>
                  </a:lnTo>
                  <a:lnTo>
                    <a:pt x="560252" y="255451"/>
                  </a:lnTo>
                  <a:lnTo>
                    <a:pt x="560252" y="275771"/>
                  </a:lnTo>
                  <a:lnTo>
                    <a:pt x="621212" y="325120"/>
                  </a:lnTo>
                  <a:lnTo>
                    <a:pt x="618309" y="359954"/>
                  </a:lnTo>
                  <a:lnTo>
                    <a:pt x="664754" y="362857"/>
                  </a:lnTo>
                  <a:lnTo>
                    <a:pt x="664754" y="391886"/>
                  </a:lnTo>
                  <a:lnTo>
                    <a:pt x="641532" y="391886"/>
                  </a:lnTo>
                  <a:lnTo>
                    <a:pt x="600892" y="388983"/>
                  </a:lnTo>
                  <a:lnTo>
                    <a:pt x="513806" y="365760"/>
                  </a:lnTo>
                  <a:lnTo>
                    <a:pt x="519612" y="313509"/>
                  </a:lnTo>
                  <a:lnTo>
                    <a:pt x="449943" y="330926"/>
                  </a:lnTo>
                  <a:lnTo>
                    <a:pt x="449943" y="345440"/>
                  </a:lnTo>
                  <a:lnTo>
                    <a:pt x="415109" y="328023"/>
                  </a:lnTo>
                  <a:lnTo>
                    <a:pt x="351246" y="351246"/>
                  </a:lnTo>
                  <a:lnTo>
                    <a:pt x="351246" y="362857"/>
                  </a:lnTo>
                  <a:lnTo>
                    <a:pt x="383177" y="409303"/>
                  </a:lnTo>
                  <a:lnTo>
                    <a:pt x="351246" y="406400"/>
                  </a:lnTo>
                  <a:lnTo>
                    <a:pt x="357052" y="455749"/>
                  </a:lnTo>
                  <a:lnTo>
                    <a:pt x="386080" y="487680"/>
                  </a:lnTo>
                  <a:lnTo>
                    <a:pt x="447040" y="522514"/>
                  </a:lnTo>
                  <a:lnTo>
                    <a:pt x="461554" y="508000"/>
                  </a:lnTo>
                  <a:lnTo>
                    <a:pt x="478972" y="519611"/>
                  </a:lnTo>
                  <a:lnTo>
                    <a:pt x="560252" y="516709"/>
                  </a:lnTo>
                  <a:lnTo>
                    <a:pt x="528320" y="542834"/>
                  </a:lnTo>
                  <a:lnTo>
                    <a:pt x="516709" y="624114"/>
                  </a:lnTo>
                  <a:lnTo>
                    <a:pt x="455749" y="612503"/>
                  </a:lnTo>
                  <a:lnTo>
                    <a:pt x="426720" y="629920"/>
                  </a:lnTo>
                  <a:lnTo>
                    <a:pt x="383177" y="632823"/>
                  </a:lnTo>
                  <a:lnTo>
                    <a:pt x="371566" y="603794"/>
                  </a:lnTo>
                  <a:lnTo>
                    <a:pt x="330926" y="627017"/>
                  </a:lnTo>
                  <a:lnTo>
                    <a:pt x="319314" y="656046"/>
                  </a:lnTo>
                  <a:lnTo>
                    <a:pt x="287383" y="661851"/>
                  </a:lnTo>
                  <a:lnTo>
                    <a:pt x="217714" y="719909"/>
                  </a:lnTo>
                  <a:lnTo>
                    <a:pt x="249646" y="795383"/>
                  </a:lnTo>
                  <a:lnTo>
                    <a:pt x="287383" y="830217"/>
                  </a:lnTo>
                  <a:lnTo>
                    <a:pt x="223520" y="804091"/>
                  </a:lnTo>
                  <a:lnTo>
                    <a:pt x="235132" y="891177"/>
                  </a:lnTo>
                  <a:lnTo>
                    <a:pt x="252549" y="917303"/>
                  </a:lnTo>
                  <a:lnTo>
                    <a:pt x="319314" y="888274"/>
                  </a:lnTo>
                  <a:lnTo>
                    <a:pt x="319314" y="969554"/>
                  </a:lnTo>
                  <a:lnTo>
                    <a:pt x="304800" y="984069"/>
                  </a:lnTo>
                  <a:lnTo>
                    <a:pt x="296092" y="1047931"/>
                  </a:lnTo>
                  <a:lnTo>
                    <a:pt x="336732" y="1036320"/>
                  </a:lnTo>
                  <a:lnTo>
                    <a:pt x="374469" y="1036320"/>
                  </a:lnTo>
                  <a:lnTo>
                    <a:pt x="423817" y="1088571"/>
                  </a:lnTo>
                  <a:lnTo>
                    <a:pt x="461554" y="1050834"/>
                  </a:lnTo>
                  <a:lnTo>
                    <a:pt x="461554" y="1079863"/>
                  </a:lnTo>
                  <a:lnTo>
                    <a:pt x="531223" y="1088571"/>
                  </a:lnTo>
                  <a:lnTo>
                    <a:pt x="470263" y="1135017"/>
                  </a:lnTo>
                  <a:lnTo>
                    <a:pt x="478972" y="1146629"/>
                  </a:lnTo>
                  <a:lnTo>
                    <a:pt x="461554" y="1164046"/>
                  </a:lnTo>
                  <a:lnTo>
                    <a:pt x="464457" y="1190171"/>
                  </a:lnTo>
                  <a:lnTo>
                    <a:pt x="388983" y="1227909"/>
                  </a:lnTo>
                  <a:lnTo>
                    <a:pt x="377372" y="1251131"/>
                  </a:lnTo>
                  <a:lnTo>
                    <a:pt x="345440" y="1242423"/>
                  </a:lnTo>
                  <a:lnTo>
                    <a:pt x="235132" y="1297577"/>
                  </a:lnTo>
                  <a:lnTo>
                    <a:pt x="185783" y="1280160"/>
                  </a:lnTo>
                  <a:lnTo>
                    <a:pt x="136434" y="1320800"/>
                  </a:lnTo>
                  <a:lnTo>
                    <a:pt x="0" y="1317897"/>
                  </a:lnTo>
                  <a:lnTo>
                    <a:pt x="11612" y="1346926"/>
                  </a:lnTo>
                  <a:lnTo>
                    <a:pt x="66766" y="1358537"/>
                  </a:lnTo>
                  <a:lnTo>
                    <a:pt x="69669" y="1335314"/>
                  </a:lnTo>
                  <a:lnTo>
                    <a:pt x="159657" y="1335314"/>
                  </a:lnTo>
                  <a:lnTo>
                    <a:pt x="179977" y="1312091"/>
                  </a:lnTo>
                  <a:lnTo>
                    <a:pt x="200297" y="1326606"/>
                  </a:lnTo>
                  <a:lnTo>
                    <a:pt x="264160" y="1332411"/>
                  </a:lnTo>
                  <a:lnTo>
                    <a:pt x="293189" y="1323703"/>
                  </a:lnTo>
                  <a:lnTo>
                    <a:pt x="319314" y="1329509"/>
                  </a:lnTo>
                  <a:lnTo>
                    <a:pt x="339634" y="1320800"/>
                  </a:lnTo>
                  <a:lnTo>
                    <a:pt x="383177" y="1320800"/>
                  </a:lnTo>
                  <a:lnTo>
                    <a:pt x="391886" y="1288869"/>
                  </a:lnTo>
                  <a:lnTo>
                    <a:pt x="415109" y="1294674"/>
                  </a:lnTo>
                  <a:lnTo>
                    <a:pt x="452846" y="1274354"/>
                  </a:lnTo>
                  <a:lnTo>
                    <a:pt x="490583" y="1262743"/>
                  </a:lnTo>
                  <a:lnTo>
                    <a:pt x="493486" y="1251131"/>
                  </a:lnTo>
                  <a:lnTo>
                    <a:pt x="615406" y="1201783"/>
                  </a:lnTo>
                  <a:lnTo>
                    <a:pt x="696686" y="1132114"/>
                  </a:lnTo>
                  <a:lnTo>
                    <a:pt x="661852" y="1103086"/>
                  </a:lnTo>
                  <a:lnTo>
                    <a:pt x="693783" y="1068251"/>
                  </a:lnTo>
                  <a:lnTo>
                    <a:pt x="719909" y="1062446"/>
                  </a:lnTo>
                  <a:lnTo>
                    <a:pt x="754743" y="1030514"/>
                  </a:lnTo>
                  <a:lnTo>
                    <a:pt x="754743" y="1004389"/>
                  </a:lnTo>
                  <a:lnTo>
                    <a:pt x="870857" y="943429"/>
                  </a:lnTo>
                  <a:lnTo>
                    <a:pt x="928914" y="984069"/>
                  </a:lnTo>
                  <a:lnTo>
                    <a:pt x="879566" y="995680"/>
                  </a:lnTo>
                  <a:lnTo>
                    <a:pt x="859246" y="978263"/>
                  </a:lnTo>
                  <a:lnTo>
                    <a:pt x="821509" y="1010194"/>
                  </a:lnTo>
                  <a:lnTo>
                    <a:pt x="786674" y="1076960"/>
                  </a:lnTo>
                  <a:lnTo>
                    <a:pt x="812800" y="1079863"/>
                  </a:lnTo>
                  <a:lnTo>
                    <a:pt x="806994" y="1097280"/>
                  </a:lnTo>
                  <a:lnTo>
                    <a:pt x="775063" y="1100183"/>
                  </a:lnTo>
                  <a:lnTo>
                    <a:pt x="775063" y="1114697"/>
                  </a:lnTo>
                  <a:lnTo>
                    <a:pt x="801189" y="1123406"/>
                  </a:lnTo>
                  <a:lnTo>
                    <a:pt x="885372" y="1085669"/>
                  </a:lnTo>
                  <a:lnTo>
                    <a:pt x="923109" y="1082766"/>
                  </a:lnTo>
                  <a:lnTo>
                    <a:pt x="946332" y="1076960"/>
                  </a:lnTo>
                  <a:lnTo>
                    <a:pt x="957943" y="1030514"/>
                  </a:lnTo>
                  <a:lnTo>
                    <a:pt x="978263" y="992777"/>
                  </a:lnTo>
                  <a:lnTo>
                    <a:pt x="995680" y="1001486"/>
                  </a:lnTo>
                  <a:lnTo>
                    <a:pt x="1013097" y="1004389"/>
                  </a:lnTo>
                  <a:lnTo>
                    <a:pt x="1042126" y="984069"/>
                  </a:lnTo>
                  <a:lnTo>
                    <a:pt x="1079863" y="1050834"/>
                  </a:lnTo>
                  <a:lnTo>
                    <a:pt x="1111794" y="1056640"/>
                  </a:lnTo>
                  <a:lnTo>
                    <a:pt x="1143726" y="1097280"/>
                  </a:lnTo>
                  <a:lnTo>
                    <a:pt x="1207589" y="1103086"/>
                  </a:lnTo>
                  <a:lnTo>
                    <a:pt x="1254034" y="1120503"/>
                  </a:lnTo>
                  <a:lnTo>
                    <a:pt x="1291772" y="1079863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1288869" y="6069874"/>
              <a:ext cx="571862" cy="490583"/>
            </a:xfrm>
            <a:custGeom>
              <a:avLst/>
              <a:gdLst>
                <a:gd name="connsiteX0" fmla="*/ 0 w 571862"/>
                <a:gd name="connsiteY0" fmla="*/ 31932 h 490583"/>
                <a:gd name="connsiteX1" fmla="*/ 52251 w 571862"/>
                <a:gd name="connsiteY1" fmla="*/ 55155 h 490583"/>
                <a:gd name="connsiteX2" fmla="*/ 92891 w 571862"/>
                <a:gd name="connsiteY2" fmla="*/ 37737 h 490583"/>
                <a:gd name="connsiteX3" fmla="*/ 84182 w 571862"/>
                <a:gd name="connsiteY3" fmla="*/ 81280 h 490583"/>
                <a:gd name="connsiteX4" fmla="*/ 124822 w 571862"/>
                <a:gd name="connsiteY4" fmla="*/ 104503 h 490583"/>
                <a:gd name="connsiteX5" fmla="*/ 133531 w 571862"/>
                <a:gd name="connsiteY5" fmla="*/ 95795 h 490583"/>
                <a:gd name="connsiteX6" fmla="*/ 211908 w 571862"/>
                <a:gd name="connsiteY6" fmla="*/ 194492 h 490583"/>
                <a:gd name="connsiteX7" fmla="*/ 243840 w 571862"/>
                <a:gd name="connsiteY7" fmla="*/ 188686 h 490583"/>
                <a:gd name="connsiteX8" fmla="*/ 209005 w 571862"/>
                <a:gd name="connsiteY8" fmla="*/ 136435 h 490583"/>
                <a:gd name="connsiteX9" fmla="*/ 264160 w 571862"/>
                <a:gd name="connsiteY9" fmla="*/ 171269 h 490583"/>
                <a:gd name="connsiteX10" fmla="*/ 304800 w 571862"/>
                <a:gd name="connsiteY10" fmla="*/ 182880 h 490583"/>
                <a:gd name="connsiteX11" fmla="*/ 287382 w 571862"/>
                <a:gd name="connsiteY11" fmla="*/ 101600 h 490583"/>
                <a:gd name="connsiteX12" fmla="*/ 322217 w 571862"/>
                <a:gd name="connsiteY12" fmla="*/ 188686 h 490583"/>
                <a:gd name="connsiteX13" fmla="*/ 348342 w 571862"/>
                <a:gd name="connsiteY13" fmla="*/ 206103 h 490583"/>
                <a:gd name="connsiteX14" fmla="*/ 383177 w 571862"/>
                <a:gd name="connsiteY14" fmla="*/ 238035 h 490583"/>
                <a:gd name="connsiteX15" fmla="*/ 397691 w 571862"/>
                <a:gd name="connsiteY15" fmla="*/ 290286 h 490583"/>
                <a:gd name="connsiteX16" fmla="*/ 426720 w 571862"/>
                <a:gd name="connsiteY16" fmla="*/ 307703 h 490583"/>
                <a:gd name="connsiteX17" fmla="*/ 490582 w 571862"/>
                <a:gd name="connsiteY17" fmla="*/ 406400 h 490583"/>
                <a:gd name="connsiteX18" fmla="*/ 508000 w 571862"/>
                <a:gd name="connsiteY18" fmla="*/ 400595 h 490583"/>
                <a:gd name="connsiteX19" fmla="*/ 534125 w 571862"/>
                <a:gd name="connsiteY19" fmla="*/ 490583 h 490583"/>
                <a:gd name="connsiteX20" fmla="*/ 566057 w 571862"/>
                <a:gd name="connsiteY20" fmla="*/ 473166 h 490583"/>
                <a:gd name="connsiteX21" fmla="*/ 571862 w 571862"/>
                <a:gd name="connsiteY21" fmla="*/ 391886 h 490583"/>
                <a:gd name="connsiteX22" fmla="*/ 458651 w 571862"/>
                <a:gd name="connsiteY22" fmla="*/ 313509 h 490583"/>
                <a:gd name="connsiteX23" fmla="*/ 444137 w 571862"/>
                <a:gd name="connsiteY23" fmla="*/ 264160 h 490583"/>
                <a:gd name="connsiteX24" fmla="*/ 374468 w 571862"/>
                <a:gd name="connsiteY24" fmla="*/ 179977 h 490583"/>
                <a:gd name="connsiteX25" fmla="*/ 290285 w 571862"/>
                <a:gd name="connsiteY25" fmla="*/ 58057 h 490583"/>
                <a:gd name="connsiteX26" fmla="*/ 240937 w 571862"/>
                <a:gd name="connsiteY26" fmla="*/ 81280 h 490583"/>
                <a:gd name="connsiteX27" fmla="*/ 185782 w 571862"/>
                <a:gd name="connsiteY27" fmla="*/ 130629 h 490583"/>
                <a:gd name="connsiteX28" fmla="*/ 174171 w 571862"/>
                <a:gd name="connsiteY28" fmla="*/ 75475 h 490583"/>
                <a:gd name="connsiteX29" fmla="*/ 145142 w 571862"/>
                <a:gd name="connsiteY29" fmla="*/ 69669 h 490583"/>
                <a:gd name="connsiteX30" fmla="*/ 113211 w 571862"/>
                <a:gd name="connsiteY30" fmla="*/ 26126 h 490583"/>
                <a:gd name="connsiteX31" fmla="*/ 116114 w 571862"/>
                <a:gd name="connsiteY31" fmla="*/ 11612 h 490583"/>
                <a:gd name="connsiteX32" fmla="*/ 95794 w 571862"/>
                <a:gd name="connsiteY32" fmla="*/ 0 h 490583"/>
                <a:gd name="connsiteX33" fmla="*/ 75474 w 571862"/>
                <a:gd name="connsiteY33" fmla="*/ 5806 h 490583"/>
                <a:gd name="connsiteX34" fmla="*/ 0 w 571862"/>
                <a:gd name="connsiteY34" fmla="*/ 31932 h 49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71862" h="490583">
                  <a:moveTo>
                    <a:pt x="0" y="31932"/>
                  </a:moveTo>
                  <a:lnTo>
                    <a:pt x="52251" y="55155"/>
                  </a:lnTo>
                  <a:lnTo>
                    <a:pt x="92891" y="37737"/>
                  </a:lnTo>
                  <a:lnTo>
                    <a:pt x="84182" y="81280"/>
                  </a:lnTo>
                  <a:lnTo>
                    <a:pt x="124822" y="104503"/>
                  </a:lnTo>
                  <a:lnTo>
                    <a:pt x="133531" y="95795"/>
                  </a:lnTo>
                  <a:lnTo>
                    <a:pt x="211908" y="194492"/>
                  </a:lnTo>
                  <a:lnTo>
                    <a:pt x="243840" y="188686"/>
                  </a:lnTo>
                  <a:lnTo>
                    <a:pt x="209005" y="136435"/>
                  </a:lnTo>
                  <a:lnTo>
                    <a:pt x="264160" y="171269"/>
                  </a:lnTo>
                  <a:lnTo>
                    <a:pt x="304800" y="182880"/>
                  </a:lnTo>
                  <a:lnTo>
                    <a:pt x="287382" y="101600"/>
                  </a:lnTo>
                  <a:lnTo>
                    <a:pt x="322217" y="188686"/>
                  </a:lnTo>
                  <a:lnTo>
                    <a:pt x="348342" y="206103"/>
                  </a:lnTo>
                  <a:lnTo>
                    <a:pt x="383177" y="238035"/>
                  </a:lnTo>
                  <a:lnTo>
                    <a:pt x="397691" y="290286"/>
                  </a:lnTo>
                  <a:lnTo>
                    <a:pt x="426720" y="307703"/>
                  </a:lnTo>
                  <a:lnTo>
                    <a:pt x="490582" y="406400"/>
                  </a:lnTo>
                  <a:lnTo>
                    <a:pt x="508000" y="400595"/>
                  </a:lnTo>
                  <a:lnTo>
                    <a:pt x="534125" y="490583"/>
                  </a:lnTo>
                  <a:lnTo>
                    <a:pt x="566057" y="473166"/>
                  </a:lnTo>
                  <a:lnTo>
                    <a:pt x="571862" y="391886"/>
                  </a:lnTo>
                  <a:lnTo>
                    <a:pt x="458651" y="313509"/>
                  </a:lnTo>
                  <a:lnTo>
                    <a:pt x="444137" y="264160"/>
                  </a:lnTo>
                  <a:lnTo>
                    <a:pt x="374468" y="179977"/>
                  </a:lnTo>
                  <a:lnTo>
                    <a:pt x="290285" y="58057"/>
                  </a:lnTo>
                  <a:lnTo>
                    <a:pt x="240937" y="81280"/>
                  </a:lnTo>
                  <a:lnTo>
                    <a:pt x="185782" y="130629"/>
                  </a:lnTo>
                  <a:lnTo>
                    <a:pt x="174171" y="75475"/>
                  </a:lnTo>
                  <a:lnTo>
                    <a:pt x="145142" y="69669"/>
                  </a:lnTo>
                  <a:lnTo>
                    <a:pt x="113211" y="26126"/>
                  </a:lnTo>
                  <a:lnTo>
                    <a:pt x="116114" y="11612"/>
                  </a:lnTo>
                  <a:lnTo>
                    <a:pt x="95794" y="0"/>
                  </a:lnTo>
                  <a:lnTo>
                    <a:pt x="75474" y="5806"/>
                  </a:lnTo>
                  <a:lnTo>
                    <a:pt x="0" y="31932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116114" y="5413829"/>
              <a:ext cx="95795" cy="89988"/>
            </a:xfrm>
            <a:custGeom>
              <a:avLst/>
              <a:gdLst>
                <a:gd name="connsiteX0" fmla="*/ 95795 w 95795"/>
                <a:gd name="connsiteY0" fmla="*/ 89988 h 89988"/>
                <a:gd name="connsiteX1" fmla="*/ 66766 w 95795"/>
                <a:gd name="connsiteY1" fmla="*/ 23222 h 89988"/>
                <a:gd name="connsiteX2" fmla="*/ 14515 w 95795"/>
                <a:gd name="connsiteY2" fmla="*/ 0 h 89988"/>
                <a:gd name="connsiteX3" fmla="*/ 0 w 95795"/>
                <a:gd name="connsiteY3" fmla="*/ 26125 h 89988"/>
                <a:gd name="connsiteX4" fmla="*/ 43543 w 95795"/>
                <a:gd name="connsiteY4" fmla="*/ 69668 h 89988"/>
                <a:gd name="connsiteX5" fmla="*/ 95795 w 95795"/>
                <a:gd name="connsiteY5" fmla="*/ 89988 h 8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95" h="89988">
                  <a:moveTo>
                    <a:pt x="95795" y="89988"/>
                  </a:moveTo>
                  <a:lnTo>
                    <a:pt x="66766" y="23222"/>
                  </a:lnTo>
                  <a:lnTo>
                    <a:pt x="14515" y="0"/>
                  </a:lnTo>
                  <a:lnTo>
                    <a:pt x="0" y="26125"/>
                  </a:lnTo>
                  <a:lnTo>
                    <a:pt x="43543" y="69668"/>
                  </a:lnTo>
                  <a:lnTo>
                    <a:pt x="95795" y="89988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612503" y="6209211"/>
              <a:ext cx="110308" cy="87086"/>
            </a:xfrm>
            <a:custGeom>
              <a:avLst/>
              <a:gdLst>
                <a:gd name="connsiteX0" fmla="*/ 72571 w 110308"/>
                <a:gd name="connsiteY0" fmla="*/ 0 h 87086"/>
                <a:gd name="connsiteX1" fmla="*/ 8708 w 110308"/>
                <a:gd name="connsiteY1" fmla="*/ 20320 h 87086"/>
                <a:gd name="connsiteX2" fmla="*/ 0 w 110308"/>
                <a:gd name="connsiteY2" fmla="*/ 55155 h 87086"/>
                <a:gd name="connsiteX3" fmla="*/ 43543 w 110308"/>
                <a:gd name="connsiteY3" fmla="*/ 87086 h 87086"/>
                <a:gd name="connsiteX4" fmla="*/ 110308 w 110308"/>
                <a:gd name="connsiteY4" fmla="*/ 37738 h 87086"/>
                <a:gd name="connsiteX5" fmla="*/ 72571 w 110308"/>
                <a:gd name="connsiteY5" fmla="*/ 0 h 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08" h="87086">
                  <a:moveTo>
                    <a:pt x="72571" y="0"/>
                  </a:moveTo>
                  <a:lnTo>
                    <a:pt x="8708" y="20320"/>
                  </a:lnTo>
                  <a:lnTo>
                    <a:pt x="0" y="55155"/>
                  </a:lnTo>
                  <a:lnTo>
                    <a:pt x="43543" y="87086"/>
                  </a:lnTo>
                  <a:lnTo>
                    <a:pt x="110308" y="37738"/>
                  </a:lnTo>
                  <a:lnTo>
                    <a:pt x="72571" y="0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Forme libre 20"/>
            <p:cNvSpPr/>
            <p:nvPr/>
          </p:nvSpPr>
          <p:spPr>
            <a:xfrm>
              <a:off x="121920" y="5770880"/>
              <a:ext cx="66766" cy="81280"/>
            </a:xfrm>
            <a:custGeom>
              <a:avLst/>
              <a:gdLst>
                <a:gd name="connsiteX0" fmla="*/ 66766 w 66766"/>
                <a:gd name="connsiteY0" fmla="*/ 23223 h 81280"/>
                <a:gd name="connsiteX1" fmla="*/ 11611 w 66766"/>
                <a:gd name="connsiteY1" fmla="*/ 0 h 81280"/>
                <a:gd name="connsiteX2" fmla="*/ 0 w 66766"/>
                <a:gd name="connsiteY2" fmla="*/ 14514 h 81280"/>
                <a:gd name="connsiteX3" fmla="*/ 49349 w 66766"/>
                <a:gd name="connsiteY3" fmla="*/ 81280 h 81280"/>
                <a:gd name="connsiteX4" fmla="*/ 66766 w 66766"/>
                <a:gd name="connsiteY4" fmla="*/ 23223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66" h="81280">
                  <a:moveTo>
                    <a:pt x="66766" y="23223"/>
                  </a:moveTo>
                  <a:lnTo>
                    <a:pt x="11611" y="0"/>
                  </a:lnTo>
                  <a:lnTo>
                    <a:pt x="0" y="14514"/>
                  </a:lnTo>
                  <a:lnTo>
                    <a:pt x="49349" y="81280"/>
                  </a:lnTo>
                  <a:lnTo>
                    <a:pt x="66766" y="23223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1683657" y="6453051"/>
              <a:ext cx="66766" cy="130629"/>
            </a:xfrm>
            <a:custGeom>
              <a:avLst/>
              <a:gdLst>
                <a:gd name="connsiteX0" fmla="*/ 66766 w 66766"/>
                <a:gd name="connsiteY0" fmla="*/ 130629 h 130629"/>
                <a:gd name="connsiteX1" fmla="*/ 5806 w 66766"/>
                <a:gd name="connsiteY1" fmla="*/ 75475 h 130629"/>
                <a:gd name="connsiteX2" fmla="*/ 0 w 66766"/>
                <a:gd name="connsiteY2" fmla="*/ 0 h 130629"/>
                <a:gd name="connsiteX3" fmla="*/ 66766 w 66766"/>
                <a:gd name="connsiteY3" fmla="*/ 130629 h 13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766" h="130629">
                  <a:moveTo>
                    <a:pt x="66766" y="130629"/>
                  </a:moveTo>
                  <a:lnTo>
                    <a:pt x="5806" y="75475"/>
                  </a:lnTo>
                  <a:lnTo>
                    <a:pt x="0" y="0"/>
                  </a:lnTo>
                  <a:lnTo>
                    <a:pt x="66766" y="130629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orme libre 22"/>
            <p:cNvSpPr/>
            <p:nvPr/>
          </p:nvSpPr>
          <p:spPr>
            <a:xfrm>
              <a:off x="1576251" y="6339840"/>
              <a:ext cx="26126" cy="107406"/>
            </a:xfrm>
            <a:custGeom>
              <a:avLst/>
              <a:gdLst>
                <a:gd name="connsiteX0" fmla="*/ 26126 w 26126"/>
                <a:gd name="connsiteY0" fmla="*/ 107406 h 107406"/>
                <a:gd name="connsiteX1" fmla="*/ 2903 w 26126"/>
                <a:gd name="connsiteY1" fmla="*/ 60960 h 107406"/>
                <a:gd name="connsiteX2" fmla="*/ 0 w 26126"/>
                <a:gd name="connsiteY2" fmla="*/ 0 h 107406"/>
                <a:gd name="connsiteX3" fmla="*/ 26126 w 26126"/>
                <a:gd name="connsiteY3" fmla="*/ 46446 h 107406"/>
                <a:gd name="connsiteX4" fmla="*/ 26126 w 26126"/>
                <a:gd name="connsiteY4" fmla="*/ 107406 h 10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26" h="107406">
                  <a:moveTo>
                    <a:pt x="26126" y="107406"/>
                  </a:moveTo>
                  <a:lnTo>
                    <a:pt x="2903" y="60960"/>
                  </a:lnTo>
                  <a:lnTo>
                    <a:pt x="0" y="0"/>
                  </a:lnTo>
                  <a:lnTo>
                    <a:pt x="26126" y="46446"/>
                  </a:lnTo>
                  <a:lnTo>
                    <a:pt x="26126" y="107406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orme libre 23"/>
            <p:cNvSpPr/>
            <p:nvPr/>
          </p:nvSpPr>
          <p:spPr>
            <a:xfrm>
              <a:off x="1527377" y="6266553"/>
              <a:ext cx="63324" cy="50659"/>
            </a:xfrm>
            <a:custGeom>
              <a:avLst/>
              <a:gdLst>
                <a:gd name="connsiteX0" fmla="*/ 63324 w 63324"/>
                <a:gd name="connsiteY0" fmla="*/ 50659 h 50659"/>
                <a:gd name="connsiteX1" fmla="*/ 43061 w 63324"/>
                <a:gd name="connsiteY1" fmla="*/ 0 h 50659"/>
                <a:gd name="connsiteX2" fmla="*/ 0 w 63324"/>
                <a:gd name="connsiteY2" fmla="*/ 15198 h 50659"/>
                <a:gd name="connsiteX3" fmla="*/ 63324 w 63324"/>
                <a:gd name="connsiteY3" fmla="*/ 50659 h 5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324" h="50659">
                  <a:moveTo>
                    <a:pt x="63324" y="50659"/>
                  </a:moveTo>
                  <a:lnTo>
                    <a:pt x="43061" y="0"/>
                  </a:lnTo>
                  <a:lnTo>
                    <a:pt x="0" y="15198"/>
                  </a:lnTo>
                  <a:lnTo>
                    <a:pt x="63324" y="50659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622402" y="5463103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Alaska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234" name="Forme libre 233"/>
          <p:cNvSpPr/>
          <p:nvPr/>
        </p:nvSpPr>
        <p:spPr>
          <a:xfrm>
            <a:off x="352425" y="1314450"/>
            <a:ext cx="7934325" cy="5153025"/>
          </a:xfrm>
          <a:custGeom>
            <a:avLst/>
            <a:gdLst>
              <a:gd name="connsiteX0" fmla="*/ 790575 w 7934325"/>
              <a:gd name="connsiteY0" fmla="*/ 2057400 h 5153025"/>
              <a:gd name="connsiteX1" fmla="*/ 638175 w 7934325"/>
              <a:gd name="connsiteY1" fmla="*/ 1238250 h 5153025"/>
              <a:gd name="connsiteX2" fmla="*/ 590550 w 7934325"/>
              <a:gd name="connsiteY2" fmla="*/ 771525 h 5153025"/>
              <a:gd name="connsiteX3" fmla="*/ 571500 w 7934325"/>
              <a:gd name="connsiteY3" fmla="*/ 285750 h 5153025"/>
              <a:gd name="connsiteX4" fmla="*/ 542925 w 7934325"/>
              <a:gd name="connsiteY4" fmla="*/ 209550 h 5153025"/>
              <a:gd name="connsiteX5" fmla="*/ 609600 w 7934325"/>
              <a:gd name="connsiteY5" fmla="*/ 190500 h 5153025"/>
              <a:gd name="connsiteX6" fmla="*/ 638175 w 7934325"/>
              <a:gd name="connsiteY6" fmla="*/ 161925 h 5153025"/>
              <a:gd name="connsiteX7" fmla="*/ 590550 w 7934325"/>
              <a:gd name="connsiteY7" fmla="*/ 57150 h 5153025"/>
              <a:gd name="connsiteX8" fmla="*/ 561975 w 7934325"/>
              <a:gd name="connsiteY8" fmla="*/ 38100 h 5153025"/>
              <a:gd name="connsiteX9" fmla="*/ 504825 w 7934325"/>
              <a:gd name="connsiteY9" fmla="*/ 38100 h 5153025"/>
              <a:gd name="connsiteX10" fmla="*/ 428625 w 7934325"/>
              <a:gd name="connsiteY10" fmla="*/ 0 h 5153025"/>
              <a:gd name="connsiteX11" fmla="*/ 438150 w 7934325"/>
              <a:gd name="connsiteY11" fmla="*/ 114300 h 5153025"/>
              <a:gd name="connsiteX12" fmla="*/ 447675 w 7934325"/>
              <a:gd name="connsiteY12" fmla="*/ 190500 h 5153025"/>
              <a:gd name="connsiteX13" fmla="*/ 447675 w 7934325"/>
              <a:gd name="connsiteY13" fmla="*/ 190500 h 5153025"/>
              <a:gd name="connsiteX14" fmla="*/ 457200 w 7934325"/>
              <a:gd name="connsiteY14" fmla="*/ 266700 h 5153025"/>
              <a:gd name="connsiteX15" fmla="*/ 438150 w 7934325"/>
              <a:gd name="connsiteY15" fmla="*/ 342900 h 5153025"/>
              <a:gd name="connsiteX16" fmla="*/ 447675 w 7934325"/>
              <a:gd name="connsiteY16" fmla="*/ 400050 h 5153025"/>
              <a:gd name="connsiteX17" fmla="*/ 447675 w 7934325"/>
              <a:gd name="connsiteY17" fmla="*/ 438150 h 5153025"/>
              <a:gd name="connsiteX18" fmla="*/ 400050 w 7934325"/>
              <a:gd name="connsiteY18" fmla="*/ 447675 h 5153025"/>
              <a:gd name="connsiteX19" fmla="*/ 304800 w 7934325"/>
              <a:gd name="connsiteY19" fmla="*/ 695325 h 5153025"/>
              <a:gd name="connsiteX20" fmla="*/ 200025 w 7934325"/>
              <a:gd name="connsiteY20" fmla="*/ 933450 h 5153025"/>
              <a:gd name="connsiteX21" fmla="*/ 114300 w 7934325"/>
              <a:gd name="connsiteY21" fmla="*/ 1066800 h 5153025"/>
              <a:gd name="connsiteX22" fmla="*/ 142875 w 7934325"/>
              <a:gd name="connsiteY22" fmla="*/ 1095375 h 5153025"/>
              <a:gd name="connsiteX23" fmla="*/ 104775 w 7934325"/>
              <a:gd name="connsiteY23" fmla="*/ 1162050 h 5153025"/>
              <a:gd name="connsiteX24" fmla="*/ 104775 w 7934325"/>
              <a:gd name="connsiteY24" fmla="*/ 1257300 h 5153025"/>
              <a:gd name="connsiteX25" fmla="*/ 104775 w 7934325"/>
              <a:gd name="connsiteY25" fmla="*/ 1333500 h 5153025"/>
              <a:gd name="connsiteX26" fmla="*/ 85725 w 7934325"/>
              <a:gd name="connsiteY26" fmla="*/ 1419225 h 5153025"/>
              <a:gd name="connsiteX27" fmla="*/ 85725 w 7934325"/>
              <a:gd name="connsiteY27" fmla="*/ 1466850 h 5153025"/>
              <a:gd name="connsiteX28" fmla="*/ 47625 w 7934325"/>
              <a:gd name="connsiteY28" fmla="*/ 1524000 h 5153025"/>
              <a:gd name="connsiteX29" fmla="*/ 0 w 7934325"/>
              <a:gd name="connsiteY29" fmla="*/ 1552575 h 5153025"/>
              <a:gd name="connsiteX30" fmla="*/ 9525 w 7934325"/>
              <a:gd name="connsiteY30" fmla="*/ 1628775 h 5153025"/>
              <a:gd name="connsiteX31" fmla="*/ 47625 w 7934325"/>
              <a:gd name="connsiteY31" fmla="*/ 1685925 h 5153025"/>
              <a:gd name="connsiteX32" fmla="*/ 57150 w 7934325"/>
              <a:gd name="connsiteY32" fmla="*/ 1771650 h 5153025"/>
              <a:gd name="connsiteX33" fmla="*/ 57150 w 7934325"/>
              <a:gd name="connsiteY33" fmla="*/ 1771650 h 5153025"/>
              <a:gd name="connsiteX34" fmla="*/ 38100 w 7934325"/>
              <a:gd name="connsiteY34" fmla="*/ 1866900 h 5153025"/>
              <a:gd name="connsiteX35" fmla="*/ 47625 w 7934325"/>
              <a:gd name="connsiteY35" fmla="*/ 1914525 h 5153025"/>
              <a:gd name="connsiteX36" fmla="*/ 114300 w 7934325"/>
              <a:gd name="connsiteY36" fmla="*/ 1866900 h 5153025"/>
              <a:gd name="connsiteX37" fmla="*/ 314325 w 7934325"/>
              <a:gd name="connsiteY37" fmla="*/ 1857375 h 5153025"/>
              <a:gd name="connsiteX38" fmla="*/ 381000 w 7934325"/>
              <a:gd name="connsiteY38" fmla="*/ 1866900 h 5153025"/>
              <a:gd name="connsiteX39" fmla="*/ 523875 w 7934325"/>
              <a:gd name="connsiteY39" fmla="*/ 1971675 h 5153025"/>
              <a:gd name="connsiteX40" fmla="*/ 752475 w 7934325"/>
              <a:gd name="connsiteY40" fmla="*/ 2362200 h 5153025"/>
              <a:gd name="connsiteX41" fmla="*/ 895350 w 7934325"/>
              <a:gd name="connsiteY41" fmla="*/ 2838450 h 5153025"/>
              <a:gd name="connsiteX42" fmla="*/ 914400 w 7934325"/>
              <a:gd name="connsiteY42" fmla="*/ 3162300 h 5153025"/>
              <a:gd name="connsiteX43" fmla="*/ 800100 w 7934325"/>
              <a:gd name="connsiteY43" fmla="*/ 3324225 h 5153025"/>
              <a:gd name="connsiteX44" fmla="*/ 800100 w 7934325"/>
              <a:gd name="connsiteY44" fmla="*/ 3381375 h 5153025"/>
              <a:gd name="connsiteX45" fmla="*/ 809625 w 7934325"/>
              <a:gd name="connsiteY45" fmla="*/ 3438525 h 5153025"/>
              <a:gd name="connsiteX46" fmla="*/ 819150 w 7934325"/>
              <a:gd name="connsiteY46" fmla="*/ 3486150 h 5153025"/>
              <a:gd name="connsiteX47" fmla="*/ 857250 w 7934325"/>
              <a:gd name="connsiteY47" fmla="*/ 3524250 h 5153025"/>
              <a:gd name="connsiteX48" fmla="*/ 904875 w 7934325"/>
              <a:gd name="connsiteY48" fmla="*/ 3543300 h 5153025"/>
              <a:gd name="connsiteX49" fmla="*/ 1047750 w 7934325"/>
              <a:gd name="connsiteY49" fmla="*/ 3581400 h 5153025"/>
              <a:gd name="connsiteX50" fmla="*/ 1228725 w 7934325"/>
              <a:gd name="connsiteY50" fmla="*/ 3590925 h 5153025"/>
              <a:gd name="connsiteX51" fmla="*/ 1276350 w 7934325"/>
              <a:gd name="connsiteY51" fmla="*/ 3629025 h 5153025"/>
              <a:gd name="connsiteX52" fmla="*/ 1885950 w 7934325"/>
              <a:gd name="connsiteY52" fmla="*/ 4000500 h 5153025"/>
              <a:gd name="connsiteX53" fmla="*/ 2371725 w 7934325"/>
              <a:gd name="connsiteY53" fmla="*/ 4038600 h 5153025"/>
              <a:gd name="connsiteX54" fmla="*/ 2400300 w 7934325"/>
              <a:gd name="connsiteY54" fmla="*/ 3971925 h 5153025"/>
              <a:gd name="connsiteX55" fmla="*/ 2686050 w 7934325"/>
              <a:gd name="connsiteY55" fmla="*/ 3981450 h 5153025"/>
              <a:gd name="connsiteX56" fmla="*/ 2800350 w 7934325"/>
              <a:gd name="connsiteY56" fmla="*/ 4057650 h 5153025"/>
              <a:gd name="connsiteX57" fmla="*/ 2847975 w 7934325"/>
              <a:gd name="connsiteY57" fmla="*/ 4162425 h 5153025"/>
              <a:gd name="connsiteX58" fmla="*/ 2952750 w 7934325"/>
              <a:gd name="connsiteY58" fmla="*/ 4210050 h 5153025"/>
              <a:gd name="connsiteX59" fmla="*/ 3000375 w 7934325"/>
              <a:gd name="connsiteY59" fmla="*/ 4324350 h 5153025"/>
              <a:gd name="connsiteX60" fmla="*/ 3048000 w 7934325"/>
              <a:gd name="connsiteY60" fmla="*/ 4381500 h 5153025"/>
              <a:gd name="connsiteX61" fmla="*/ 3028950 w 7934325"/>
              <a:gd name="connsiteY61" fmla="*/ 4419600 h 5153025"/>
              <a:gd name="connsiteX62" fmla="*/ 3105150 w 7934325"/>
              <a:gd name="connsiteY62" fmla="*/ 4495800 h 5153025"/>
              <a:gd name="connsiteX63" fmla="*/ 3181350 w 7934325"/>
              <a:gd name="connsiteY63" fmla="*/ 4543425 h 5153025"/>
              <a:gd name="connsiteX64" fmla="*/ 3276600 w 7934325"/>
              <a:gd name="connsiteY64" fmla="*/ 4600575 h 5153025"/>
              <a:gd name="connsiteX65" fmla="*/ 3314700 w 7934325"/>
              <a:gd name="connsiteY65" fmla="*/ 4543425 h 5153025"/>
              <a:gd name="connsiteX66" fmla="*/ 3362325 w 7934325"/>
              <a:gd name="connsiteY66" fmla="*/ 4505325 h 5153025"/>
              <a:gd name="connsiteX67" fmla="*/ 3419475 w 7934325"/>
              <a:gd name="connsiteY67" fmla="*/ 4476750 h 5153025"/>
              <a:gd name="connsiteX68" fmla="*/ 3476625 w 7934325"/>
              <a:gd name="connsiteY68" fmla="*/ 4457700 h 5153025"/>
              <a:gd name="connsiteX69" fmla="*/ 3571875 w 7934325"/>
              <a:gd name="connsiteY69" fmla="*/ 4467225 h 5153025"/>
              <a:gd name="connsiteX70" fmla="*/ 3629025 w 7934325"/>
              <a:gd name="connsiteY70" fmla="*/ 4514850 h 5153025"/>
              <a:gd name="connsiteX71" fmla="*/ 3667125 w 7934325"/>
              <a:gd name="connsiteY71" fmla="*/ 4562475 h 5153025"/>
              <a:gd name="connsiteX72" fmla="*/ 3733800 w 7934325"/>
              <a:gd name="connsiteY72" fmla="*/ 4610100 h 5153025"/>
              <a:gd name="connsiteX73" fmla="*/ 3762375 w 7934325"/>
              <a:gd name="connsiteY73" fmla="*/ 4705350 h 5153025"/>
              <a:gd name="connsiteX74" fmla="*/ 3810000 w 7934325"/>
              <a:gd name="connsiteY74" fmla="*/ 4772025 h 5153025"/>
              <a:gd name="connsiteX75" fmla="*/ 3895725 w 7934325"/>
              <a:gd name="connsiteY75" fmla="*/ 4857750 h 5153025"/>
              <a:gd name="connsiteX76" fmla="*/ 3952875 w 7934325"/>
              <a:gd name="connsiteY76" fmla="*/ 4924425 h 5153025"/>
              <a:gd name="connsiteX77" fmla="*/ 3962400 w 7934325"/>
              <a:gd name="connsiteY77" fmla="*/ 4972050 h 5153025"/>
              <a:gd name="connsiteX78" fmla="*/ 4038600 w 7934325"/>
              <a:gd name="connsiteY78" fmla="*/ 5153025 h 5153025"/>
              <a:gd name="connsiteX79" fmla="*/ 4019550 w 7934325"/>
              <a:gd name="connsiteY79" fmla="*/ 4886325 h 5153025"/>
              <a:gd name="connsiteX80" fmla="*/ 4029075 w 7934325"/>
              <a:gd name="connsiteY80" fmla="*/ 4619625 h 5153025"/>
              <a:gd name="connsiteX81" fmla="*/ 4162425 w 7934325"/>
              <a:gd name="connsiteY81" fmla="*/ 3914775 h 5153025"/>
              <a:gd name="connsiteX82" fmla="*/ 4257675 w 7934325"/>
              <a:gd name="connsiteY82" fmla="*/ 3657600 h 5153025"/>
              <a:gd name="connsiteX83" fmla="*/ 4467225 w 7934325"/>
              <a:gd name="connsiteY83" fmla="*/ 3524250 h 5153025"/>
              <a:gd name="connsiteX84" fmla="*/ 4610100 w 7934325"/>
              <a:gd name="connsiteY84" fmla="*/ 3533775 h 5153025"/>
              <a:gd name="connsiteX85" fmla="*/ 4762500 w 7934325"/>
              <a:gd name="connsiteY85" fmla="*/ 3648075 h 5153025"/>
              <a:gd name="connsiteX86" fmla="*/ 5495925 w 7934325"/>
              <a:gd name="connsiteY86" fmla="*/ 4391025 h 5153025"/>
              <a:gd name="connsiteX87" fmla="*/ 5505450 w 7934325"/>
              <a:gd name="connsiteY87" fmla="*/ 4486275 h 5153025"/>
              <a:gd name="connsiteX88" fmla="*/ 5553075 w 7934325"/>
              <a:gd name="connsiteY88" fmla="*/ 4486275 h 5153025"/>
              <a:gd name="connsiteX89" fmla="*/ 5600700 w 7934325"/>
              <a:gd name="connsiteY89" fmla="*/ 4467225 h 5153025"/>
              <a:gd name="connsiteX90" fmla="*/ 5648325 w 7934325"/>
              <a:gd name="connsiteY90" fmla="*/ 4467225 h 5153025"/>
              <a:gd name="connsiteX91" fmla="*/ 5676900 w 7934325"/>
              <a:gd name="connsiteY91" fmla="*/ 4429125 h 5153025"/>
              <a:gd name="connsiteX92" fmla="*/ 5648325 w 7934325"/>
              <a:gd name="connsiteY92" fmla="*/ 4371975 h 5153025"/>
              <a:gd name="connsiteX93" fmla="*/ 5686425 w 7934325"/>
              <a:gd name="connsiteY93" fmla="*/ 4362450 h 5153025"/>
              <a:gd name="connsiteX94" fmla="*/ 5743575 w 7934325"/>
              <a:gd name="connsiteY94" fmla="*/ 4429125 h 5153025"/>
              <a:gd name="connsiteX95" fmla="*/ 5800725 w 7934325"/>
              <a:gd name="connsiteY95" fmla="*/ 4448175 h 5153025"/>
              <a:gd name="connsiteX96" fmla="*/ 5838825 w 7934325"/>
              <a:gd name="connsiteY96" fmla="*/ 4495800 h 5153025"/>
              <a:gd name="connsiteX97" fmla="*/ 5838825 w 7934325"/>
              <a:gd name="connsiteY97" fmla="*/ 4410075 h 5153025"/>
              <a:gd name="connsiteX98" fmla="*/ 5772150 w 7934325"/>
              <a:gd name="connsiteY98" fmla="*/ 4381500 h 5153025"/>
              <a:gd name="connsiteX99" fmla="*/ 5800725 w 7934325"/>
              <a:gd name="connsiteY99" fmla="*/ 4276725 h 5153025"/>
              <a:gd name="connsiteX100" fmla="*/ 5715000 w 7934325"/>
              <a:gd name="connsiteY100" fmla="*/ 4305300 h 5153025"/>
              <a:gd name="connsiteX101" fmla="*/ 5686425 w 7934325"/>
              <a:gd name="connsiteY101" fmla="*/ 4267200 h 5153025"/>
              <a:gd name="connsiteX102" fmla="*/ 5648325 w 7934325"/>
              <a:gd name="connsiteY102" fmla="*/ 4257675 h 5153025"/>
              <a:gd name="connsiteX103" fmla="*/ 5562600 w 7934325"/>
              <a:gd name="connsiteY103" fmla="*/ 4219575 h 5153025"/>
              <a:gd name="connsiteX104" fmla="*/ 5619750 w 7934325"/>
              <a:gd name="connsiteY104" fmla="*/ 4191000 h 5153025"/>
              <a:gd name="connsiteX105" fmla="*/ 5667375 w 7934325"/>
              <a:gd name="connsiteY105" fmla="*/ 4191000 h 5153025"/>
              <a:gd name="connsiteX106" fmla="*/ 5762625 w 7934325"/>
              <a:gd name="connsiteY106" fmla="*/ 4210050 h 5153025"/>
              <a:gd name="connsiteX107" fmla="*/ 5829300 w 7934325"/>
              <a:gd name="connsiteY107" fmla="*/ 4162425 h 5153025"/>
              <a:gd name="connsiteX108" fmla="*/ 6010275 w 7934325"/>
              <a:gd name="connsiteY108" fmla="*/ 4133850 h 5153025"/>
              <a:gd name="connsiteX109" fmla="*/ 6029325 w 7934325"/>
              <a:gd name="connsiteY109" fmla="*/ 4086225 h 5153025"/>
              <a:gd name="connsiteX110" fmla="*/ 6096000 w 7934325"/>
              <a:gd name="connsiteY110" fmla="*/ 4124325 h 5153025"/>
              <a:gd name="connsiteX111" fmla="*/ 6162675 w 7934325"/>
              <a:gd name="connsiteY111" fmla="*/ 4114800 h 5153025"/>
              <a:gd name="connsiteX112" fmla="*/ 6172200 w 7934325"/>
              <a:gd name="connsiteY112" fmla="*/ 4076700 h 5153025"/>
              <a:gd name="connsiteX113" fmla="*/ 6429375 w 7934325"/>
              <a:gd name="connsiteY113" fmla="*/ 4086225 h 5153025"/>
              <a:gd name="connsiteX114" fmla="*/ 6543675 w 7934325"/>
              <a:gd name="connsiteY114" fmla="*/ 4152900 h 5153025"/>
              <a:gd name="connsiteX115" fmla="*/ 6600825 w 7934325"/>
              <a:gd name="connsiteY115" fmla="*/ 4152900 h 5153025"/>
              <a:gd name="connsiteX116" fmla="*/ 6648450 w 7934325"/>
              <a:gd name="connsiteY116" fmla="*/ 4124325 h 5153025"/>
              <a:gd name="connsiteX117" fmla="*/ 6648450 w 7934325"/>
              <a:gd name="connsiteY117" fmla="*/ 4124325 h 5153025"/>
              <a:gd name="connsiteX118" fmla="*/ 6724650 w 7934325"/>
              <a:gd name="connsiteY118" fmla="*/ 4086225 h 5153025"/>
              <a:gd name="connsiteX119" fmla="*/ 6734175 w 7934325"/>
              <a:gd name="connsiteY119" fmla="*/ 4000500 h 5153025"/>
              <a:gd name="connsiteX120" fmla="*/ 6800850 w 7934325"/>
              <a:gd name="connsiteY120" fmla="*/ 3790950 h 5153025"/>
              <a:gd name="connsiteX121" fmla="*/ 6915150 w 7934325"/>
              <a:gd name="connsiteY121" fmla="*/ 3657600 h 5153025"/>
              <a:gd name="connsiteX122" fmla="*/ 7077075 w 7934325"/>
              <a:gd name="connsiteY122" fmla="*/ 3581400 h 5153025"/>
              <a:gd name="connsiteX123" fmla="*/ 7210425 w 7934325"/>
              <a:gd name="connsiteY123" fmla="*/ 3562350 h 5153025"/>
              <a:gd name="connsiteX124" fmla="*/ 7210425 w 7934325"/>
              <a:gd name="connsiteY124" fmla="*/ 3448050 h 5153025"/>
              <a:gd name="connsiteX125" fmla="*/ 7286625 w 7934325"/>
              <a:gd name="connsiteY125" fmla="*/ 3409950 h 5153025"/>
              <a:gd name="connsiteX126" fmla="*/ 7410450 w 7934325"/>
              <a:gd name="connsiteY126" fmla="*/ 3257550 h 5153025"/>
              <a:gd name="connsiteX127" fmla="*/ 7505700 w 7934325"/>
              <a:gd name="connsiteY127" fmla="*/ 3095625 h 5153025"/>
              <a:gd name="connsiteX128" fmla="*/ 7581900 w 7934325"/>
              <a:gd name="connsiteY128" fmla="*/ 2990850 h 5153025"/>
              <a:gd name="connsiteX129" fmla="*/ 7658100 w 7934325"/>
              <a:gd name="connsiteY129" fmla="*/ 2952750 h 5153025"/>
              <a:gd name="connsiteX130" fmla="*/ 7658100 w 7934325"/>
              <a:gd name="connsiteY130" fmla="*/ 2895600 h 5153025"/>
              <a:gd name="connsiteX131" fmla="*/ 7762875 w 7934325"/>
              <a:gd name="connsiteY131" fmla="*/ 2781300 h 5153025"/>
              <a:gd name="connsiteX132" fmla="*/ 7810500 w 7934325"/>
              <a:gd name="connsiteY132" fmla="*/ 2762250 h 5153025"/>
              <a:gd name="connsiteX133" fmla="*/ 7781925 w 7934325"/>
              <a:gd name="connsiteY133" fmla="*/ 2752725 h 5153025"/>
              <a:gd name="connsiteX134" fmla="*/ 7762875 w 7934325"/>
              <a:gd name="connsiteY134" fmla="*/ 2724150 h 5153025"/>
              <a:gd name="connsiteX135" fmla="*/ 7762875 w 7934325"/>
              <a:gd name="connsiteY135" fmla="*/ 2724150 h 5153025"/>
              <a:gd name="connsiteX136" fmla="*/ 7791450 w 7934325"/>
              <a:gd name="connsiteY136" fmla="*/ 2638425 h 5153025"/>
              <a:gd name="connsiteX137" fmla="*/ 7791450 w 7934325"/>
              <a:gd name="connsiteY137" fmla="*/ 2581275 h 5153025"/>
              <a:gd name="connsiteX138" fmla="*/ 7877175 w 7934325"/>
              <a:gd name="connsiteY138" fmla="*/ 2571750 h 5153025"/>
              <a:gd name="connsiteX139" fmla="*/ 7934325 w 7934325"/>
              <a:gd name="connsiteY139" fmla="*/ 2495550 h 5153025"/>
              <a:gd name="connsiteX140" fmla="*/ 7915275 w 7934325"/>
              <a:gd name="connsiteY140" fmla="*/ 2486025 h 5153025"/>
              <a:gd name="connsiteX141" fmla="*/ 7877175 w 7934325"/>
              <a:gd name="connsiteY141" fmla="*/ 2505075 h 5153025"/>
              <a:gd name="connsiteX142" fmla="*/ 7820025 w 7934325"/>
              <a:gd name="connsiteY142" fmla="*/ 2495550 h 5153025"/>
              <a:gd name="connsiteX143" fmla="*/ 7753350 w 7934325"/>
              <a:gd name="connsiteY143" fmla="*/ 2505075 h 5153025"/>
              <a:gd name="connsiteX144" fmla="*/ 7743825 w 7934325"/>
              <a:gd name="connsiteY144" fmla="*/ 2428875 h 5153025"/>
              <a:gd name="connsiteX145" fmla="*/ 7810500 w 7934325"/>
              <a:gd name="connsiteY145" fmla="*/ 2428875 h 5153025"/>
              <a:gd name="connsiteX146" fmla="*/ 7867650 w 7934325"/>
              <a:gd name="connsiteY146" fmla="*/ 2390775 h 5153025"/>
              <a:gd name="connsiteX147" fmla="*/ 7848600 w 7934325"/>
              <a:gd name="connsiteY147" fmla="*/ 2352675 h 5153025"/>
              <a:gd name="connsiteX148" fmla="*/ 7400925 w 7934325"/>
              <a:gd name="connsiteY148" fmla="*/ 2571750 h 5153025"/>
              <a:gd name="connsiteX149" fmla="*/ 6943725 w 7934325"/>
              <a:gd name="connsiteY149" fmla="*/ 2857500 h 5153025"/>
              <a:gd name="connsiteX150" fmla="*/ 6000750 w 7934325"/>
              <a:gd name="connsiteY150" fmla="*/ 3533775 h 5153025"/>
              <a:gd name="connsiteX151" fmla="*/ 5457825 w 7934325"/>
              <a:gd name="connsiteY151" fmla="*/ 3600450 h 5153025"/>
              <a:gd name="connsiteX152" fmla="*/ 4886325 w 7934325"/>
              <a:gd name="connsiteY152" fmla="*/ 3524250 h 5153025"/>
              <a:gd name="connsiteX153" fmla="*/ 3943350 w 7934325"/>
              <a:gd name="connsiteY153" fmla="*/ 3219450 h 5153025"/>
              <a:gd name="connsiteX154" fmla="*/ 2581275 w 7934325"/>
              <a:gd name="connsiteY154" fmla="*/ 3238500 h 5153025"/>
              <a:gd name="connsiteX155" fmla="*/ 1971675 w 7934325"/>
              <a:gd name="connsiteY155" fmla="*/ 3171825 h 5153025"/>
              <a:gd name="connsiteX156" fmla="*/ 1447800 w 7934325"/>
              <a:gd name="connsiteY156" fmla="*/ 2838450 h 5153025"/>
              <a:gd name="connsiteX157" fmla="*/ 1200150 w 7934325"/>
              <a:gd name="connsiteY157" fmla="*/ 2609850 h 5153025"/>
              <a:gd name="connsiteX158" fmla="*/ 790575 w 7934325"/>
              <a:gd name="connsiteY158" fmla="*/ 2057400 h 515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7934325" h="5153025">
                <a:moveTo>
                  <a:pt x="790575" y="2057400"/>
                </a:moveTo>
                <a:lnTo>
                  <a:pt x="638175" y="1238250"/>
                </a:lnTo>
                <a:lnTo>
                  <a:pt x="590550" y="771525"/>
                </a:lnTo>
                <a:lnTo>
                  <a:pt x="571500" y="285750"/>
                </a:lnTo>
                <a:lnTo>
                  <a:pt x="542925" y="209550"/>
                </a:lnTo>
                <a:lnTo>
                  <a:pt x="609600" y="190500"/>
                </a:lnTo>
                <a:lnTo>
                  <a:pt x="638175" y="161925"/>
                </a:lnTo>
                <a:lnTo>
                  <a:pt x="590550" y="57150"/>
                </a:lnTo>
                <a:lnTo>
                  <a:pt x="561975" y="38100"/>
                </a:lnTo>
                <a:lnTo>
                  <a:pt x="504825" y="38100"/>
                </a:lnTo>
                <a:lnTo>
                  <a:pt x="428625" y="0"/>
                </a:lnTo>
                <a:lnTo>
                  <a:pt x="438150" y="114300"/>
                </a:lnTo>
                <a:lnTo>
                  <a:pt x="447675" y="190500"/>
                </a:lnTo>
                <a:lnTo>
                  <a:pt x="447675" y="190500"/>
                </a:lnTo>
                <a:lnTo>
                  <a:pt x="457200" y="266700"/>
                </a:lnTo>
                <a:lnTo>
                  <a:pt x="438150" y="342900"/>
                </a:lnTo>
                <a:lnTo>
                  <a:pt x="447675" y="400050"/>
                </a:lnTo>
                <a:lnTo>
                  <a:pt x="447675" y="438150"/>
                </a:lnTo>
                <a:lnTo>
                  <a:pt x="400050" y="447675"/>
                </a:lnTo>
                <a:lnTo>
                  <a:pt x="304800" y="695325"/>
                </a:lnTo>
                <a:lnTo>
                  <a:pt x="200025" y="933450"/>
                </a:lnTo>
                <a:lnTo>
                  <a:pt x="114300" y="1066800"/>
                </a:lnTo>
                <a:lnTo>
                  <a:pt x="142875" y="1095375"/>
                </a:lnTo>
                <a:lnTo>
                  <a:pt x="104775" y="1162050"/>
                </a:lnTo>
                <a:lnTo>
                  <a:pt x="104775" y="1257300"/>
                </a:lnTo>
                <a:lnTo>
                  <a:pt x="104775" y="1333500"/>
                </a:lnTo>
                <a:lnTo>
                  <a:pt x="85725" y="1419225"/>
                </a:lnTo>
                <a:lnTo>
                  <a:pt x="85725" y="1466850"/>
                </a:lnTo>
                <a:lnTo>
                  <a:pt x="47625" y="1524000"/>
                </a:lnTo>
                <a:lnTo>
                  <a:pt x="0" y="1552575"/>
                </a:lnTo>
                <a:lnTo>
                  <a:pt x="9525" y="1628775"/>
                </a:lnTo>
                <a:lnTo>
                  <a:pt x="47625" y="1685925"/>
                </a:lnTo>
                <a:lnTo>
                  <a:pt x="57150" y="1771650"/>
                </a:lnTo>
                <a:lnTo>
                  <a:pt x="57150" y="1771650"/>
                </a:lnTo>
                <a:lnTo>
                  <a:pt x="38100" y="1866900"/>
                </a:lnTo>
                <a:lnTo>
                  <a:pt x="47625" y="1914525"/>
                </a:lnTo>
                <a:lnTo>
                  <a:pt x="114300" y="1866900"/>
                </a:lnTo>
                <a:lnTo>
                  <a:pt x="314325" y="1857375"/>
                </a:lnTo>
                <a:lnTo>
                  <a:pt x="381000" y="1866900"/>
                </a:lnTo>
                <a:lnTo>
                  <a:pt x="523875" y="1971675"/>
                </a:lnTo>
                <a:lnTo>
                  <a:pt x="752475" y="2362200"/>
                </a:lnTo>
                <a:lnTo>
                  <a:pt x="895350" y="2838450"/>
                </a:lnTo>
                <a:lnTo>
                  <a:pt x="914400" y="3162300"/>
                </a:lnTo>
                <a:lnTo>
                  <a:pt x="800100" y="3324225"/>
                </a:lnTo>
                <a:lnTo>
                  <a:pt x="800100" y="3381375"/>
                </a:lnTo>
                <a:lnTo>
                  <a:pt x="809625" y="3438525"/>
                </a:lnTo>
                <a:lnTo>
                  <a:pt x="819150" y="3486150"/>
                </a:lnTo>
                <a:lnTo>
                  <a:pt x="857250" y="3524250"/>
                </a:lnTo>
                <a:lnTo>
                  <a:pt x="904875" y="3543300"/>
                </a:lnTo>
                <a:lnTo>
                  <a:pt x="1047750" y="3581400"/>
                </a:lnTo>
                <a:lnTo>
                  <a:pt x="1228725" y="3590925"/>
                </a:lnTo>
                <a:lnTo>
                  <a:pt x="1276350" y="3629025"/>
                </a:lnTo>
                <a:lnTo>
                  <a:pt x="1885950" y="4000500"/>
                </a:lnTo>
                <a:lnTo>
                  <a:pt x="2371725" y="4038600"/>
                </a:lnTo>
                <a:lnTo>
                  <a:pt x="2400300" y="3971925"/>
                </a:lnTo>
                <a:lnTo>
                  <a:pt x="2686050" y="3981450"/>
                </a:lnTo>
                <a:lnTo>
                  <a:pt x="2800350" y="4057650"/>
                </a:lnTo>
                <a:lnTo>
                  <a:pt x="2847975" y="4162425"/>
                </a:lnTo>
                <a:lnTo>
                  <a:pt x="2952750" y="4210050"/>
                </a:lnTo>
                <a:lnTo>
                  <a:pt x="3000375" y="4324350"/>
                </a:lnTo>
                <a:lnTo>
                  <a:pt x="3048000" y="4381500"/>
                </a:lnTo>
                <a:lnTo>
                  <a:pt x="3028950" y="4419600"/>
                </a:lnTo>
                <a:lnTo>
                  <a:pt x="3105150" y="4495800"/>
                </a:lnTo>
                <a:lnTo>
                  <a:pt x="3181350" y="4543425"/>
                </a:lnTo>
                <a:lnTo>
                  <a:pt x="3276600" y="4600575"/>
                </a:lnTo>
                <a:lnTo>
                  <a:pt x="3314700" y="4543425"/>
                </a:lnTo>
                <a:lnTo>
                  <a:pt x="3362325" y="4505325"/>
                </a:lnTo>
                <a:lnTo>
                  <a:pt x="3419475" y="4476750"/>
                </a:lnTo>
                <a:lnTo>
                  <a:pt x="3476625" y="4457700"/>
                </a:lnTo>
                <a:lnTo>
                  <a:pt x="3571875" y="4467225"/>
                </a:lnTo>
                <a:lnTo>
                  <a:pt x="3629025" y="4514850"/>
                </a:lnTo>
                <a:lnTo>
                  <a:pt x="3667125" y="4562475"/>
                </a:lnTo>
                <a:lnTo>
                  <a:pt x="3733800" y="4610100"/>
                </a:lnTo>
                <a:lnTo>
                  <a:pt x="3762375" y="4705350"/>
                </a:lnTo>
                <a:lnTo>
                  <a:pt x="3810000" y="4772025"/>
                </a:lnTo>
                <a:lnTo>
                  <a:pt x="3895725" y="4857750"/>
                </a:lnTo>
                <a:lnTo>
                  <a:pt x="3952875" y="4924425"/>
                </a:lnTo>
                <a:lnTo>
                  <a:pt x="3962400" y="4972050"/>
                </a:lnTo>
                <a:lnTo>
                  <a:pt x="4038600" y="5153025"/>
                </a:lnTo>
                <a:lnTo>
                  <a:pt x="4019550" y="4886325"/>
                </a:lnTo>
                <a:lnTo>
                  <a:pt x="4029075" y="4619625"/>
                </a:lnTo>
                <a:lnTo>
                  <a:pt x="4162425" y="3914775"/>
                </a:lnTo>
                <a:lnTo>
                  <a:pt x="4257675" y="3657600"/>
                </a:lnTo>
                <a:lnTo>
                  <a:pt x="4467225" y="3524250"/>
                </a:lnTo>
                <a:lnTo>
                  <a:pt x="4610100" y="3533775"/>
                </a:lnTo>
                <a:lnTo>
                  <a:pt x="4762500" y="3648075"/>
                </a:lnTo>
                <a:lnTo>
                  <a:pt x="5495925" y="4391025"/>
                </a:lnTo>
                <a:lnTo>
                  <a:pt x="5505450" y="4486275"/>
                </a:lnTo>
                <a:lnTo>
                  <a:pt x="5553075" y="4486275"/>
                </a:lnTo>
                <a:lnTo>
                  <a:pt x="5600700" y="4467225"/>
                </a:lnTo>
                <a:lnTo>
                  <a:pt x="5648325" y="4467225"/>
                </a:lnTo>
                <a:lnTo>
                  <a:pt x="5676900" y="4429125"/>
                </a:lnTo>
                <a:lnTo>
                  <a:pt x="5648325" y="4371975"/>
                </a:lnTo>
                <a:lnTo>
                  <a:pt x="5686425" y="4362450"/>
                </a:lnTo>
                <a:lnTo>
                  <a:pt x="5743575" y="4429125"/>
                </a:lnTo>
                <a:lnTo>
                  <a:pt x="5800725" y="4448175"/>
                </a:lnTo>
                <a:lnTo>
                  <a:pt x="5838825" y="4495800"/>
                </a:lnTo>
                <a:lnTo>
                  <a:pt x="5838825" y="4410075"/>
                </a:lnTo>
                <a:lnTo>
                  <a:pt x="5772150" y="4381500"/>
                </a:lnTo>
                <a:lnTo>
                  <a:pt x="5800725" y="4276725"/>
                </a:lnTo>
                <a:lnTo>
                  <a:pt x="5715000" y="4305300"/>
                </a:lnTo>
                <a:lnTo>
                  <a:pt x="5686425" y="4267200"/>
                </a:lnTo>
                <a:lnTo>
                  <a:pt x="5648325" y="4257675"/>
                </a:lnTo>
                <a:lnTo>
                  <a:pt x="5562600" y="4219575"/>
                </a:lnTo>
                <a:lnTo>
                  <a:pt x="5619750" y="4191000"/>
                </a:lnTo>
                <a:lnTo>
                  <a:pt x="5667375" y="4191000"/>
                </a:lnTo>
                <a:lnTo>
                  <a:pt x="5762625" y="4210050"/>
                </a:lnTo>
                <a:lnTo>
                  <a:pt x="5829300" y="4162425"/>
                </a:lnTo>
                <a:lnTo>
                  <a:pt x="6010275" y="4133850"/>
                </a:lnTo>
                <a:lnTo>
                  <a:pt x="6029325" y="4086225"/>
                </a:lnTo>
                <a:lnTo>
                  <a:pt x="6096000" y="4124325"/>
                </a:lnTo>
                <a:lnTo>
                  <a:pt x="6162675" y="4114800"/>
                </a:lnTo>
                <a:lnTo>
                  <a:pt x="6172200" y="4076700"/>
                </a:lnTo>
                <a:lnTo>
                  <a:pt x="6429375" y="4086225"/>
                </a:lnTo>
                <a:lnTo>
                  <a:pt x="6543675" y="4152900"/>
                </a:lnTo>
                <a:lnTo>
                  <a:pt x="6600825" y="4152900"/>
                </a:lnTo>
                <a:lnTo>
                  <a:pt x="6648450" y="4124325"/>
                </a:lnTo>
                <a:lnTo>
                  <a:pt x="6648450" y="4124325"/>
                </a:lnTo>
                <a:lnTo>
                  <a:pt x="6724650" y="4086225"/>
                </a:lnTo>
                <a:lnTo>
                  <a:pt x="6734175" y="4000500"/>
                </a:lnTo>
                <a:lnTo>
                  <a:pt x="6800850" y="3790950"/>
                </a:lnTo>
                <a:lnTo>
                  <a:pt x="6915150" y="3657600"/>
                </a:lnTo>
                <a:lnTo>
                  <a:pt x="7077075" y="3581400"/>
                </a:lnTo>
                <a:lnTo>
                  <a:pt x="7210425" y="3562350"/>
                </a:lnTo>
                <a:lnTo>
                  <a:pt x="7210425" y="3448050"/>
                </a:lnTo>
                <a:lnTo>
                  <a:pt x="7286625" y="3409950"/>
                </a:lnTo>
                <a:lnTo>
                  <a:pt x="7410450" y="3257550"/>
                </a:lnTo>
                <a:lnTo>
                  <a:pt x="7505700" y="3095625"/>
                </a:lnTo>
                <a:lnTo>
                  <a:pt x="7581900" y="2990850"/>
                </a:lnTo>
                <a:lnTo>
                  <a:pt x="7658100" y="2952750"/>
                </a:lnTo>
                <a:lnTo>
                  <a:pt x="7658100" y="2895600"/>
                </a:lnTo>
                <a:lnTo>
                  <a:pt x="7762875" y="2781300"/>
                </a:lnTo>
                <a:lnTo>
                  <a:pt x="7810500" y="2762250"/>
                </a:lnTo>
                <a:lnTo>
                  <a:pt x="7781925" y="2752725"/>
                </a:lnTo>
                <a:lnTo>
                  <a:pt x="7762875" y="2724150"/>
                </a:lnTo>
                <a:lnTo>
                  <a:pt x="7762875" y="2724150"/>
                </a:lnTo>
                <a:lnTo>
                  <a:pt x="7791450" y="2638425"/>
                </a:lnTo>
                <a:lnTo>
                  <a:pt x="7791450" y="2581275"/>
                </a:lnTo>
                <a:lnTo>
                  <a:pt x="7877175" y="2571750"/>
                </a:lnTo>
                <a:lnTo>
                  <a:pt x="7934325" y="2495550"/>
                </a:lnTo>
                <a:lnTo>
                  <a:pt x="7915275" y="2486025"/>
                </a:lnTo>
                <a:lnTo>
                  <a:pt x="7877175" y="2505075"/>
                </a:lnTo>
                <a:lnTo>
                  <a:pt x="7820025" y="2495550"/>
                </a:lnTo>
                <a:lnTo>
                  <a:pt x="7753350" y="2505075"/>
                </a:lnTo>
                <a:lnTo>
                  <a:pt x="7743825" y="2428875"/>
                </a:lnTo>
                <a:lnTo>
                  <a:pt x="7810500" y="2428875"/>
                </a:lnTo>
                <a:lnTo>
                  <a:pt x="7867650" y="2390775"/>
                </a:lnTo>
                <a:lnTo>
                  <a:pt x="7848600" y="2352675"/>
                </a:lnTo>
                <a:lnTo>
                  <a:pt x="7400925" y="2571750"/>
                </a:lnTo>
                <a:lnTo>
                  <a:pt x="6943725" y="2857500"/>
                </a:lnTo>
                <a:lnTo>
                  <a:pt x="6000750" y="3533775"/>
                </a:lnTo>
                <a:lnTo>
                  <a:pt x="5457825" y="3600450"/>
                </a:lnTo>
                <a:lnTo>
                  <a:pt x="4886325" y="3524250"/>
                </a:lnTo>
                <a:lnTo>
                  <a:pt x="3943350" y="3219450"/>
                </a:lnTo>
                <a:lnTo>
                  <a:pt x="2581275" y="3238500"/>
                </a:lnTo>
                <a:lnTo>
                  <a:pt x="1971675" y="3171825"/>
                </a:lnTo>
                <a:lnTo>
                  <a:pt x="1447800" y="2838450"/>
                </a:lnTo>
                <a:lnTo>
                  <a:pt x="1200150" y="2609850"/>
                </a:lnTo>
                <a:lnTo>
                  <a:pt x="790575" y="205740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3" name="Forme libre 232"/>
          <p:cNvSpPr/>
          <p:nvPr/>
        </p:nvSpPr>
        <p:spPr>
          <a:xfrm>
            <a:off x="390525" y="3190875"/>
            <a:ext cx="857250" cy="1447800"/>
          </a:xfrm>
          <a:custGeom>
            <a:avLst/>
            <a:gdLst>
              <a:gd name="connsiteX0" fmla="*/ 742950 w 857250"/>
              <a:gd name="connsiteY0" fmla="*/ 1447800 h 1447800"/>
              <a:gd name="connsiteX1" fmla="*/ 857250 w 857250"/>
              <a:gd name="connsiteY1" fmla="*/ 1285875 h 1447800"/>
              <a:gd name="connsiteX2" fmla="*/ 847725 w 857250"/>
              <a:gd name="connsiteY2" fmla="*/ 990600 h 1447800"/>
              <a:gd name="connsiteX3" fmla="*/ 695325 w 857250"/>
              <a:gd name="connsiteY3" fmla="*/ 504825 h 1447800"/>
              <a:gd name="connsiteX4" fmla="*/ 485775 w 857250"/>
              <a:gd name="connsiteY4" fmla="*/ 114300 h 1447800"/>
              <a:gd name="connsiteX5" fmla="*/ 295275 w 857250"/>
              <a:gd name="connsiteY5" fmla="*/ 0 h 1447800"/>
              <a:gd name="connsiteX6" fmla="*/ 114300 w 857250"/>
              <a:gd name="connsiteY6" fmla="*/ 9525 h 1447800"/>
              <a:gd name="connsiteX7" fmla="*/ 0 w 857250"/>
              <a:gd name="connsiteY7" fmla="*/ 66675 h 1447800"/>
              <a:gd name="connsiteX8" fmla="*/ 19050 w 857250"/>
              <a:gd name="connsiteY8" fmla="*/ 133350 h 1447800"/>
              <a:gd name="connsiteX9" fmla="*/ 38100 w 857250"/>
              <a:gd name="connsiteY9" fmla="*/ 257175 h 1447800"/>
              <a:gd name="connsiteX10" fmla="*/ 66675 w 857250"/>
              <a:gd name="connsiteY10" fmla="*/ 285750 h 1447800"/>
              <a:gd name="connsiteX11" fmla="*/ 104775 w 857250"/>
              <a:gd name="connsiteY11" fmla="*/ 276225 h 1447800"/>
              <a:gd name="connsiteX12" fmla="*/ 142875 w 857250"/>
              <a:gd name="connsiteY12" fmla="*/ 333375 h 1447800"/>
              <a:gd name="connsiteX13" fmla="*/ 104775 w 857250"/>
              <a:gd name="connsiteY13" fmla="*/ 390525 h 1447800"/>
              <a:gd name="connsiteX14" fmla="*/ 104775 w 857250"/>
              <a:gd name="connsiteY14" fmla="*/ 466725 h 1447800"/>
              <a:gd name="connsiteX15" fmla="*/ 180975 w 857250"/>
              <a:gd name="connsiteY15" fmla="*/ 571500 h 1447800"/>
              <a:gd name="connsiteX16" fmla="*/ 161925 w 857250"/>
              <a:gd name="connsiteY16" fmla="*/ 666750 h 1447800"/>
              <a:gd name="connsiteX17" fmla="*/ 219075 w 857250"/>
              <a:gd name="connsiteY17" fmla="*/ 781050 h 1447800"/>
              <a:gd name="connsiteX18" fmla="*/ 247650 w 857250"/>
              <a:gd name="connsiteY18" fmla="*/ 857250 h 1447800"/>
              <a:gd name="connsiteX19" fmla="*/ 285750 w 857250"/>
              <a:gd name="connsiteY19" fmla="*/ 923925 h 1447800"/>
              <a:gd name="connsiteX20" fmla="*/ 285750 w 857250"/>
              <a:gd name="connsiteY20" fmla="*/ 1095375 h 1447800"/>
              <a:gd name="connsiteX21" fmla="*/ 371475 w 857250"/>
              <a:gd name="connsiteY21" fmla="*/ 1152525 h 1447800"/>
              <a:gd name="connsiteX22" fmla="*/ 419100 w 857250"/>
              <a:gd name="connsiteY22" fmla="*/ 1143000 h 1447800"/>
              <a:gd name="connsiteX23" fmla="*/ 485775 w 857250"/>
              <a:gd name="connsiteY23" fmla="*/ 1190625 h 1447800"/>
              <a:gd name="connsiteX24" fmla="*/ 561975 w 857250"/>
              <a:gd name="connsiteY24" fmla="*/ 1276350 h 1447800"/>
              <a:gd name="connsiteX25" fmla="*/ 600075 w 857250"/>
              <a:gd name="connsiteY25" fmla="*/ 1285875 h 1447800"/>
              <a:gd name="connsiteX26" fmla="*/ 628650 w 857250"/>
              <a:gd name="connsiteY26" fmla="*/ 1343025 h 1447800"/>
              <a:gd name="connsiteX27" fmla="*/ 666750 w 857250"/>
              <a:gd name="connsiteY27" fmla="*/ 1362075 h 1447800"/>
              <a:gd name="connsiteX28" fmla="*/ 742950 w 857250"/>
              <a:gd name="connsiteY28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57250" h="1447800">
                <a:moveTo>
                  <a:pt x="742950" y="1447800"/>
                </a:moveTo>
                <a:lnTo>
                  <a:pt x="857250" y="1285875"/>
                </a:lnTo>
                <a:lnTo>
                  <a:pt x="847725" y="990600"/>
                </a:lnTo>
                <a:lnTo>
                  <a:pt x="695325" y="504825"/>
                </a:lnTo>
                <a:lnTo>
                  <a:pt x="485775" y="114300"/>
                </a:lnTo>
                <a:lnTo>
                  <a:pt x="295275" y="0"/>
                </a:lnTo>
                <a:lnTo>
                  <a:pt x="114300" y="9525"/>
                </a:lnTo>
                <a:lnTo>
                  <a:pt x="0" y="66675"/>
                </a:lnTo>
                <a:lnTo>
                  <a:pt x="19050" y="133350"/>
                </a:lnTo>
                <a:lnTo>
                  <a:pt x="38100" y="257175"/>
                </a:lnTo>
                <a:lnTo>
                  <a:pt x="66675" y="285750"/>
                </a:lnTo>
                <a:lnTo>
                  <a:pt x="104775" y="276225"/>
                </a:lnTo>
                <a:lnTo>
                  <a:pt x="142875" y="333375"/>
                </a:lnTo>
                <a:lnTo>
                  <a:pt x="104775" y="390525"/>
                </a:lnTo>
                <a:lnTo>
                  <a:pt x="104775" y="466725"/>
                </a:lnTo>
                <a:lnTo>
                  <a:pt x="180975" y="571500"/>
                </a:lnTo>
                <a:lnTo>
                  <a:pt x="161925" y="666750"/>
                </a:lnTo>
                <a:lnTo>
                  <a:pt x="219075" y="781050"/>
                </a:lnTo>
                <a:lnTo>
                  <a:pt x="247650" y="857250"/>
                </a:lnTo>
                <a:lnTo>
                  <a:pt x="285750" y="923925"/>
                </a:lnTo>
                <a:lnTo>
                  <a:pt x="285750" y="1095375"/>
                </a:lnTo>
                <a:lnTo>
                  <a:pt x="371475" y="1152525"/>
                </a:lnTo>
                <a:lnTo>
                  <a:pt x="419100" y="1143000"/>
                </a:lnTo>
                <a:lnTo>
                  <a:pt x="485775" y="1190625"/>
                </a:lnTo>
                <a:lnTo>
                  <a:pt x="561975" y="1276350"/>
                </a:lnTo>
                <a:lnTo>
                  <a:pt x="600075" y="1285875"/>
                </a:lnTo>
                <a:lnTo>
                  <a:pt x="628650" y="1343025"/>
                </a:lnTo>
                <a:lnTo>
                  <a:pt x="666750" y="1362075"/>
                </a:lnTo>
                <a:lnTo>
                  <a:pt x="742950" y="144780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2" name="Forme libre 231"/>
          <p:cNvSpPr/>
          <p:nvPr/>
        </p:nvSpPr>
        <p:spPr>
          <a:xfrm>
            <a:off x="4387516" y="4856747"/>
            <a:ext cx="1387642" cy="1708485"/>
          </a:xfrm>
          <a:custGeom>
            <a:avLst/>
            <a:gdLst>
              <a:gd name="connsiteX0" fmla="*/ 1367589 w 1387642"/>
              <a:gd name="connsiteY0" fmla="*/ 778042 h 1708485"/>
              <a:gd name="connsiteX1" fmla="*/ 866273 w 1387642"/>
              <a:gd name="connsiteY1" fmla="*/ 268706 h 1708485"/>
              <a:gd name="connsiteX2" fmla="*/ 601579 w 1387642"/>
              <a:gd name="connsiteY2" fmla="*/ 20053 h 1708485"/>
              <a:gd name="connsiteX3" fmla="*/ 517358 w 1387642"/>
              <a:gd name="connsiteY3" fmla="*/ 0 h 1708485"/>
              <a:gd name="connsiteX4" fmla="*/ 413084 w 1387642"/>
              <a:gd name="connsiteY4" fmla="*/ 4011 h 1708485"/>
              <a:gd name="connsiteX5" fmla="*/ 316831 w 1387642"/>
              <a:gd name="connsiteY5" fmla="*/ 72190 h 1708485"/>
              <a:gd name="connsiteX6" fmla="*/ 244642 w 1387642"/>
              <a:gd name="connsiteY6" fmla="*/ 132348 h 1708485"/>
              <a:gd name="connsiteX7" fmla="*/ 136358 w 1387642"/>
              <a:gd name="connsiteY7" fmla="*/ 429127 h 1708485"/>
              <a:gd name="connsiteX8" fmla="*/ 12031 w 1387642"/>
              <a:gd name="connsiteY8" fmla="*/ 1074821 h 1708485"/>
              <a:gd name="connsiteX9" fmla="*/ 0 w 1387642"/>
              <a:gd name="connsiteY9" fmla="*/ 1327485 h 1708485"/>
              <a:gd name="connsiteX10" fmla="*/ 8021 w 1387642"/>
              <a:gd name="connsiteY10" fmla="*/ 1636295 h 1708485"/>
              <a:gd name="connsiteX11" fmla="*/ 112295 w 1387642"/>
              <a:gd name="connsiteY11" fmla="*/ 1656348 h 1708485"/>
              <a:gd name="connsiteX12" fmla="*/ 140368 w 1387642"/>
              <a:gd name="connsiteY12" fmla="*/ 1656348 h 1708485"/>
              <a:gd name="connsiteX13" fmla="*/ 192505 w 1387642"/>
              <a:gd name="connsiteY13" fmla="*/ 1692442 h 1708485"/>
              <a:gd name="connsiteX14" fmla="*/ 308810 w 1387642"/>
              <a:gd name="connsiteY14" fmla="*/ 1708485 h 1708485"/>
              <a:gd name="connsiteX15" fmla="*/ 292768 w 1387642"/>
              <a:gd name="connsiteY15" fmla="*/ 1628274 h 1708485"/>
              <a:gd name="connsiteX16" fmla="*/ 284747 w 1387642"/>
              <a:gd name="connsiteY16" fmla="*/ 1604211 h 1708485"/>
              <a:gd name="connsiteX17" fmla="*/ 272716 w 1387642"/>
              <a:gd name="connsiteY17" fmla="*/ 1524000 h 1708485"/>
              <a:gd name="connsiteX18" fmla="*/ 276726 w 1387642"/>
              <a:gd name="connsiteY18" fmla="*/ 1455821 h 1708485"/>
              <a:gd name="connsiteX19" fmla="*/ 244642 w 1387642"/>
              <a:gd name="connsiteY19" fmla="*/ 1467853 h 1708485"/>
              <a:gd name="connsiteX20" fmla="*/ 244642 w 1387642"/>
              <a:gd name="connsiteY20" fmla="*/ 1435769 h 1708485"/>
              <a:gd name="connsiteX21" fmla="*/ 284747 w 1387642"/>
              <a:gd name="connsiteY21" fmla="*/ 1383632 h 1708485"/>
              <a:gd name="connsiteX22" fmla="*/ 300789 w 1387642"/>
              <a:gd name="connsiteY22" fmla="*/ 1359569 h 1708485"/>
              <a:gd name="connsiteX23" fmla="*/ 260684 w 1387642"/>
              <a:gd name="connsiteY23" fmla="*/ 1355558 h 1708485"/>
              <a:gd name="connsiteX24" fmla="*/ 252663 w 1387642"/>
              <a:gd name="connsiteY24" fmla="*/ 1335506 h 1708485"/>
              <a:gd name="connsiteX25" fmla="*/ 336884 w 1387642"/>
              <a:gd name="connsiteY25" fmla="*/ 1283369 h 1708485"/>
              <a:gd name="connsiteX26" fmla="*/ 324852 w 1387642"/>
              <a:gd name="connsiteY26" fmla="*/ 1259306 h 1708485"/>
              <a:gd name="connsiteX27" fmla="*/ 324852 w 1387642"/>
              <a:gd name="connsiteY27" fmla="*/ 1259306 h 1708485"/>
              <a:gd name="connsiteX28" fmla="*/ 364958 w 1387642"/>
              <a:gd name="connsiteY28" fmla="*/ 1235242 h 1708485"/>
              <a:gd name="connsiteX29" fmla="*/ 405063 w 1387642"/>
              <a:gd name="connsiteY29" fmla="*/ 1195137 h 1708485"/>
              <a:gd name="connsiteX30" fmla="*/ 413084 w 1387642"/>
              <a:gd name="connsiteY30" fmla="*/ 1167064 h 1708485"/>
              <a:gd name="connsiteX31" fmla="*/ 449179 w 1387642"/>
              <a:gd name="connsiteY31" fmla="*/ 1155032 h 1708485"/>
              <a:gd name="connsiteX32" fmla="*/ 465221 w 1387642"/>
              <a:gd name="connsiteY32" fmla="*/ 1118937 h 1708485"/>
              <a:gd name="connsiteX33" fmla="*/ 601579 w 1387642"/>
              <a:gd name="connsiteY33" fmla="*/ 1106906 h 1708485"/>
              <a:gd name="connsiteX34" fmla="*/ 721895 w 1387642"/>
              <a:gd name="connsiteY34" fmla="*/ 982579 h 1708485"/>
              <a:gd name="connsiteX35" fmla="*/ 725905 w 1387642"/>
              <a:gd name="connsiteY35" fmla="*/ 922421 h 1708485"/>
              <a:gd name="connsiteX36" fmla="*/ 782052 w 1387642"/>
              <a:gd name="connsiteY36" fmla="*/ 866274 h 1708485"/>
              <a:gd name="connsiteX37" fmla="*/ 834189 w 1387642"/>
              <a:gd name="connsiteY37" fmla="*/ 930442 h 1708485"/>
              <a:gd name="connsiteX38" fmla="*/ 998621 w 1387642"/>
              <a:gd name="connsiteY38" fmla="*/ 862264 h 1708485"/>
              <a:gd name="connsiteX39" fmla="*/ 1126958 w 1387642"/>
              <a:gd name="connsiteY39" fmla="*/ 854242 h 1708485"/>
              <a:gd name="connsiteX40" fmla="*/ 1175084 w 1387642"/>
              <a:gd name="connsiteY40" fmla="*/ 870285 h 1708485"/>
              <a:gd name="connsiteX41" fmla="*/ 1247273 w 1387642"/>
              <a:gd name="connsiteY41" fmla="*/ 870285 h 1708485"/>
              <a:gd name="connsiteX42" fmla="*/ 1251284 w 1387642"/>
              <a:gd name="connsiteY42" fmla="*/ 842211 h 1708485"/>
              <a:gd name="connsiteX43" fmla="*/ 1295400 w 1387642"/>
              <a:gd name="connsiteY43" fmla="*/ 826169 h 1708485"/>
              <a:gd name="connsiteX44" fmla="*/ 1311442 w 1387642"/>
              <a:gd name="connsiteY44" fmla="*/ 822158 h 1708485"/>
              <a:gd name="connsiteX45" fmla="*/ 1387642 w 1387642"/>
              <a:gd name="connsiteY45" fmla="*/ 850232 h 1708485"/>
              <a:gd name="connsiteX46" fmla="*/ 1367589 w 1387642"/>
              <a:gd name="connsiteY46" fmla="*/ 778042 h 170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387642" h="1708485">
                <a:moveTo>
                  <a:pt x="1367589" y="778042"/>
                </a:moveTo>
                <a:lnTo>
                  <a:pt x="866273" y="268706"/>
                </a:lnTo>
                <a:lnTo>
                  <a:pt x="601579" y="20053"/>
                </a:lnTo>
                <a:lnTo>
                  <a:pt x="517358" y="0"/>
                </a:lnTo>
                <a:lnTo>
                  <a:pt x="413084" y="4011"/>
                </a:lnTo>
                <a:lnTo>
                  <a:pt x="316831" y="72190"/>
                </a:lnTo>
                <a:lnTo>
                  <a:pt x="244642" y="132348"/>
                </a:lnTo>
                <a:lnTo>
                  <a:pt x="136358" y="429127"/>
                </a:lnTo>
                <a:lnTo>
                  <a:pt x="12031" y="1074821"/>
                </a:lnTo>
                <a:lnTo>
                  <a:pt x="0" y="1327485"/>
                </a:lnTo>
                <a:lnTo>
                  <a:pt x="8021" y="1636295"/>
                </a:lnTo>
                <a:lnTo>
                  <a:pt x="112295" y="1656348"/>
                </a:lnTo>
                <a:lnTo>
                  <a:pt x="140368" y="1656348"/>
                </a:lnTo>
                <a:lnTo>
                  <a:pt x="192505" y="1692442"/>
                </a:lnTo>
                <a:lnTo>
                  <a:pt x="308810" y="1708485"/>
                </a:lnTo>
                <a:lnTo>
                  <a:pt x="292768" y="1628274"/>
                </a:lnTo>
                <a:lnTo>
                  <a:pt x="284747" y="1604211"/>
                </a:lnTo>
                <a:lnTo>
                  <a:pt x="272716" y="1524000"/>
                </a:lnTo>
                <a:lnTo>
                  <a:pt x="276726" y="1455821"/>
                </a:lnTo>
                <a:lnTo>
                  <a:pt x="244642" y="1467853"/>
                </a:lnTo>
                <a:lnTo>
                  <a:pt x="244642" y="1435769"/>
                </a:lnTo>
                <a:lnTo>
                  <a:pt x="284747" y="1383632"/>
                </a:lnTo>
                <a:lnTo>
                  <a:pt x="300789" y="1359569"/>
                </a:lnTo>
                <a:lnTo>
                  <a:pt x="260684" y="1355558"/>
                </a:lnTo>
                <a:lnTo>
                  <a:pt x="252663" y="1335506"/>
                </a:lnTo>
                <a:lnTo>
                  <a:pt x="336884" y="1283369"/>
                </a:lnTo>
                <a:lnTo>
                  <a:pt x="324852" y="1259306"/>
                </a:lnTo>
                <a:lnTo>
                  <a:pt x="324852" y="1259306"/>
                </a:lnTo>
                <a:lnTo>
                  <a:pt x="364958" y="1235242"/>
                </a:lnTo>
                <a:lnTo>
                  <a:pt x="405063" y="1195137"/>
                </a:lnTo>
                <a:lnTo>
                  <a:pt x="413084" y="1167064"/>
                </a:lnTo>
                <a:lnTo>
                  <a:pt x="449179" y="1155032"/>
                </a:lnTo>
                <a:lnTo>
                  <a:pt x="465221" y="1118937"/>
                </a:lnTo>
                <a:lnTo>
                  <a:pt x="601579" y="1106906"/>
                </a:lnTo>
                <a:lnTo>
                  <a:pt x="721895" y="982579"/>
                </a:lnTo>
                <a:lnTo>
                  <a:pt x="725905" y="922421"/>
                </a:lnTo>
                <a:lnTo>
                  <a:pt x="782052" y="866274"/>
                </a:lnTo>
                <a:lnTo>
                  <a:pt x="834189" y="930442"/>
                </a:lnTo>
                <a:lnTo>
                  <a:pt x="998621" y="862264"/>
                </a:lnTo>
                <a:lnTo>
                  <a:pt x="1126958" y="854242"/>
                </a:lnTo>
                <a:lnTo>
                  <a:pt x="1175084" y="870285"/>
                </a:lnTo>
                <a:lnTo>
                  <a:pt x="1247273" y="870285"/>
                </a:lnTo>
                <a:lnTo>
                  <a:pt x="1251284" y="842211"/>
                </a:lnTo>
                <a:lnTo>
                  <a:pt x="1295400" y="826169"/>
                </a:lnTo>
                <a:lnTo>
                  <a:pt x="1311442" y="822158"/>
                </a:lnTo>
                <a:lnTo>
                  <a:pt x="1387642" y="850232"/>
                </a:lnTo>
                <a:lnTo>
                  <a:pt x="1367589" y="778042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1" name="Forme libre 230"/>
          <p:cNvSpPr/>
          <p:nvPr/>
        </p:nvSpPr>
        <p:spPr>
          <a:xfrm>
            <a:off x="7100408" y="4897256"/>
            <a:ext cx="810073" cy="1386943"/>
          </a:xfrm>
          <a:custGeom>
            <a:avLst/>
            <a:gdLst>
              <a:gd name="connsiteX0" fmla="*/ 451063 w 810073"/>
              <a:gd name="connsiteY0" fmla="*/ 0 h 1386943"/>
              <a:gd name="connsiteX1" fmla="*/ 319120 w 810073"/>
              <a:gd name="connsiteY1" fmla="*/ 15343 h 1386943"/>
              <a:gd name="connsiteX2" fmla="*/ 190244 w 810073"/>
              <a:gd name="connsiteY2" fmla="*/ 73643 h 1386943"/>
              <a:gd name="connsiteX3" fmla="*/ 64438 w 810073"/>
              <a:gd name="connsiteY3" fmla="*/ 220929 h 1386943"/>
              <a:gd name="connsiteX4" fmla="*/ 9205 w 810073"/>
              <a:gd name="connsiteY4" fmla="*/ 405037 h 1386943"/>
              <a:gd name="connsiteX5" fmla="*/ 0 w 810073"/>
              <a:gd name="connsiteY5" fmla="*/ 509364 h 1386943"/>
              <a:gd name="connsiteX6" fmla="*/ 49095 w 810073"/>
              <a:gd name="connsiteY6" fmla="*/ 509364 h 1386943"/>
              <a:gd name="connsiteX7" fmla="*/ 107396 w 810073"/>
              <a:gd name="connsiteY7" fmla="*/ 555391 h 1386943"/>
              <a:gd name="connsiteX8" fmla="*/ 110464 w 810073"/>
              <a:gd name="connsiteY8" fmla="*/ 598349 h 1386943"/>
              <a:gd name="connsiteX9" fmla="*/ 248545 w 810073"/>
              <a:gd name="connsiteY9" fmla="*/ 644376 h 1386943"/>
              <a:gd name="connsiteX10" fmla="*/ 279230 w 810073"/>
              <a:gd name="connsiteY10" fmla="*/ 721088 h 1386943"/>
              <a:gd name="connsiteX11" fmla="*/ 279230 w 810073"/>
              <a:gd name="connsiteY11" fmla="*/ 846894 h 1386943"/>
              <a:gd name="connsiteX12" fmla="*/ 297640 w 810073"/>
              <a:gd name="connsiteY12" fmla="*/ 895990 h 1386943"/>
              <a:gd name="connsiteX13" fmla="*/ 319120 w 810073"/>
              <a:gd name="connsiteY13" fmla="*/ 892921 h 1386943"/>
              <a:gd name="connsiteX14" fmla="*/ 355941 w 810073"/>
              <a:gd name="connsiteY14" fmla="*/ 932811 h 1386943"/>
              <a:gd name="connsiteX15" fmla="*/ 352873 w 810073"/>
              <a:gd name="connsiteY15" fmla="*/ 978838 h 1386943"/>
              <a:gd name="connsiteX16" fmla="*/ 371283 w 810073"/>
              <a:gd name="connsiteY16" fmla="*/ 1052481 h 1386943"/>
              <a:gd name="connsiteX17" fmla="*/ 405036 w 810073"/>
              <a:gd name="connsiteY17" fmla="*/ 1067823 h 1386943"/>
              <a:gd name="connsiteX18" fmla="*/ 432652 w 810073"/>
              <a:gd name="connsiteY18" fmla="*/ 1058618 h 1386943"/>
              <a:gd name="connsiteX19" fmla="*/ 457200 w 810073"/>
              <a:gd name="connsiteY19" fmla="*/ 1064755 h 1386943"/>
              <a:gd name="connsiteX20" fmla="*/ 481748 w 810073"/>
              <a:gd name="connsiteY20" fmla="*/ 1089302 h 1386943"/>
              <a:gd name="connsiteX21" fmla="*/ 463337 w 810073"/>
              <a:gd name="connsiteY21" fmla="*/ 1095439 h 1386943"/>
              <a:gd name="connsiteX22" fmla="*/ 490953 w 810073"/>
              <a:gd name="connsiteY22" fmla="*/ 1129192 h 1386943"/>
              <a:gd name="connsiteX23" fmla="*/ 515501 w 810073"/>
              <a:gd name="connsiteY23" fmla="*/ 1159877 h 1386943"/>
              <a:gd name="connsiteX24" fmla="*/ 518569 w 810073"/>
              <a:gd name="connsiteY24" fmla="*/ 1175219 h 1386943"/>
              <a:gd name="connsiteX25" fmla="*/ 561528 w 810073"/>
              <a:gd name="connsiteY25" fmla="*/ 1261136 h 1386943"/>
              <a:gd name="connsiteX26" fmla="*/ 656650 w 810073"/>
              <a:gd name="connsiteY26" fmla="*/ 1310231 h 1386943"/>
              <a:gd name="connsiteX27" fmla="*/ 671992 w 810073"/>
              <a:gd name="connsiteY27" fmla="*/ 1350121 h 1386943"/>
              <a:gd name="connsiteX28" fmla="*/ 705745 w 810073"/>
              <a:gd name="connsiteY28" fmla="*/ 1353190 h 1386943"/>
              <a:gd name="connsiteX29" fmla="*/ 718019 w 810073"/>
              <a:gd name="connsiteY29" fmla="*/ 1386943 h 1386943"/>
              <a:gd name="connsiteX30" fmla="*/ 785525 w 810073"/>
              <a:gd name="connsiteY30" fmla="*/ 1350121 h 1386943"/>
              <a:gd name="connsiteX31" fmla="*/ 803936 w 810073"/>
              <a:gd name="connsiteY31" fmla="*/ 1239657 h 1386943"/>
              <a:gd name="connsiteX32" fmla="*/ 810073 w 810073"/>
              <a:gd name="connsiteY32" fmla="*/ 1024865 h 1386943"/>
              <a:gd name="connsiteX33" fmla="*/ 764046 w 810073"/>
              <a:gd name="connsiteY33" fmla="*/ 960427 h 1386943"/>
              <a:gd name="connsiteX34" fmla="*/ 757909 w 810073"/>
              <a:gd name="connsiteY34" fmla="*/ 911332 h 1386943"/>
              <a:gd name="connsiteX35" fmla="*/ 589144 w 810073"/>
              <a:gd name="connsiteY35" fmla="*/ 662787 h 1386943"/>
              <a:gd name="connsiteX36" fmla="*/ 629034 w 810073"/>
              <a:gd name="connsiteY36" fmla="*/ 656650 h 1386943"/>
              <a:gd name="connsiteX37" fmla="*/ 494022 w 810073"/>
              <a:gd name="connsiteY37" fmla="*/ 500159 h 1386943"/>
              <a:gd name="connsiteX38" fmla="*/ 444926 w 810073"/>
              <a:gd name="connsiteY38" fmla="*/ 346736 h 1386943"/>
              <a:gd name="connsiteX39" fmla="*/ 444926 w 810073"/>
              <a:gd name="connsiteY39" fmla="*/ 460269 h 1386943"/>
              <a:gd name="connsiteX40" fmla="*/ 429584 w 810073"/>
              <a:gd name="connsiteY40" fmla="*/ 463337 h 1386943"/>
              <a:gd name="connsiteX41" fmla="*/ 371283 w 810073"/>
              <a:gd name="connsiteY41" fmla="*/ 349804 h 1386943"/>
              <a:gd name="connsiteX42" fmla="*/ 423447 w 810073"/>
              <a:gd name="connsiteY42" fmla="*/ 257751 h 1386943"/>
              <a:gd name="connsiteX43" fmla="*/ 398899 w 810073"/>
              <a:gd name="connsiteY43" fmla="*/ 165697 h 1386943"/>
              <a:gd name="connsiteX44" fmla="*/ 414242 w 810073"/>
              <a:gd name="connsiteY44" fmla="*/ 144218 h 1386943"/>
              <a:gd name="connsiteX45" fmla="*/ 451063 w 810073"/>
              <a:gd name="connsiteY45" fmla="*/ 0 h 138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10073" h="1386943">
                <a:moveTo>
                  <a:pt x="451063" y="0"/>
                </a:moveTo>
                <a:lnTo>
                  <a:pt x="319120" y="15343"/>
                </a:lnTo>
                <a:lnTo>
                  <a:pt x="190244" y="73643"/>
                </a:lnTo>
                <a:lnTo>
                  <a:pt x="64438" y="220929"/>
                </a:lnTo>
                <a:lnTo>
                  <a:pt x="9205" y="405037"/>
                </a:lnTo>
                <a:lnTo>
                  <a:pt x="0" y="509364"/>
                </a:lnTo>
                <a:lnTo>
                  <a:pt x="49095" y="509364"/>
                </a:lnTo>
                <a:lnTo>
                  <a:pt x="107396" y="555391"/>
                </a:lnTo>
                <a:lnTo>
                  <a:pt x="110464" y="598349"/>
                </a:lnTo>
                <a:lnTo>
                  <a:pt x="248545" y="644376"/>
                </a:lnTo>
                <a:lnTo>
                  <a:pt x="279230" y="721088"/>
                </a:lnTo>
                <a:lnTo>
                  <a:pt x="279230" y="846894"/>
                </a:lnTo>
                <a:lnTo>
                  <a:pt x="297640" y="895990"/>
                </a:lnTo>
                <a:lnTo>
                  <a:pt x="319120" y="892921"/>
                </a:lnTo>
                <a:lnTo>
                  <a:pt x="355941" y="932811"/>
                </a:lnTo>
                <a:lnTo>
                  <a:pt x="352873" y="978838"/>
                </a:lnTo>
                <a:lnTo>
                  <a:pt x="371283" y="1052481"/>
                </a:lnTo>
                <a:lnTo>
                  <a:pt x="405036" y="1067823"/>
                </a:lnTo>
                <a:lnTo>
                  <a:pt x="432652" y="1058618"/>
                </a:lnTo>
                <a:lnTo>
                  <a:pt x="457200" y="1064755"/>
                </a:lnTo>
                <a:lnTo>
                  <a:pt x="481748" y="1089302"/>
                </a:lnTo>
                <a:lnTo>
                  <a:pt x="463337" y="1095439"/>
                </a:lnTo>
                <a:lnTo>
                  <a:pt x="490953" y="1129192"/>
                </a:lnTo>
                <a:lnTo>
                  <a:pt x="515501" y="1159877"/>
                </a:lnTo>
                <a:lnTo>
                  <a:pt x="518569" y="1175219"/>
                </a:lnTo>
                <a:lnTo>
                  <a:pt x="561528" y="1261136"/>
                </a:lnTo>
                <a:lnTo>
                  <a:pt x="656650" y="1310231"/>
                </a:lnTo>
                <a:lnTo>
                  <a:pt x="671992" y="1350121"/>
                </a:lnTo>
                <a:lnTo>
                  <a:pt x="705745" y="1353190"/>
                </a:lnTo>
                <a:lnTo>
                  <a:pt x="718019" y="1386943"/>
                </a:lnTo>
                <a:lnTo>
                  <a:pt x="785525" y="1350121"/>
                </a:lnTo>
                <a:lnTo>
                  <a:pt x="803936" y="1239657"/>
                </a:lnTo>
                <a:lnTo>
                  <a:pt x="810073" y="1024865"/>
                </a:lnTo>
                <a:lnTo>
                  <a:pt x="764046" y="960427"/>
                </a:lnTo>
                <a:lnTo>
                  <a:pt x="757909" y="911332"/>
                </a:lnTo>
                <a:lnTo>
                  <a:pt x="589144" y="662787"/>
                </a:lnTo>
                <a:lnTo>
                  <a:pt x="629034" y="656650"/>
                </a:lnTo>
                <a:lnTo>
                  <a:pt x="494022" y="500159"/>
                </a:lnTo>
                <a:lnTo>
                  <a:pt x="444926" y="346736"/>
                </a:lnTo>
                <a:lnTo>
                  <a:pt x="444926" y="460269"/>
                </a:lnTo>
                <a:lnTo>
                  <a:pt x="429584" y="463337"/>
                </a:lnTo>
                <a:lnTo>
                  <a:pt x="371283" y="349804"/>
                </a:lnTo>
                <a:lnTo>
                  <a:pt x="423447" y="257751"/>
                </a:lnTo>
                <a:lnTo>
                  <a:pt x="398899" y="165697"/>
                </a:lnTo>
                <a:lnTo>
                  <a:pt x="414242" y="144218"/>
                </a:lnTo>
                <a:lnTo>
                  <a:pt x="451063" y="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9" name="Forme libre 228"/>
          <p:cNvSpPr/>
          <p:nvPr/>
        </p:nvSpPr>
        <p:spPr>
          <a:xfrm>
            <a:off x="3168203" y="1661375"/>
            <a:ext cx="5035639" cy="3245476"/>
          </a:xfrm>
          <a:custGeom>
            <a:avLst/>
            <a:gdLst>
              <a:gd name="connsiteX0" fmla="*/ 0 w 5035639"/>
              <a:gd name="connsiteY0" fmla="*/ 0 h 3245476"/>
              <a:gd name="connsiteX1" fmla="*/ 553791 w 5035639"/>
              <a:gd name="connsiteY1" fmla="*/ 1152659 h 3245476"/>
              <a:gd name="connsiteX2" fmla="*/ 824248 w 5035639"/>
              <a:gd name="connsiteY2" fmla="*/ 1925391 h 3245476"/>
              <a:gd name="connsiteX3" fmla="*/ 959476 w 5035639"/>
              <a:gd name="connsiteY3" fmla="*/ 2350394 h 3245476"/>
              <a:gd name="connsiteX4" fmla="*/ 1010991 w 5035639"/>
              <a:gd name="connsiteY4" fmla="*/ 2511380 h 3245476"/>
              <a:gd name="connsiteX5" fmla="*/ 1159098 w 5035639"/>
              <a:gd name="connsiteY5" fmla="*/ 2871988 h 3245476"/>
              <a:gd name="connsiteX6" fmla="*/ 2112135 w 5035639"/>
              <a:gd name="connsiteY6" fmla="*/ 3174642 h 3245476"/>
              <a:gd name="connsiteX7" fmla="*/ 2659487 w 5035639"/>
              <a:gd name="connsiteY7" fmla="*/ 3245476 h 3245476"/>
              <a:gd name="connsiteX8" fmla="*/ 3155324 w 5035639"/>
              <a:gd name="connsiteY8" fmla="*/ 3187521 h 3245476"/>
              <a:gd name="connsiteX9" fmla="*/ 3554569 w 5035639"/>
              <a:gd name="connsiteY9" fmla="*/ 2910625 h 3245476"/>
              <a:gd name="connsiteX10" fmla="*/ 4172755 w 5035639"/>
              <a:gd name="connsiteY10" fmla="*/ 2466304 h 3245476"/>
              <a:gd name="connsiteX11" fmla="*/ 4797380 w 5035639"/>
              <a:gd name="connsiteY11" fmla="*/ 2112135 h 3245476"/>
              <a:gd name="connsiteX12" fmla="*/ 5035639 w 5035639"/>
              <a:gd name="connsiteY12" fmla="*/ 1996225 h 3245476"/>
              <a:gd name="connsiteX13" fmla="*/ 5009882 w 5035639"/>
              <a:gd name="connsiteY13" fmla="*/ 1944710 h 3245476"/>
              <a:gd name="connsiteX14" fmla="*/ 4874653 w 5035639"/>
              <a:gd name="connsiteY14" fmla="*/ 1931831 h 3245476"/>
              <a:gd name="connsiteX15" fmla="*/ 4913290 w 5035639"/>
              <a:gd name="connsiteY15" fmla="*/ 1886755 h 3245476"/>
              <a:gd name="connsiteX16" fmla="*/ 4881093 w 5035639"/>
              <a:gd name="connsiteY16" fmla="*/ 1860997 h 3245476"/>
              <a:gd name="connsiteX17" fmla="*/ 4881093 w 5035639"/>
              <a:gd name="connsiteY17" fmla="*/ 1860997 h 3245476"/>
              <a:gd name="connsiteX18" fmla="*/ 4900411 w 5035639"/>
              <a:gd name="connsiteY18" fmla="*/ 1822360 h 3245476"/>
              <a:gd name="connsiteX19" fmla="*/ 4861774 w 5035639"/>
              <a:gd name="connsiteY19" fmla="*/ 1783724 h 3245476"/>
              <a:gd name="connsiteX20" fmla="*/ 4842456 w 5035639"/>
              <a:gd name="connsiteY20" fmla="*/ 1777284 h 3245476"/>
              <a:gd name="connsiteX21" fmla="*/ 4346620 w 5035639"/>
              <a:gd name="connsiteY21" fmla="*/ 1745087 h 3245476"/>
              <a:gd name="connsiteX22" fmla="*/ 3921617 w 5035639"/>
              <a:gd name="connsiteY22" fmla="*/ 1732208 h 3245476"/>
              <a:gd name="connsiteX23" fmla="*/ 3528811 w 5035639"/>
              <a:gd name="connsiteY23" fmla="*/ 1796602 h 3245476"/>
              <a:gd name="connsiteX24" fmla="*/ 3335628 w 5035639"/>
              <a:gd name="connsiteY24" fmla="*/ 1815921 h 3245476"/>
              <a:gd name="connsiteX25" fmla="*/ 2884867 w 5035639"/>
              <a:gd name="connsiteY25" fmla="*/ 1835239 h 3245476"/>
              <a:gd name="connsiteX26" fmla="*/ 2324636 w 5035639"/>
              <a:gd name="connsiteY26" fmla="*/ 1674253 h 3245476"/>
              <a:gd name="connsiteX27" fmla="*/ 2047741 w 5035639"/>
              <a:gd name="connsiteY27" fmla="*/ 1152659 h 3245476"/>
              <a:gd name="connsiteX28" fmla="*/ 1854558 w 5035639"/>
              <a:gd name="connsiteY28" fmla="*/ 663262 h 3245476"/>
              <a:gd name="connsiteX29" fmla="*/ 1886755 w 5035639"/>
              <a:gd name="connsiteY29" fmla="*/ 489397 h 3245476"/>
              <a:gd name="connsiteX30" fmla="*/ 1880315 w 5035639"/>
              <a:gd name="connsiteY30" fmla="*/ 379926 h 3245476"/>
              <a:gd name="connsiteX31" fmla="*/ 1880315 w 5035639"/>
              <a:gd name="connsiteY31" fmla="*/ 289774 h 3245476"/>
              <a:gd name="connsiteX32" fmla="*/ 1841679 w 5035639"/>
              <a:gd name="connsiteY32" fmla="*/ 186743 h 3245476"/>
              <a:gd name="connsiteX33" fmla="*/ 1803042 w 5035639"/>
              <a:gd name="connsiteY33" fmla="*/ 51515 h 3245476"/>
              <a:gd name="connsiteX34" fmla="*/ 1674253 w 5035639"/>
              <a:gd name="connsiteY34" fmla="*/ 32197 h 3245476"/>
              <a:gd name="connsiteX35" fmla="*/ 1423115 w 5035639"/>
              <a:gd name="connsiteY35" fmla="*/ 45076 h 3245476"/>
              <a:gd name="connsiteX36" fmla="*/ 1126901 w 5035639"/>
              <a:gd name="connsiteY36" fmla="*/ 51515 h 3245476"/>
              <a:gd name="connsiteX37" fmla="*/ 882203 w 5035639"/>
              <a:gd name="connsiteY37" fmla="*/ 57955 h 3245476"/>
              <a:gd name="connsiteX38" fmla="*/ 643943 w 5035639"/>
              <a:gd name="connsiteY38" fmla="*/ 45076 h 3245476"/>
              <a:gd name="connsiteX39" fmla="*/ 425003 w 5035639"/>
              <a:gd name="connsiteY39" fmla="*/ 38636 h 3245476"/>
              <a:gd name="connsiteX40" fmla="*/ 128789 w 5035639"/>
              <a:gd name="connsiteY40" fmla="*/ 12879 h 3245476"/>
              <a:gd name="connsiteX41" fmla="*/ 0 w 5035639"/>
              <a:gd name="connsiteY41" fmla="*/ 0 h 324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035639" h="3245476">
                <a:moveTo>
                  <a:pt x="0" y="0"/>
                </a:moveTo>
                <a:lnTo>
                  <a:pt x="553791" y="1152659"/>
                </a:lnTo>
                <a:lnTo>
                  <a:pt x="824248" y="1925391"/>
                </a:lnTo>
                <a:lnTo>
                  <a:pt x="959476" y="2350394"/>
                </a:lnTo>
                <a:lnTo>
                  <a:pt x="1010991" y="2511380"/>
                </a:lnTo>
                <a:lnTo>
                  <a:pt x="1159098" y="2871988"/>
                </a:lnTo>
                <a:lnTo>
                  <a:pt x="2112135" y="3174642"/>
                </a:lnTo>
                <a:lnTo>
                  <a:pt x="2659487" y="3245476"/>
                </a:lnTo>
                <a:lnTo>
                  <a:pt x="3155324" y="3187521"/>
                </a:lnTo>
                <a:lnTo>
                  <a:pt x="3554569" y="2910625"/>
                </a:lnTo>
                <a:lnTo>
                  <a:pt x="4172755" y="2466304"/>
                </a:lnTo>
                <a:lnTo>
                  <a:pt x="4797380" y="2112135"/>
                </a:lnTo>
                <a:lnTo>
                  <a:pt x="5035639" y="1996225"/>
                </a:lnTo>
                <a:lnTo>
                  <a:pt x="5009882" y="1944710"/>
                </a:lnTo>
                <a:lnTo>
                  <a:pt x="4874653" y="1931831"/>
                </a:lnTo>
                <a:lnTo>
                  <a:pt x="4913290" y="1886755"/>
                </a:lnTo>
                <a:lnTo>
                  <a:pt x="4881093" y="1860997"/>
                </a:lnTo>
                <a:lnTo>
                  <a:pt x="4881093" y="1860997"/>
                </a:lnTo>
                <a:lnTo>
                  <a:pt x="4900411" y="1822360"/>
                </a:lnTo>
                <a:lnTo>
                  <a:pt x="4861774" y="1783724"/>
                </a:lnTo>
                <a:lnTo>
                  <a:pt x="4842456" y="1777284"/>
                </a:lnTo>
                <a:lnTo>
                  <a:pt x="4346620" y="1745087"/>
                </a:lnTo>
                <a:lnTo>
                  <a:pt x="3921617" y="1732208"/>
                </a:lnTo>
                <a:lnTo>
                  <a:pt x="3528811" y="1796602"/>
                </a:lnTo>
                <a:lnTo>
                  <a:pt x="3335628" y="1815921"/>
                </a:lnTo>
                <a:lnTo>
                  <a:pt x="2884867" y="1835239"/>
                </a:lnTo>
                <a:lnTo>
                  <a:pt x="2324636" y="1674253"/>
                </a:lnTo>
                <a:lnTo>
                  <a:pt x="2047741" y="1152659"/>
                </a:lnTo>
                <a:lnTo>
                  <a:pt x="1854558" y="663262"/>
                </a:lnTo>
                <a:lnTo>
                  <a:pt x="1886755" y="489397"/>
                </a:lnTo>
                <a:lnTo>
                  <a:pt x="1880315" y="379926"/>
                </a:lnTo>
                <a:lnTo>
                  <a:pt x="1880315" y="289774"/>
                </a:lnTo>
                <a:lnTo>
                  <a:pt x="1841679" y="186743"/>
                </a:lnTo>
                <a:lnTo>
                  <a:pt x="1803042" y="51515"/>
                </a:lnTo>
                <a:lnTo>
                  <a:pt x="1674253" y="32197"/>
                </a:lnTo>
                <a:lnTo>
                  <a:pt x="1423115" y="45076"/>
                </a:lnTo>
                <a:lnTo>
                  <a:pt x="1126901" y="51515"/>
                </a:lnTo>
                <a:lnTo>
                  <a:pt x="882203" y="57955"/>
                </a:lnTo>
                <a:lnTo>
                  <a:pt x="643943" y="45076"/>
                </a:lnTo>
                <a:lnTo>
                  <a:pt x="425003" y="38636"/>
                </a:lnTo>
                <a:lnTo>
                  <a:pt x="128789" y="12879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8" name="Forme libre 227"/>
          <p:cNvSpPr>
            <a:spLocks noChangeAspect="1"/>
          </p:cNvSpPr>
          <p:nvPr/>
        </p:nvSpPr>
        <p:spPr>
          <a:xfrm>
            <a:off x="4985756" y="1059214"/>
            <a:ext cx="3960000" cy="2419081"/>
          </a:xfrm>
          <a:custGeom>
            <a:avLst/>
            <a:gdLst>
              <a:gd name="connsiteX0" fmla="*/ 0 w 3955504"/>
              <a:gd name="connsiteY0" fmla="*/ 666147 h 2416334"/>
              <a:gd name="connsiteX1" fmla="*/ 57925 w 3955504"/>
              <a:gd name="connsiteY1" fmla="*/ 856475 h 2416334"/>
              <a:gd name="connsiteX2" fmla="*/ 86888 w 3955504"/>
              <a:gd name="connsiteY2" fmla="*/ 976464 h 2416334"/>
              <a:gd name="connsiteX3" fmla="*/ 82751 w 3955504"/>
              <a:gd name="connsiteY3" fmla="*/ 1121278 h 2416334"/>
              <a:gd name="connsiteX4" fmla="*/ 57925 w 3955504"/>
              <a:gd name="connsiteY4" fmla="*/ 1245405 h 2416334"/>
              <a:gd name="connsiteX5" fmla="*/ 239978 w 3955504"/>
              <a:gd name="connsiteY5" fmla="*/ 1733637 h 2416334"/>
              <a:gd name="connsiteX6" fmla="*/ 513057 w 3955504"/>
              <a:gd name="connsiteY6" fmla="*/ 2259106 h 2416334"/>
              <a:gd name="connsiteX7" fmla="*/ 1075764 w 3955504"/>
              <a:gd name="connsiteY7" fmla="*/ 2416334 h 2416334"/>
              <a:gd name="connsiteX8" fmla="*/ 1592959 w 3955504"/>
              <a:gd name="connsiteY8" fmla="*/ 2395646 h 2416334"/>
              <a:gd name="connsiteX9" fmla="*/ 2101878 w 3955504"/>
              <a:gd name="connsiteY9" fmla="*/ 2325307 h 2416334"/>
              <a:gd name="connsiteX10" fmla="*/ 2449433 w 3955504"/>
              <a:gd name="connsiteY10" fmla="*/ 2325307 h 2416334"/>
              <a:gd name="connsiteX11" fmla="*/ 3041104 w 3955504"/>
              <a:gd name="connsiteY11" fmla="*/ 2370820 h 2416334"/>
              <a:gd name="connsiteX12" fmla="*/ 3074204 w 3955504"/>
              <a:gd name="connsiteY12" fmla="*/ 2337720 h 2416334"/>
              <a:gd name="connsiteX13" fmla="*/ 3012141 w 3955504"/>
              <a:gd name="connsiteY13" fmla="*/ 2279794 h 2416334"/>
              <a:gd name="connsiteX14" fmla="*/ 3024554 w 3955504"/>
              <a:gd name="connsiteY14" fmla="*/ 2250831 h 2416334"/>
              <a:gd name="connsiteX15" fmla="*/ 2983178 w 3955504"/>
              <a:gd name="connsiteY15" fmla="*/ 2122567 h 2416334"/>
              <a:gd name="connsiteX16" fmla="*/ 2945940 w 3955504"/>
              <a:gd name="connsiteY16" fmla="*/ 2097742 h 2416334"/>
              <a:gd name="connsiteX17" fmla="*/ 3041104 w 3955504"/>
              <a:gd name="connsiteY17" fmla="*/ 1965340 h 2416334"/>
              <a:gd name="connsiteX18" fmla="*/ 3057654 w 3955504"/>
              <a:gd name="connsiteY18" fmla="*/ 1977753 h 2416334"/>
              <a:gd name="connsiteX19" fmla="*/ 3065929 w 3955504"/>
              <a:gd name="connsiteY19" fmla="*/ 2106017 h 2416334"/>
              <a:gd name="connsiteX20" fmla="*/ 3169368 w 3955504"/>
              <a:gd name="connsiteY20" fmla="*/ 2267381 h 2416334"/>
              <a:gd name="connsiteX21" fmla="*/ 3206606 w 3955504"/>
              <a:gd name="connsiteY21" fmla="*/ 2271519 h 2416334"/>
              <a:gd name="connsiteX22" fmla="*/ 3185918 w 3955504"/>
              <a:gd name="connsiteY22" fmla="*/ 2362545 h 2416334"/>
              <a:gd name="connsiteX23" fmla="*/ 3194193 w 3955504"/>
              <a:gd name="connsiteY23" fmla="*/ 2391508 h 2416334"/>
              <a:gd name="connsiteX24" fmla="*/ 3219019 w 3955504"/>
              <a:gd name="connsiteY24" fmla="*/ 2151530 h 2416334"/>
              <a:gd name="connsiteX25" fmla="*/ 3219019 w 3955504"/>
              <a:gd name="connsiteY25" fmla="*/ 2101879 h 2416334"/>
              <a:gd name="connsiteX26" fmla="*/ 3115580 w 3955504"/>
              <a:gd name="connsiteY26" fmla="*/ 2060504 h 2416334"/>
              <a:gd name="connsiteX27" fmla="*/ 3123855 w 3955504"/>
              <a:gd name="connsiteY27" fmla="*/ 1961202 h 2416334"/>
              <a:gd name="connsiteX28" fmla="*/ 3243844 w 3955504"/>
              <a:gd name="connsiteY28" fmla="*/ 1981890 h 2416334"/>
              <a:gd name="connsiteX29" fmla="*/ 3305907 w 3955504"/>
              <a:gd name="connsiteY29" fmla="*/ 1733637 h 2416334"/>
              <a:gd name="connsiteX30" fmla="*/ 3264532 w 3955504"/>
              <a:gd name="connsiteY30" fmla="*/ 1733637 h 2416334"/>
              <a:gd name="connsiteX31" fmla="*/ 3256257 w 3955504"/>
              <a:gd name="connsiteY31" fmla="*/ 1650886 h 2416334"/>
              <a:gd name="connsiteX32" fmla="*/ 3351420 w 3955504"/>
              <a:gd name="connsiteY32" fmla="*/ 1485383 h 2416334"/>
              <a:gd name="connsiteX33" fmla="*/ 3587261 w 3955504"/>
              <a:gd name="connsiteY33" fmla="*/ 1340569 h 2416334"/>
              <a:gd name="connsiteX34" fmla="*/ 3603811 w 3955504"/>
              <a:gd name="connsiteY34" fmla="*/ 1270230 h 2416334"/>
              <a:gd name="connsiteX35" fmla="*/ 3690700 w 3955504"/>
              <a:gd name="connsiteY35" fmla="*/ 1266093 h 2416334"/>
              <a:gd name="connsiteX36" fmla="*/ 3707250 w 3955504"/>
              <a:gd name="connsiteY36" fmla="*/ 1232992 h 2416334"/>
              <a:gd name="connsiteX37" fmla="*/ 3740351 w 3955504"/>
              <a:gd name="connsiteY37" fmla="*/ 1224717 h 2416334"/>
              <a:gd name="connsiteX38" fmla="*/ 3785864 w 3955504"/>
              <a:gd name="connsiteY38" fmla="*/ 1154379 h 2416334"/>
              <a:gd name="connsiteX39" fmla="*/ 3703113 w 3955504"/>
              <a:gd name="connsiteY39" fmla="*/ 1220580 h 2416334"/>
              <a:gd name="connsiteX40" fmla="*/ 3620362 w 3955504"/>
              <a:gd name="connsiteY40" fmla="*/ 1141966 h 2416334"/>
              <a:gd name="connsiteX41" fmla="*/ 3599674 w 3955504"/>
              <a:gd name="connsiteY41" fmla="*/ 1141966 h 2416334"/>
              <a:gd name="connsiteX42" fmla="*/ 3595536 w 3955504"/>
              <a:gd name="connsiteY42" fmla="*/ 1042665 h 2416334"/>
              <a:gd name="connsiteX43" fmla="*/ 3566573 w 3955504"/>
              <a:gd name="connsiteY43" fmla="*/ 976464 h 2416334"/>
              <a:gd name="connsiteX44" fmla="*/ 3574849 w 3955504"/>
              <a:gd name="connsiteY44" fmla="*/ 910263 h 2416334"/>
              <a:gd name="connsiteX45" fmla="*/ 3607949 w 3955504"/>
              <a:gd name="connsiteY45" fmla="*/ 831649 h 2416334"/>
              <a:gd name="connsiteX46" fmla="*/ 3607949 w 3955504"/>
              <a:gd name="connsiteY46" fmla="*/ 794411 h 2416334"/>
              <a:gd name="connsiteX47" fmla="*/ 3690700 w 3955504"/>
              <a:gd name="connsiteY47" fmla="*/ 744761 h 2416334"/>
              <a:gd name="connsiteX48" fmla="*/ 3736213 w 3955504"/>
              <a:gd name="connsiteY48" fmla="*/ 662010 h 2416334"/>
              <a:gd name="connsiteX49" fmla="*/ 3732076 w 3955504"/>
              <a:gd name="connsiteY49" fmla="*/ 579258 h 2416334"/>
              <a:gd name="connsiteX50" fmla="*/ 3781726 w 3955504"/>
              <a:gd name="connsiteY50" fmla="*/ 546158 h 2416334"/>
              <a:gd name="connsiteX51" fmla="*/ 3810689 w 3955504"/>
              <a:gd name="connsiteY51" fmla="*/ 579258 h 2416334"/>
              <a:gd name="connsiteX52" fmla="*/ 3955504 w 3955504"/>
              <a:gd name="connsiteY52" fmla="*/ 405481 h 2416334"/>
              <a:gd name="connsiteX53" fmla="*/ 3947229 w 3955504"/>
              <a:gd name="connsiteY53" fmla="*/ 359968 h 2416334"/>
              <a:gd name="connsiteX54" fmla="*/ 3856202 w 3955504"/>
              <a:gd name="connsiteY54" fmla="*/ 314455 h 2416334"/>
              <a:gd name="connsiteX55" fmla="*/ 3847927 w 3955504"/>
              <a:gd name="connsiteY55" fmla="*/ 268942 h 2416334"/>
              <a:gd name="connsiteX56" fmla="*/ 3794139 w 3955504"/>
              <a:gd name="connsiteY56" fmla="*/ 268942 h 2416334"/>
              <a:gd name="connsiteX57" fmla="*/ 3670012 w 3955504"/>
              <a:gd name="connsiteY57" fmla="*/ 4138 h 2416334"/>
              <a:gd name="connsiteX58" fmla="*/ 3620362 w 3955504"/>
              <a:gd name="connsiteY58" fmla="*/ 0 h 2416334"/>
              <a:gd name="connsiteX59" fmla="*/ 3612087 w 3955504"/>
              <a:gd name="connsiteY59" fmla="*/ 28963 h 2416334"/>
              <a:gd name="connsiteX60" fmla="*/ 3508648 w 3955504"/>
              <a:gd name="connsiteY60" fmla="*/ 86889 h 2416334"/>
              <a:gd name="connsiteX61" fmla="*/ 3479685 w 3955504"/>
              <a:gd name="connsiteY61" fmla="*/ 78614 h 2416334"/>
              <a:gd name="connsiteX62" fmla="*/ 3463134 w 3955504"/>
              <a:gd name="connsiteY62" fmla="*/ 169640 h 2416334"/>
              <a:gd name="connsiteX63" fmla="*/ 3450722 w 3955504"/>
              <a:gd name="connsiteY63" fmla="*/ 446857 h 2416334"/>
              <a:gd name="connsiteX64" fmla="*/ 3442447 w 3955504"/>
              <a:gd name="connsiteY64" fmla="*/ 488232 h 2416334"/>
              <a:gd name="connsiteX65" fmla="*/ 3434172 w 3955504"/>
              <a:gd name="connsiteY65" fmla="*/ 562708 h 2416334"/>
              <a:gd name="connsiteX66" fmla="*/ 3376246 w 3955504"/>
              <a:gd name="connsiteY66" fmla="*/ 583396 h 2416334"/>
              <a:gd name="connsiteX67" fmla="*/ 3367971 w 3955504"/>
              <a:gd name="connsiteY67" fmla="*/ 612359 h 2416334"/>
              <a:gd name="connsiteX68" fmla="*/ 3376246 w 3955504"/>
              <a:gd name="connsiteY68" fmla="*/ 641322 h 2416334"/>
              <a:gd name="connsiteX69" fmla="*/ 2867326 w 3955504"/>
              <a:gd name="connsiteY69" fmla="*/ 839924 h 2416334"/>
              <a:gd name="connsiteX70" fmla="*/ 2809401 w 3955504"/>
              <a:gd name="connsiteY70" fmla="*/ 930951 h 2416334"/>
              <a:gd name="connsiteX71" fmla="*/ 2805263 w 3955504"/>
              <a:gd name="connsiteY71" fmla="*/ 972326 h 2416334"/>
              <a:gd name="connsiteX72" fmla="*/ 2792850 w 3955504"/>
              <a:gd name="connsiteY72" fmla="*/ 1026115 h 2416334"/>
              <a:gd name="connsiteX73" fmla="*/ 2759750 w 3955504"/>
              <a:gd name="connsiteY73" fmla="*/ 1071628 h 2416334"/>
              <a:gd name="connsiteX74" fmla="*/ 2796988 w 3955504"/>
              <a:gd name="connsiteY74" fmla="*/ 1079903 h 2416334"/>
              <a:gd name="connsiteX75" fmla="*/ 2784575 w 3955504"/>
              <a:gd name="connsiteY75" fmla="*/ 1150241 h 2416334"/>
              <a:gd name="connsiteX76" fmla="*/ 2830088 w 3955504"/>
              <a:gd name="connsiteY76" fmla="*/ 1191617 h 2416334"/>
              <a:gd name="connsiteX77" fmla="*/ 2627348 w 3955504"/>
              <a:gd name="connsiteY77" fmla="*/ 1340569 h 2416334"/>
              <a:gd name="connsiteX78" fmla="*/ 2507359 w 3955504"/>
              <a:gd name="connsiteY78" fmla="*/ 1348844 h 2416334"/>
              <a:gd name="connsiteX79" fmla="*/ 2416333 w 3955504"/>
              <a:gd name="connsiteY79" fmla="*/ 1381944 h 2416334"/>
              <a:gd name="connsiteX80" fmla="*/ 2453571 w 3955504"/>
              <a:gd name="connsiteY80" fmla="*/ 1460558 h 2416334"/>
              <a:gd name="connsiteX81" fmla="*/ 2441158 w 3955504"/>
              <a:gd name="connsiteY81" fmla="*/ 1522621 h 2416334"/>
              <a:gd name="connsiteX82" fmla="*/ 2366682 w 3955504"/>
              <a:gd name="connsiteY82" fmla="*/ 1613648 h 2416334"/>
              <a:gd name="connsiteX83" fmla="*/ 2296344 w 3955504"/>
              <a:gd name="connsiteY83" fmla="*/ 1671573 h 2416334"/>
              <a:gd name="connsiteX84" fmla="*/ 2184630 w 3955504"/>
              <a:gd name="connsiteY84" fmla="*/ 1762600 h 2416334"/>
              <a:gd name="connsiteX85" fmla="*/ 2139116 w 3955504"/>
              <a:gd name="connsiteY85" fmla="*/ 1779150 h 2416334"/>
              <a:gd name="connsiteX86" fmla="*/ 2077053 w 3955504"/>
              <a:gd name="connsiteY86" fmla="*/ 1861901 h 2416334"/>
              <a:gd name="connsiteX87" fmla="*/ 2035677 w 3955504"/>
              <a:gd name="connsiteY87" fmla="*/ 1870176 h 2416334"/>
              <a:gd name="connsiteX88" fmla="*/ 1903276 w 3955504"/>
              <a:gd name="connsiteY88" fmla="*/ 1957065 h 2416334"/>
              <a:gd name="connsiteX89" fmla="*/ 1870175 w 3955504"/>
              <a:gd name="connsiteY89" fmla="*/ 1911552 h 2416334"/>
              <a:gd name="connsiteX90" fmla="*/ 1795699 w 3955504"/>
              <a:gd name="connsiteY90" fmla="*/ 1911552 h 2416334"/>
              <a:gd name="connsiteX91" fmla="*/ 1766736 w 3955504"/>
              <a:gd name="connsiteY91" fmla="*/ 1874314 h 2416334"/>
              <a:gd name="connsiteX92" fmla="*/ 1812249 w 3955504"/>
              <a:gd name="connsiteY92" fmla="*/ 1795700 h 2416334"/>
              <a:gd name="connsiteX93" fmla="*/ 1816387 w 3955504"/>
              <a:gd name="connsiteY93" fmla="*/ 1750187 h 2416334"/>
              <a:gd name="connsiteX94" fmla="*/ 1890863 w 3955504"/>
              <a:gd name="connsiteY94" fmla="*/ 1671573 h 2416334"/>
              <a:gd name="connsiteX95" fmla="*/ 1890863 w 3955504"/>
              <a:gd name="connsiteY95" fmla="*/ 1592960 h 2416334"/>
              <a:gd name="connsiteX96" fmla="*/ 1870175 w 3955504"/>
              <a:gd name="connsiteY96" fmla="*/ 1555722 h 2416334"/>
              <a:gd name="connsiteX97" fmla="*/ 1791562 w 3955504"/>
              <a:gd name="connsiteY97" fmla="*/ 1415045 h 2416334"/>
              <a:gd name="connsiteX98" fmla="*/ 1750186 w 3955504"/>
              <a:gd name="connsiteY98" fmla="*/ 1410907 h 2416334"/>
              <a:gd name="connsiteX99" fmla="*/ 1700535 w 3955504"/>
              <a:gd name="connsiteY99" fmla="*/ 1485383 h 2416334"/>
              <a:gd name="connsiteX100" fmla="*/ 1679848 w 3955504"/>
              <a:gd name="connsiteY100" fmla="*/ 1510209 h 2416334"/>
              <a:gd name="connsiteX101" fmla="*/ 1638472 w 3955504"/>
              <a:gd name="connsiteY101" fmla="*/ 1514346 h 2416334"/>
              <a:gd name="connsiteX102" fmla="*/ 1617784 w 3955504"/>
              <a:gd name="connsiteY102" fmla="*/ 1452283 h 2416334"/>
              <a:gd name="connsiteX103" fmla="*/ 1675710 w 3955504"/>
              <a:gd name="connsiteY103" fmla="*/ 1319881 h 2416334"/>
              <a:gd name="connsiteX104" fmla="*/ 1659160 w 3955504"/>
              <a:gd name="connsiteY104" fmla="*/ 1245405 h 2416334"/>
              <a:gd name="connsiteX105" fmla="*/ 1634334 w 3955504"/>
              <a:gd name="connsiteY105" fmla="*/ 1208167 h 2416334"/>
              <a:gd name="connsiteX106" fmla="*/ 1638472 w 3955504"/>
              <a:gd name="connsiteY106" fmla="*/ 1162654 h 2416334"/>
              <a:gd name="connsiteX107" fmla="*/ 1584684 w 3955504"/>
              <a:gd name="connsiteY107" fmla="*/ 1141966 h 2416334"/>
              <a:gd name="connsiteX108" fmla="*/ 1497795 w 3955504"/>
              <a:gd name="connsiteY108" fmla="*/ 1133691 h 2416334"/>
              <a:gd name="connsiteX109" fmla="*/ 1456420 w 3955504"/>
              <a:gd name="connsiteY109" fmla="*/ 1117141 h 2416334"/>
              <a:gd name="connsiteX110" fmla="*/ 1410906 w 3955504"/>
              <a:gd name="connsiteY110" fmla="*/ 1150241 h 2416334"/>
              <a:gd name="connsiteX111" fmla="*/ 1444007 w 3955504"/>
              <a:gd name="connsiteY111" fmla="*/ 1162654 h 2416334"/>
              <a:gd name="connsiteX112" fmla="*/ 1410906 w 3955504"/>
              <a:gd name="connsiteY112" fmla="*/ 1208167 h 2416334"/>
              <a:gd name="connsiteX113" fmla="*/ 1406769 w 3955504"/>
              <a:gd name="connsiteY113" fmla="*/ 1278505 h 2416334"/>
              <a:gd name="connsiteX114" fmla="*/ 1381944 w 3955504"/>
              <a:gd name="connsiteY114" fmla="*/ 1307468 h 2416334"/>
              <a:gd name="connsiteX115" fmla="*/ 1357118 w 3955504"/>
              <a:gd name="connsiteY115" fmla="*/ 1299193 h 2416334"/>
              <a:gd name="connsiteX116" fmla="*/ 1328155 w 3955504"/>
              <a:gd name="connsiteY116" fmla="*/ 1270230 h 2416334"/>
              <a:gd name="connsiteX117" fmla="*/ 1266092 w 3955504"/>
              <a:gd name="connsiteY117" fmla="*/ 1357119 h 2416334"/>
              <a:gd name="connsiteX118" fmla="*/ 1266092 w 3955504"/>
              <a:gd name="connsiteY118" fmla="*/ 1472971 h 2416334"/>
              <a:gd name="connsiteX119" fmla="*/ 1282642 w 3955504"/>
              <a:gd name="connsiteY119" fmla="*/ 1568134 h 2416334"/>
              <a:gd name="connsiteX120" fmla="*/ 1336430 w 3955504"/>
              <a:gd name="connsiteY120" fmla="*/ 1655023 h 2416334"/>
              <a:gd name="connsiteX121" fmla="*/ 1344706 w 3955504"/>
              <a:gd name="connsiteY121" fmla="*/ 1750187 h 2416334"/>
              <a:gd name="connsiteX122" fmla="*/ 1324018 w 3955504"/>
              <a:gd name="connsiteY122" fmla="*/ 1874314 h 2416334"/>
              <a:gd name="connsiteX123" fmla="*/ 1299192 w 3955504"/>
              <a:gd name="connsiteY123" fmla="*/ 1977753 h 2416334"/>
              <a:gd name="connsiteX124" fmla="*/ 1179203 w 3955504"/>
              <a:gd name="connsiteY124" fmla="*/ 2035678 h 2416334"/>
              <a:gd name="connsiteX125" fmla="*/ 1084039 w 3955504"/>
              <a:gd name="connsiteY125" fmla="*/ 1899139 h 2416334"/>
              <a:gd name="connsiteX126" fmla="*/ 1092315 w 3955504"/>
              <a:gd name="connsiteY126" fmla="*/ 1799838 h 2416334"/>
              <a:gd name="connsiteX127" fmla="*/ 1046801 w 3955504"/>
              <a:gd name="connsiteY127" fmla="*/ 1683986 h 2416334"/>
              <a:gd name="connsiteX128" fmla="*/ 1050939 w 3955504"/>
              <a:gd name="connsiteY128" fmla="*/ 1539172 h 2416334"/>
              <a:gd name="connsiteX129" fmla="*/ 1075764 w 3955504"/>
              <a:gd name="connsiteY129" fmla="*/ 1501934 h 2416334"/>
              <a:gd name="connsiteX130" fmla="*/ 1088177 w 3955504"/>
              <a:gd name="connsiteY130" fmla="*/ 1481246 h 2416334"/>
              <a:gd name="connsiteX131" fmla="*/ 1088177 w 3955504"/>
              <a:gd name="connsiteY131" fmla="*/ 1406770 h 2416334"/>
              <a:gd name="connsiteX132" fmla="*/ 1108865 w 3955504"/>
              <a:gd name="connsiteY132" fmla="*/ 1319881 h 2416334"/>
              <a:gd name="connsiteX133" fmla="*/ 1030251 w 3955504"/>
              <a:gd name="connsiteY133" fmla="*/ 1439870 h 2416334"/>
              <a:gd name="connsiteX134" fmla="*/ 1001288 w 3955504"/>
              <a:gd name="connsiteY134" fmla="*/ 1439870 h 2416334"/>
              <a:gd name="connsiteX135" fmla="*/ 1001288 w 3955504"/>
              <a:gd name="connsiteY135" fmla="*/ 1361257 h 2416334"/>
              <a:gd name="connsiteX136" fmla="*/ 1021976 w 3955504"/>
              <a:gd name="connsiteY136" fmla="*/ 1274368 h 2416334"/>
              <a:gd name="connsiteX137" fmla="*/ 1088177 w 3955504"/>
              <a:gd name="connsiteY137" fmla="*/ 1125416 h 2416334"/>
              <a:gd name="connsiteX138" fmla="*/ 1183341 w 3955504"/>
              <a:gd name="connsiteY138" fmla="*/ 1108866 h 2416334"/>
              <a:gd name="connsiteX139" fmla="*/ 1261954 w 3955504"/>
              <a:gd name="connsiteY139" fmla="*/ 1050940 h 2416334"/>
              <a:gd name="connsiteX140" fmla="*/ 1332293 w 3955504"/>
              <a:gd name="connsiteY140" fmla="*/ 1026115 h 2416334"/>
              <a:gd name="connsiteX141" fmla="*/ 1410906 w 3955504"/>
              <a:gd name="connsiteY141" fmla="*/ 1030252 h 2416334"/>
              <a:gd name="connsiteX142" fmla="*/ 1435732 w 3955504"/>
              <a:gd name="connsiteY142" fmla="*/ 1021977 h 2416334"/>
              <a:gd name="connsiteX143" fmla="*/ 1477107 w 3955504"/>
              <a:gd name="connsiteY143" fmla="*/ 1005427 h 2416334"/>
              <a:gd name="connsiteX144" fmla="*/ 1423319 w 3955504"/>
              <a:gd name="connsiteY144" fmla="*/ 976464 h 2416334"/>
              <a:gd name="connsiteX145" fmla="*/ 1377806 w 3955504"/>
              <a:gd name="connsiteY145" fmla="*/ 997152 h 2416334"/>
              <a:gd name="connsiteX146" fmla="*/ 1348843 w 3955504"/>
              <a:gd name="connsiteY146" fmla="*/ 976464 h 2416334"/>
              <a:gd name="connsiteX147" fmla="*/ 1332293 w 3955504"/>
              <a:gd name="connsiteY147" fmla="*/ 914400 h 2416334"/>
              <a:gd name="connsiteX148" fmla="*/ 1204029 w 3955504"/>
              <a:gd name="connsiteY148" fmla="*/ 984739 h 2416334"/>
              <a:gd name="connsiteX149" fmla="*/ 1150240 w 3955504"/>
              <a:gd name="connsiteY149" fmla="*/ 1034390 h 2416334"/>
              <a:gd name="connsiteX150" fmla="*/ 1075764 w 3955504"/>
              <a:gd name="connsiteY150" fmla="*/ 1021977 h 2416334"/>
              <a:gd name="connsiteX151" fmla="*/ 1046801 w 3955504"/>
              <a:gd name="connsiteY151" fmla="*/ 1026115 h 2416334"/>
              <a:gd name="connsiteX152" fmla="*/ 968188 w 3955504"/>
              <a:gd name="connsiteY152" fmla="*/ 976464 h 2416334"/>
              <a:gd name="connsiteX153" fmla="*/ 918537 w 3955504"/>
              <a:gd name="connsiteY153" fmla="*/ 976464 h 2416334"/>
              <a:gd name="connsiteX154" fmla="*/ 901987 w 3955504"/>
              <a:gd name="connsiteY154" fmla="*/ 988876 h 2416334"/>
              <a:gd name="connsiteX155" fmla="*/ 877162 w 3955504"/>
              <a:gd name="connsiteY155" fmla="*/ 976464 h 2416334"/>
              <a:gd name="connsiteX156" fmla="*/ 860611 w 3955504"/>
              <a:gd name="connsiteY156" fmla="*/ 885438 h 2416334"/>
              <a:gd name="connsiteX157" fmla="*/ 901987 w 3955504"/>
              <a:gd name="connsiteY157" fmla="*/ 860612 h 2416334"/>
              <a:gd name="connsiteX158" fmla="*/ 914400 w 3955504"/>
              <a:gd name="connsiteY158" fmla="*/ 839924 h 2416334"/>
              <a:gd name="connsiteX159" fmla="*/ 810961 w 3955504"/>
              <a:gd name="connsiteY159" fmla="*/ 935088 h 2416334"/>
              <a:gd name="connsiteX160" fmla="*/ 761310 w 3955504"/>
              <a:gd name="connsiteY160" fmla="*/ 972326 h 2416334"/>
              <a:gd name="connsiteX161" fmla="*/ 724072 w 3955504"/>
              <a:gd name="connsiteY161" fmla="*/ 1001289 h 2416334"/>
              <a:gd name="connsiteX162" fmla="*/ 686834 w 3955504"/>
              <a:gd name="connsiteY162" fmla="*/ 1026115 h 2416334"/>
              <a:gd name="connsiteX163" fmla="*/ 649596 w 3955504"/>
              <a:gd name="connsiteY163" fmla="*/ 1050940 h 2416334"/>
              <a:gd name="connsiteX164" fmla="*/ 620633 w 3955504"/>
              <a:gd name="connsiteY164" fmla="*/ 1079903 h 2416334"/>
              <a:gd name="connsiteX165" fmla="*/ 525469 w 3955504"/>
              <a:gd name="connsiteY165" fmla="*/ 1063353 h 2416334"/>
              <a:gd name="connsiteX166" fmla="*/ 513057 w 3955504"/>
              <a:gd name="connsiteY166" fmla="*/ 1030252 h 2416334"/>
              <a:gd name="connsiteX167" fmla="*/ 446856 w 3955504"/>
              <a:gd name="connsiteY167" fmla="*/ 1046802 h 2416334"/>
              <a:gd name="connsiteX168" fmla="*/ 405480 w 3955504"/>
              <a:gd name="connsiteY168" fmla="*/ 1059215 h 2416334"/>
              <a:gd name="connsiteX169" fmla="*/ 347554 w 3955504"/>
              <a:gd name="connsiteY169" fmla="*/ 1050940 h 2416334"/>
              <a:gd name="connsiteX170" fmla="*/ 335142 w 3955504"/>
              <a:gd name="connsiteY170" fmla="*/ 1038527 h 2416334"/>
              <a:gd name="connsiteX171" fmla="*/ 380655 w 3955504"/>
              <a:gd name="connsiteY171" fmla="*/ 980601 h 2416334"/>
              <a:gd name="connsiteX172" fmla="*/ 513057 w 3955504"/>
              <a:gd name="connsiteY172" fmla="*/ 827512 h 2416334"/>
              <a:gd name="connsiteX173" fmla="*/ 566845 w 3955504"/>
              <a:gd name="connsiteY173" fmla="*/ 802686 h 2416334"/>
              <a:gd name="connsiteX174" fmla="*/ 628908 w 3955504"/>
              <a:gd name="connsiteY174" fmla="*/ 773724 h 2416334"/>
              <a:gd name="connsiteX175" fmla="*/ 525469 w 3955504"/>
              <a:gd name="connsiteY175" fmla="*/ 773724 h 2416334"/>
              <a:gd name="connsiteX176" fmla="*/ 496506 w 3955504"/>
              <a:gd name="connsiteY176" fmla="*/ 748898 h 2416334"/>
              <a:gd name="connsiteX177" fmla="*/ 463406 w 3955504"/>
              <a:gd name="connsiteY177" fmla="*/ 748898 h 2416334"/>
              <a:gd name="connsiteX178" fmla="*/ 442718 w 3955504"/>
              <a:gd name="connsiteY178" fmla="*/ 761311 h 2416334"/>
              <a:gd name="connsiteX179" fmla="*/ 388930 w 3955504"/>
              <a:gd name="connsiteY179" fmla="*/ 773724 h 2416334"/>
              <a:gd name="connsiteX180" fmla="*/ 335142 w 3955504"/>
              <a:gd name="connsiteY180" fmla="*/ 757173 h 2416334"/>
              <a:gd name="connsiteX181" fmla="*/ 297904 w 3955504"/>
              <a:gd name="connsiteY181" fmla="*/ 724073 h 2416334"/>
              <a:gd name="connsiteX182" fmla="*/ 285491 w 3955504"/>
              <a:gd name="connsiteY182" fmla="*/ 732348 h 2416334"/>
              <a:gd name="connsiteX183" fmla="*/ 227565 w 3955504"/>
              <a:gd name="connsiteY183" fmla="*/ 690972 h 2416334"/>
              <a:gd name="connsiteX184" fmla="*/ 124126 w 3955504"/>
              <a:gd name="connsiteY184" fmla="*/ 686835 h 2416334"/>
              <a:gd name="connsiteX185" fmla="*/ 86888 w 3955504"/>
              <a:gd name="connsiteY185" fmla="*/ 715798 h 2416334"/>
              <a:gd name="connsiteX186" fmla="*/ 0 w 3955504"/>
              <a:gd name="connsiteY186" fmla="*/ 666147 h 241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3955504" h="2416334">
                <a:moveTo>
                  <a:pt x="0" y="666147"/>
                </a:moveTo>
                <a:lnTo>
                  <a:pt x="57925" y="856475"/>
                </a:lnTo>
                <a:lnTo>
                  <a:pt x="86888" y="976464"/>
                </a:lnTo>
                <a:lnTo>
                  <a:pt x="82751" y="1121278"/>
                </a:lnTo>
                <a:lnTo>
                  <a:pt x="57925" y="1245405"/>
                </a:lnTo>
                <a:lnTo>
                  <a:pt x="239978" y="1733637"/>
                </a:lnTo>
                <a:lnTo>
                  <a:pt x="513057" y="2259106"/>
                </a:lnTo>
                <a:lnTo>
                  <a:pt x="1075764" y="2416334"/>
                </a:lnTo>
                <a:lnTo>
                  <a:pt x="1592959" y="2395646"/>
                </a:lnTo>
                <a:lnTo>
                  <a:pt x="2101878" y="2325307"/>
                </a:lnTo>
                <a:lnTo>
                  <a:pt x="2449433" y="2325307"/>
                </a:lnTo>
                <a:lnTo>
                  <a:pt x="3041104" y="2370820"/>
                </a:lnTo>
                <a:lnTo>
                  <a:pt x="3074204" y="2337720"/>
                </a:lnTo>
                <a:lnTo>
                  <a:pt x="3012141" y="2279794"/>
                </a:lnTo>
                <a:lnTo>
                  <a:pt x="3024554" y="2250831"/>
                </a:lnTo>
                <a:lnTo>
                  <a:pt x="2983178" y="2122567"/>
                </a:lnTo>
                <a:lnTo>
                  <a:pt x="2945940" y="2097742"/>
                </a:lnTo>
                <a:lnTo>
                  <a:pt x="3041104" y="1965340"/>
                </a:lnTo>
                <a:lnTo>
                  <a:pt x="3057654" y="1977753"/>
                </a:lnTo>
                <a:lnTo>
                  <a:pt x="3065929" y="2106017"/>
                </a:lnTo>
                <a:lnTo>
                  <a:pt x="3169368" y="2267381"/>
                </a:lnTo>
                <a:lnTo>
                  <a:pt x="3206606" y="2271519"/>
                </a:lnTo>
                <a:lnTo>
                  <a:pt x="3185918" y="2362545"/>
                </a:lnTo>
                <a:lnTo>
                  <a:pt x="3194193" y="2391508"/>
                </a:lnTo>
                <a:lnTo>
                  <a:pt x="3219019" y="2151530"/>
                </a:lnTo>
                <a:lnTo>
                  <a:pt x="3219019" y="2101879"/>
                </a:lnTo>
                <a:lnTo>
                  <a:pt x="3115580" y="2060504"/>
                </a:lnTo>
                <a:lnTo>
                  <a:pt x="3123855" y="1961202"/>
                </a:lnTo>
                <a:lnTo>
                  <a:pt x="3243844" y="1981890"/>
                </a:lnTo>
                <a:lnTo>
                  <a:pt x="3305907" y="1733637"/>
                </a:lnTo>
                <a:lnTo>
                  <a:pt x="3264532" y="1733637"/>
                </a:lnTo>
                <a:lnTo>
                  <a:pt x="3256257" y="1650886"/>
                </a:lnTo>
                <a:lnTo>
                  <a:pt x="3351420" y="1485383"/>
                </a:lnTo>
                <a:lnTo>
                  <a:pt x="3587261" y="1340569"/>
                </a:lnTo>
                <a:lnTo>
                  <a:pt x="3603811" y="1270230"/>
                </a:lnTo>
                <a:lnTo>
                  <a:pt x="3690700" y="1266093"/>
                </a:lnTo>
                <a:lnTo>
                  <a:pt x="3707250" y="1232992"/>
                </a:lnTo>
                <a:lnTo>
                  <a:pt x="3740351" y="1224717"/>
                </a:lnTo>
                <a:lnTo>
                  <a:pt x="3785864" y="1154379"/>
                </a:lnTo>
                <a:lnTo>
                  <a:pt x="3703113" y="1220580"/>
                </a:lnTo>
                <a:lnTo>
                  <a:pt x="3620362" y="1141966"/>
                </a:lnTo>
                <a:lnTo>
                  <a:pt x="3599674" y="1141966"/>
                </a:lnTo>
                <a:lnTo>
                  <a:pt x="3595536" y="1042665"/>
                </a:lnTo>
                <a:lnTo>
                  <a:pt x="3566573" y="976464"/>
                </a:lnTo>
                <a:lnTo>
                  <a:pt x="3574849" y="910263"/>
                </a:lnTo>
                <a:lnTo>
                  <a:pt x="3607949" y="831649"/>
                </a:lnTo>
                <a:lnTo>
                  <a:pt x="3607949" y="794411"/>
                </a:lnTo>
                <a:lnTo>
                  <a:pt x="3690700" y="744761"/>
                </a:lnTo>
                <a:lnTo>
                  <a:pt x="3736213" y="662010"/>
                </a:lnTo>
                <a:lnTo>
                  <a:pt x="3732076" y="579258"/>
                </a:lnTo>
                <a:lnTo>
                  <a:pt x="3781726" y="546158"/>
                </a:lnTo>
                <a:lnTo>
                  <a:pt x="3810689" y="579258"/>
                </a:lnTo>
                <a:lnTo>
                  <a:pt x="3955504" y="405481"/>
                </a:lnTo>
                <a:lnTo>
                  <a:pt x="3947229" y="359968"/>
                </a:lnTo>
                <a:lnTo>
                  <a:pt x="3856202" y="314455"/>
                </a:lnTo>
                <a:lnTo>
                  <a:pt x="3847927" y="268942"/>
                </a:lnTo>
                <a:lnTo>
                  <a:pt x="3794139" y="268942"/>
                </a:lnTo>
                <a:lnTo>
                  <a:pt x="3670012" y="4138"/>
                </a:lnTo>
                <a:lnTo>
                  <a:pt x="3620362" y="0"/>
                </a:lnTo>
                <a:lnTo>
                  <a:pt x="3612087" y="28963"/>
                </a:lnTo>
                <a:lnTo>
                  <a:pt x="3508648" y="86889"/>
                </a:lnTo>
                <a:lnTo>
                  <a:pt x="3479685" y="78614"/>
                </a:lnTo>
                <a:lnTo>
                  <a:pt x="3463134" y="169640"/>
                </a:lnTo>
                <a:lnTo>
                  <a:pt x="3450722" y="446857"/>
                </a:lnTo>
                <a:lnTo>
                  <a:pt x="3442447" y="488232"/>
                </a:lnTo>
                <a:lnTo>
                  <a:pt x="3434172" y="562708"/>
                </a:lnTo>
                <a:lnTo>
                  <a:pt x="3376246" y="583396"/>
                </a:lnTo>
                <a:lnTo>
                  <a:pt x="3367971" y="612359"/>
                </a:lnTo>
                <a:lnTo>
                  <a:pt x="3376246" y="641322"/>
                </a:lnTo>
                <a:lnTo>
                  <a:pt x="2867326" y="839924"/>
                </a:lnTo>
                <a:lnTo>
                  <a:pt x="2809401" y="930951"/>
                </a:lnTo>
                <a:lnTo>
                  <a:pt x="2805263" y="972326"/>
                </a:lnTo>
                <a:lnTo>
                  <a:pt x="2792850" y="1026115"/>
                </a:lnTo>
                <a:lnTo>
                  <a:pt x="2759750" y="1071628"/>
                </a:lnTo>
                <a:lnTo>
                  <a:pt x="2796988" y="1079903"/>
                </a:lnTo>
                <a:lnTo>
                  <a:pt x="2784575" y="1150241"/>
                </a:lnTo>
                <a:lnTo>
                  <a:pt x="2830088" y="1191617"/>
                </a:lnTo>
                <a:lnTo>
                  <a:pt x="2627348" y="1340569"/>
                </a:lnTo>
                <a:lnTo>
                  <a:pt x="2507359" y="1348844"/>
                </a:lnTo>
                <a:lnTo>
                  <a:pt x="2416333" y="1381944"/>
                </a:lnTo>
                <a:lnTo>
                  <a:pt x="2453571" y="1460558"/>
                </a:lnTo>
                <a:lnTo>
                  <a:pt x="2441158" y="1522621"/>
                </a:lnTo>
                <a:lnTo>
                  <a:pt x="2366682" y="1613648"/>
                </a:lnTo>
                <a:lnTo>
                  <a:pt x="2296344" y="1671573"/>
                </a:lnTo>
                <a:lnTo>
                  <a:pt x="2184630" y="1762600"/>
                </a:lnTo>
                <a:lnTo>
                  <a:pt x="2139116" y="1779150"/>
                </a:lnTo>
                <a:lnTo>
                  <a:pt x="2077053" y="1861901"/>
                </a:lnTo>
                <a:lnTo>
                  <a:pt x="2035677" y="1870176"/>
                </a:lnTo>
                <a:lnTo>
                  <a:pt x="1903276" y="1957065"/>
                </a:lnTo>
                <a:lnTo>
                  <a:pt x="1870175" y="1911552"/>
                </a:lnTo>
                <a:lnTo>
                  <a:pt x="1795699" y="1911552"/>
                </a:lnTo>
                <a:lnTo>
                  <a:pt x="1766736" y="1874314"/>
                </a:lnTo>
                <a:lnTo>
                  <a:pt x="1812249" y="1795700"/>
                </a:lnTo>
                <a:lnTo>
                  <a:pt x="1816387" y="1750187"/>
                </a:lnTo>
                <a:lnTo>
                  <a:pt x="1890863" y="1671573"/>
                </a:lnTo>
                <a:lnTo>
                  <a:pt x="1890863" y="1592960"/>
                </a:lnTo>
                <a:lnTo>
                  <a:pt x="1870175" y="1555722"/>
                </a:lnTo>
                <a:lnTo>
                  <a:pt x="1791562" y="1415045"/>
                </a:lnTo>
                <a:lnTo>
                  <a:pt x="1750186" y="1410907"/>
                </a:lnTo>
                <a:lnTo>
                  <a:pt x="1700535" y="1485383"/>
                </a:lnTo>
                <a:lnTo>
                  <a:pt x="1679848" y="1510209"/>
                </a:lnTo>
                <a:lnTo>
                  <a:pt x="1638472" y="1514346"/>
                </a:lnTo>
                <a:lnTo>
                  <a:pt x="1617784" y="1452283"/>
                </a:lnTo>
                <a:lnTo>
                  <a:pt x="1675710" y="1319881"/>
                </a:lnTo>
                <a:lnTo>
                  <a:pt x="1659160" y="1245405"/>
                </a:lnTo>
                <a:lnTo>
                  <a:pt x="1634334" y="1208167"/>
                </a:lnTo>
                <a:lnTo>
                  <a:pt x="1638472" y="1162654"/>
                </a:lnTo>
                <a:lnTo>
                  <a:pt x="1584684" y="1141966"/>
                </a:lnTo>
                <a:lnTo>
                  <a:pt x="1497795" y="1133691"/>
                </a:lnTo>
                <a:lnTo>
                  <a:pt x="1456420" y="1117141"/>
                </a:lnTo>
                <a:lnTo>
                  <a:pt x="1410906" y="1150241"/>
                </a:lnTo>
                <a:lnTo>
                  <a:pt x="1444007" y="1162654"/>
                </a:lnTo>
                <a:lnTo>
                  <a:pt x="1410906" y="1208167"/>
                </a:lnTo>
                <a:lnTo>
                  <a:pt x="1406769" y="1278505"/>
                </a:lnTo>
                <a:lnTo>
                  <a:pt x="1381944" y="1307468"/>
                </a:lnTo>
                <a:lnTo>
                  <a:pt x="1357118" y="1299193"/>
                </a:lnTo>
                <a:lnTo>
                  <a:pt x="1328155" y="1270230"/>
                </a:lnTo>
                <a:lnTo>
                  <a:pt x="1266092" y="1357119"/>
                </a:lnTo>
                <a:lnTo>
                  <a:pt x="1266092" y="1472971"/>
                </a:lnTo>
                <a:lnTo>
                  <a:pt x="1282642" y="1568134"/>
                </a:lnTo>
                <a:lnTo>
                  <a:pt x="1336430" y="1655023"/>
                </a:lnTo>
                <a:lnTo>
                  <a:pt x="1344706" y="1750187"/>
                </a:lnTo>
                <a:lnTo>
                  <a:pt x="1324018" y="1874314"/>
                </a:lnTo>
                <a:lnTo>
                  <a:pt x="1299192" y="1977753"/>
                </a:lnTo>
                <a:lnTo>
                  <a:pt x="1179203" y="2035678"/>
                </a:lnTo>
                <a:lnTo>
                  <a:pt x="1084039" y="1899139"/>
                </a:lnTo>
                <a:lnTo>
                  <a:pt x="1092315" y="1799838"/>
                </a:lnTo>
                <a:lnTo>
                  <a:pt x="1046801" y="1683986"/>
                </a:lnTo>
                <a:lnTo>
                  <a:pt x="1050939" y="1539172"/>
                </a:lnTo>
                <a:lnTo>
                  <a:pt x="1075764" y="1501934"/>
                </a:lnTo>
                <a:lnTo>
                  <a:pt x="1088177" y="1481246"/>
                </a:lnTo>
                <a:lnTo>
                  <a:pt x="1088177" y="1406770"/>
                </a:lnTo>
                <a:lnTo>
                  <a:pt x="1108865" y="1319881"/>
                </a:lnTo>
                <a:lnTo>
                  <a:pt x="1030251" y="1439870"/>
                </a:lnTo>
                <a:lnTo>
                  <a:pt x="1001288" y="1439870"/>
                </a:lnTo>
                <a:lnTo>
                  <a:pt x="1001288" y="1361257"/>
                </a:lnTo>
                <a:lnTo>
                  <a:pt x="1021976" y="1274368"/>
                </a:lnTo>
                <a:lnTo>
                  <a:pt x="1088177" y="1125416"/>
                </a:lnTo>
                <a:lnTo>
                  <a:pt x="1183341" y="1108866"/>
                </a:lnTo>
                <a:lnTo>
                  <a:pt x="1261954" y="1050940"/>
                </a:lnTo>
                <a:lnTo>
                  <a:pt x="1332293" y="1026115"/>
                </a:lnTo>
                <a:lnTo>
                  <a:pt x="1410906" y="1030252"/>
                </a:lnTo>
                <a:lnTo>
                  <a:pt x="1435732" y="1021977"/>
                </a:lnTo>
                <a:lnTo>
                  <a:pt x="1477107" y="1005427"/>
                </a:lnTo>
                <a:lnTo>
                  <a:pt x="1423319" y="976464"/>
                </a:lnTo>
                <a:lnTo>
                  <a:pt x="1377806" y="997152"/>
                </a:lnTo>
                <a:lnTo>
                  <a:pt x="1348843" y="976464"/>
                </a:lnTo>
                <a:lnTo>
                  <a:pt x="1332293" y="914400"/>
                </a:lnTo>
                <a:lnTo>
                  <a:pt x="1204029" y="984739"/>
                </a:lnTo>
                <a:lnTo>
                  <a:pt x="1150240" y="1034390"/>
                </a:lnTo>
                <a:lnTo>
                  <a:pt x="1075764" y="1021977"/>
                </a:lnTo>
                <a:lnTo>
                  <a:pt x="1046801" y="1026115"/>
                </a:lnTo>
                <a:lnTo>
                  <a:pt x="968188" y="976464"/>
                </a:lnTo>
                <a:lnTo>
                  <a:pt x="918537" y="976464"/>
                </a:lnTo>
                <a:lnTo>
                  <a:pt x="901987" y="988876"/>
                </a:lnTo>
                <a:lnTo>
                  <a:pt x="877162" y="976464"/>
                </a:lnTo>
                <a:lnTo>
                  <a:pt x="860611" y="885438"/>
                </a:lnTo>
                <a:lnTo>
                  <a:pt x="901987" y="860612"/>
                </a:lnTo>
                <a:lnTo>
                  <a:pt x="914400" y="839924"/>
                </a:lnTo>
                <a:lnTo>
                  <a:pt x="810961" y="935088"/>
                </a:lnTo>
                <a:lnTo>
                  <a:pt x="761310" y="972326"/>
                </a:lnTo>
                <a:lnTo>
                  <a:pt x="724072" y="1001289"/>
                </a:lnTo>
                <a:lnTo>
                  <a:pt x="686834" y="1026115"/>
                </a:lnTo>
                <a:lnTo>
                  <a:pt x="649596" y="1050940"/>
                </a:lnTo>
                <a:lnTo>
                  <a:pt x="620633" y="1079903"/>
                </a:lnTo>
                <a:lnTo>
                  <a:pt x="525469" y="1063353"/>
                </a:lnTo>
                <a:lnTo>
                  <a:pt x="513057" y="1030252"/>
                </a:lnTo>
                <a:lnTo>
                  <a:pt x="446856" y="1046802"/>
                </a:lnTo>
                <a:lnTo>
                  <a:pt x="405480" y="1059215"/>
                </a:lnTo>
                <a:lnTo>
                  <a:pt x="347554" y="1050940"/>
                </a:lnTo>
                <a:lnTo>
                  <a:pt x="335142" y="1038527"/>
                </a:lnTo>
                <a:lnTo>
                  <a:pt x="380655" y="980601"/>
                </a:lnTo>
                <a:lnTo>
                  <a:pt x="513057" y="827512"/>
                </a:lnTo>
                <a:lnTo>
                  <a:pt x="566845" y="802686"/>
                </a:lnTo>
                <a:lnTo>
                  <a:pt x="628908" y="773724"/>
                </a:lnTo>
                <a:lnTo>
                  <a:pt x="525469" y="773724"/>
                </a:lnTo>
                <a:lnTo>
                  <a:pt x="496506" y="748898"/>
                </a:lnTo>
                <a:lnTo>
                  <a:pt x="463406" y="748898"/>
                </a:lnTo>
                <a:lnTo>
                  <a:pt x="442718" y="761311"/>
                </a:lnTo>
                <a:lnTo>
                  <a:pt x="388930" y="773724"/>
                </a:lnTo>
                <a:lnTo>
                  <a:pt x="335142" y="757173"/>
                </a:lnTo>
                <a:lnTo>
                  <a:pt x="297904" y="724073"/>
                </a:lnTo>
                <a:lnTo>
                  <a:pt x="285491" y="732348"/>
                </a:lnTo>
                <a:lnTo>
                  <a:pt x="227565" y="690972"/>
                </a:lnTo>
                <a:lnTo>
                  <a:pt x="124126" y="686835"/>
                </a:lnTo>
                <a:lnTo>
                  <a:pt x="86888" y="715798"/>
                </a:lnTo>
                <a:lnTo>
                  <a:pt x="0" y="666147"/>
                </a:ln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4" name="Forme libre 223"/>
          <p:cNvSpPr/>
          <p:nvPr/>
        </p:nvSpPr>
        <p:spPr>
          <a:xfrm>
            <a:off x="952500" y="1238250"/>
            <a:ext cx="3352800" cy="3305175"/>
          </a:xfrm>
          <a:custGeom>
            <a:avLst/>
            <a:gdLst>
              <a:gd name="connsiteX0" fmla="*/ 2200275 w 3352800"/>
              <a:gd name="connsiteY0" fmla="*/ 428625 h 3305175"/>
              <a:gd name="connsiteX1" fmla="*/ 2762250 w 3352800"/>
              <a:gd name="connsiteY1" fmla="*/ 1590675 h 3305175"/>
              <a:gd name="connsiteX2" fmla="*/ 3019425 w 3352800"/>
              <a:gd name="connsiteY2" fmla="*/ 2343150 h 3305175"/>
              <a:gd name="connsiteX3" fmla="*/ 3200400 w 3352800"/>
              <a:gd name="connsiteY3" fmla="*/ 2924175 h 3305175"/>
              <a:gd name="connsiteX4" fmla="*/ 3352800 w 3352800"/>
              <a:gd name="connsiteY4" fmla="*/ 3295650 h 3305175"/>
              <a:gd name="connsiteX5" fmla="*/ 2009775 w 3352800"/>
              <a:gd name="connsiteY5" fmla="*/ 3305175 h 3305175"/>
              <a:gd name="connsiteX6" fmla="*/ 1352550 w 3352800"/>
              <a:gd name="connsiteY6" fmla="*/ 3228975 h 3305175"/>
              <a:gd name="connsiteX7" fmla="*/ 838200 w 3352800"/>
              <a:gd name="connsiteY7" fmla="*/ 2895600 h 3305175"/>
              <a:gd name="connsiteX8" fmla="*/ 600075 w 3352800"/>
              <a:gd name="connsiteY8" fmla="*/ 2676525 h 3305175"/>
              <a:gd name="connsiteX9" fmla="*/ 219075 w 3352800"/>
              <a:gd name="connsiteY9" fmla="*/ 2133600 h 3305175"/>
              <a:gd name="connsiteX10" fmla="*/ 85725 w 3352800"/>
              <a:gd name="connsiteY10" fmla="*/ 1457325 h 3305175"/>
              <a:gd name="connsiteX11" fmla="*/ 9525 w 3352800"/>
              <a:gd name="connsiteY11" fmla="*/ 790575 h 3305175"/>
              <a:gd name="connsiteX12" fmla="*/ 0 w 3352800"/>
              <a:gd name="connsiteY12" fmla="*/ 371475 h 3305175"/>
              <a:gd name="connsiteX13" fmla="*/ 76200 w 3352800"/>
              <a:gd name="connsiteY13" fmla="*/ 352425 h 3305175"/>
              <a:gd name="connsiteX14" fmla="*/ 142875 w 3352800"/>
              <a:gd name="connsiteY14" fmla="*/ 266700 h 3305175"/>
              <a:gd name="connsiteX15" fmla="*/ 161925 w 3352800"/>
              <a:gd name="connsiteY15" fmla="*/ 180975 h 3305175"/>
              <a:gd name="connsiteX16" fmla="*/ 171450 w 3352800"/>
              <a:gd name="connsiteY16" fmla="*/ 66675 h 3305175"/>
              <a:gd name="connsiteX17" fmla="*/ 142875 w 3352800"/>
              <a:gd name="connsiteY17" fmla="*/ 0 h 3305175"/>
              <a:gd name="connsiteX18" fmla="*/ 685800 w 3352800"/>
              <a:gd name="connsiteY18" fmla="*/ 161925 h 3305175"/>
              <a:gd name="connsiteX19" fmla="*/ 1371600 w 3352800"/>
              <a:gd name="connsiteY19" fmla="*/ 304800 h 3305175"/>
              <a:gd name="connsiteX20" fmla="*/ 1828800 w 3352800"/>
              <a:gd name="connsiteY20" fmla="*/ 381000 h 3305175"/>
              <a:gd name="connsiteX21" fmla="*/ 1943100 w 3352800"/>
              <a:gd name="connsiteY21" fmla="*/ 390525 h 3305175"/>
              <a:gd name="connsiteX22" fmla="*/ 2038350 w 3352800"/>
              <a:gd name="connsiteY22" fmla="*/ 409575 h 3305175"/>
              <a:gd name="connsiteX23" fmla="*/ 2200275 w 3352800"/>
              <a:gd name="connsiteY23" fmla="*/ 428625 h 330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52800" h="3305175">
                <a:moveTo>
                  <a:pt x="2200275" y="428625"/>
                </a:moveTo>
                <a:lnTo>
                  <a:pt x="2762250" y="1590675"/>
                </a:lnTo>
                <a:lnTo>
                  <a:pt x="3019425" y="2343150"/>
                </a:lnTo>
                <a:lnTo>
                  <a:pt x="3200400" y="2924175"/>
                </a:lnTo>
                <a:lnTo>
                  <a:pt x="3352800" y="3295650"/>
                </a:lnTo>
                <a:lnTo>
                  <a:pt x="2009775" y="3305175"/>
                </a:lnTo>
                <a:lnTo>
                  <a:pt x="1352550" y="3228975"/>
                </a:lnTo>
                <a:lnTo>
                  <a:pt x="838200" y="2895600"/>
                </a:lnTo>
                <a:lnTo>
                  <a:pt x="600075" y="2676525"/>
                </a:lnTo>
                <a:lnTo>
                  <a:pt x="219075" y="2133600"/>
                </a:lnTo>
                <a:lnTo>
                  <a:pt x="85725" y="1457325"/>
                </a:lnTo>
                <a:lnTo>
                  <a:pt x="9525" y="790575"/>
                </a:lnTo>
                <a:lnTo>
                  <a:pt x="0" y="371475"/>
                </a:lnTo>
                <a:lnTo>
                  <a:pt x="76200" y="352425"/>
                </a:lnTo>
                <a:lnTo>
                  <a:pt x="142875" y="266700"/>
                </a:lnTo>
                <a:lnTo>
                  <a:pt x="161925" y="180975"/>
                </a:lnTo>
                <a:lnTo>
                  <a:pt x="171450" y="66675"/>
                </a:lnTo>
                <a:lnTo>
                  <a:pt x="142875" y="0"/>
                </a:lnTo>
                <a:lnTo>
                  <a:pt x="685800" y="161925"/>
                </a:lnTo>
                <a:lnTo>
                  <a:pt x="1371600" y="304800"/>
                </a:lnTo>
                <a:lnTo>
                  <a:pt x="1828800" y="381000"/>
                </a:lnTo>
                <a:lnTo>
                  <a:pt x="1943100" y="390525"/>
                </a:lnTo>
                <a:lnTo>
                  <a:pt x="2038350" y="409575"/>
                </a:lnTo>
                <a:lnTo>
                  <a:pt x="2200275" y="42862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334370" y="1037230"/>
            <a:ext cx="8625385" cy="5553575"/>
            <a:chOff x="334370" y="1037230"/>
            <a:chExt cx="8625385" cy="5553575"/>
          </a:xfrm>
        </p:grpSpPr>
        <p:sp>
          <p:nvSpPr>
            <p:cNvPr id="4" name="Forme libre 3"/>
            <p:cNvSpPr/>
            <p:nvPr/>
          </p:nvSpPr>
          <p:spPr>
            <a:xfrm>
              <a:off x="2872854" y="1037230"/>
              <a:ext cx="6086901" cy="4148919"/>
            </a:xfrm>
            <a:custGeom>
              <a:avLst/>
              <a:gdLst>
                <a:gd name="connsiteX0" fmla="*/ 4667534 w 6086901"/>
                <a:gd name="connsiteY0" fmla="*/ 4148919 h 4148919"/>
                <a:gd name="connsiteX1" fmla="*/ 4647062 w 6086901"/>
                <a:gd name="connsiteY1" fmla="*/ 4026089 h 4148919"/>
                <a:gd name="connsiteX2" fmla="*/ 4660710 w 6086901"/>
                <a:gd name="connsiteY2" fmla="*/ 4012442 h 4148919"/>
                <a:gd name="connsiteX3" fmla="*/ 4688006 w 6086901"/>
                <a:gd name="connsiteY3" fmla="*/ 3835021 h 4148919"/>
                <a:gd name="connsiteX4" fmla="*/ 4708477 w 6086901"/>
                <a:gd name="connsiteY4" fmla="*/ 3807725 h 4148919"/>
                <a:gd name="connsiteX5" fmla="*/ 4701653 w 6086901"/>
                <a:gd name="connsiteY5" fmla="*/ 3732663 h 4148919"/>
                <a:gd name="connsiteX6" fmla="*/ 4735773 w 6086901"/>
                <a:gd name="connsiteY6" fmla="*/ 3732663 h 4148919"/>
                <a:gd name="connsiteX7" fmla="*/ 4797188 w 6086901"/>
                <a:gd name="connsiteY7" fmla="*/ 3671248 h 4148919"/>
                <a:gd name="connsiteX8" fmla="*/ 4885898 w 6086901"/>
                <a:gd name="connsiteY8" fmla="*/ 3568889 h 4148919"/>
                <a:gd name="connsiteX9" fmla="*/ 4933665 w 6086901"/>
                <a:gd name="connsiteY9" fmla="*/ 3487003 h 4148919"/>
                <a:gd name="connsiteX10" fmla="*/ 4981433 w 6086901"/>
                <a:gd name="connsiteY10" fmla="*/ 3425588 h 4148919"/>
                <a:gd name="connsiteX11" fmla="*/ 4988256 w 6086901"/>
                <a:gd name="connsiteY11" fmla="*/ 3391469 h 4148919"/>
                <a:gd name="connsiteX12" fmla="*/ 5049671 w 6086901"/>
                <a:gd name="connsiteY12" fmla="*/ 3309582 h 4148919"/>
                <a:gd name="connsiteX13" fmla="*/ 5076967 w 6086901"/>
                <a:gd name="connsiteY13" fmla="*/ 3275463 h 4148919"/>
                <a:gd name="connsiteX14" fmla="*/ 5138382 w 6086901"/>
                <a:gd name="connsiteY14" fmla="*/ 3254991 h 4148919"/>
                <a:gd name="connsiteX15" fmla="*/ 5152030 w 6086901"/>
                <a:gd name="connsiteY15" fmla="*/ 3200400 h 4148919"/>
                <a:gd name="connsiteX16" fmla="*/ 5247564 w 6086901"/>
                <a:gd name="connsiteY16" fmla="*/ 3063922 h 4148919"/>
                <a:gd name="connsiteX17" fmla="*/ 5295331 w 6086901"/>
                <a:gd name="connsiteY17" fmla="*/ 3057098 h 4148919"/>
                <a:gd name="connsiteX18" fmla="*/ 5349922 w 6086901"/>
                <a:gd name="connsiteY18" fmla="*/ 2995683 h 4148919"/>
                <a:gd name="connsiteX19" fmla="*/ 5349922 w 6086901"/>
                <a:gd name="connsiteY19" fmla="*/ 2995683 h 4148919"/>
                <a:gd name="connsiteX20" fmla="*/ 5261212 w 6086901"/>
                <a:gd name="connsiteY20" fmla="*/ 3022979 h 4148919"/>
                <a:gd name="connsiteX21" fmla="*/ 5254388 w 6086901"/>
                <a:gd name="connsiteY21" fmla="*/ 3009331 h 4148919"/>
                <a:gd name="connsiteX22" fmla="*/ 5295331 w 6086901"/>
                <a:gd name="connsiteY22" fmla="*/ 2975212 h 4148919"/>
                <a:gd name="connsiteX23" fmla="*/ 5295331 w 6086901"/>
                <a:gd name="connsiteY23" fmla="*/ 2913797 h 4148919"/>
                <a:gd name="connsiteX24" fmla="*/ 5268036 w 6086901"/>
                <a:gd name="connsiteY24" fmla="*/ 2913797 h 4148919"/>
                <a:gd name="connsiteX25" fmla="*/ 5315803 w 6086901"/>
                <a:gd name="connsiteY25" fmla="*/ 2866030 h 4148919"/>
                <a:gd name="connsiteX26" fmla="*/ 5363570 w 6086901"/>
                <a:gd name="connsiteY26" fmla="*/ 2872854 h 4148919"/>
                <a:gd name="connsiteX27" fmla="*/ 5418161 w 6086901"/>
                <a:gd name="connsiteY27" fmla="*/ 2777319 h 4148919"/>
                <a:gd name="connsiteX28" fmla="*/ 5390865 w 6086901"/>
                <a:gd name="connsiteY28" fmla="*/ 2715904 h 4148919"/>
                <a:gd name="connsiteX29" fmla="*/ 5363570 w 6086901"/>
                <a:gd name="connsiteY29" fmla="*/ 2763671 h 4148919"/>
                <a:gd name="connsiteX30" fmla="*/ 5302155 w 6086901"/>
                <a:gd name="connsiteY30" fmla="*/ 2756848 h 4148919"/>
                <a:gd name="connsiteX31" fmla="*/ 5240740 w 6086901"/>
                <a:gd name="connsiteY31" fmla="*/ 2777319 h 4148919"/>
                <a:gd name="connsiteX32" fmla="*/ 5233916 w 6086901"/>
                <a:gd name="connsiteY32" fmla="*/ 2709080 h 4148919"/>
                <a:gd name="connsiteX33" fmla="*/ 5268036 w 6086901"/>
                <a:gd name="connsiteY33" fmla="*/ 2736376 h 4148919"/>
                <a:gd name="connsiteX34" fmla="*/ 5349922 w 6086901"/>
                <a:gd name="connsiteY34" fmla="*/ 2674961 h 4148919"/>
                <a:gd name="connsiteX35" fmla="*/ 5315803 w 6086901"/>
                <a:gd name="connsiteY35" fmla="*/ 2552131 h 4148919"/>
                <a:gd name="connsiteX36" fmla="*/ 5158853 w 6086901"/>
                <a:gd name="connsiteY36" fmla="*/ 2552131 h 4148919"/>
                <a:gd name="connsiteX37" fmla="*/ 5240740 w 6086901"/>
                <a:gd name="connsiteY37" fmla="*/ 2518012 h 4148919"/>
                <a:gd name="connsiteX38" fmla="*/ 5186149 w 6086901"/>
                <a:gd name="connsiteY38" fmla="*/ 2483892 h 4148919"/>
                <a:gd name="connsiteX39" fmla="*/ 5213445 w 6086901"/>
                <a:gd name="connsiteY39" fmla="*/ 2442949 h 4148919"/>
                <a:gd name="connsiteX40" fmla="*/ 5158853 w 6086901"/>
                <a:gd name="connsiteY40" fmla="*/ 2402006 h 4148919"/>
                <a:gd name="connsiteX41" fmla="*/ 5165677 w 6086901"/>
                <a:gd name="connsiteY41" fmla="*/ 2381534 h 4148919"/>
                <a:gd name="connsiteX42" fmla="*/ 5199797 w 6086901"/>
                <a:gd name="connsiteY42" fmla="*/ 2381534 h 4148919"/>
                <a:gd name="connsiteX43" fmla="*/ 5206621 w 6086901"/>
                <a:gd name="connsiteY43" fmla="*/ 2367886 h 4148919"/>
                <a:gd name="connsiteX44" fmla="*/ 5152030 w 6086901"/>
                <a:gd name="connsiteY44" fmla="*/ 2299648 h 4148919"/>
                <a:gd name="connsiteX45" fmla="*/ 5172501 w 6086901"/>
                <a:gd name="connsiteY45" fmla="*/ 2279176 h 4148919"/>
                <a:gd name="connsiteX46" fmla="*/ 5152030 w 6086901"/>
                <a:gd name="connsiteY46" fmla="*/ 2258704 h 4148919"/>
                <a:gd name="connsiteX47" fmla="*/ 5117910 w 6086901"/>
                <a:gd name="connsiteY47" fmla="*/ 2135874 h 4148919"/>
                <a:gd name="connsiteX48" fmla="*/ 5083791 w 6086901"/>
                <a:gd name="connsiteY48" fmla="*/ 2115403 h 4148919"/>
                <a:gd name="connsiteX49" fmla="*/ 5152030 w 6086901"/>
                <a:gd name="connsiteY49" fmla="*/ 2019869 h 4148919"/>
                <a:gd name="connsiteX50" fmla="*/ 5158853 w 6086901"/>
                <a:gd name="connsiteY50" fmla="*/ 2142698 h 4148919"/>
                <a:gd name="connsiteX51" fmla="*/ 5199797 w 6086901"/>
                <a:gd name="connsiteY51" fmla="*/ 2190466 h 4148919"/>
                <a:gd name="connsiteX52" fmla="*/ 5206621 w 6086901"/>
                <a:gd name="connsiteY52" fmla="*/ 2204113 h 4148919"/>
                <a:gd name="connsiteX53" fmla="*/ 5261212 w 6086901"/>
                <a:gd name="connsiteY53" fmla="*/ 2299648 h 4148919"/>
                <a:gd name="connsiteX54" fmla="*/ 5308979 w 6086901"/>
                <a:gd name="connsiteY54" fmla="*/ 2306471 h 4148919"/>
                <a:gd name="connsiteX55" fmla="*/ 5274859 w 6086901"/>
                <a:gd name="connsiteY55" fmla="*/ 2367886 h 4148919"/>
                <a:gd name="connsiteX56" fmla="*/ 5308979 w 6086901"/>
                <a:gd name="connsiteY56" fmla="*/ 2429301 h 4148919"/>
                <a:gd name="connsiteX57" fmla="*/ 5343098 w 6086901"/>
                <a:gd name="connsiteY57" fmla="*/ 2340591 h 4148919"/>
                <a:gd name="connsiteX58" fmla="*/ 5356746 w 6086901"/>
                <a:gd name="connsiteY58" fmla="*/ 2115403 h 4148919"/>
                <a:gd name="connsiteX59" fmla="*/ 5254388 w 6086901"/>
                <a:gd name="connsiteY59" fmla="*/ 2074460 h 4148919"/>
                <a:gd name="connsiteX60" fmla="*/ 5254388 w 6086901"/>
                <a:gd name="connsiteY60" fmla="*/ 2006221 h 4148919"/>
                <a:gd name="connsiteX61" fmla="*/ 5349922 w 6086901"/>
                <a:gd name="connsiteY61" fmla="*/ 2026692 h 4148919"/>
                <a:gd name="connsiteX62" fmla="*/ 5356746 w 6086901"/>
                <a:gd name="connsiteY62" fmla="*/ 2060812 h 4148919"/>
                <a:gd name="connsiteX63" fmla="*/ 5404513 w 6086901"/>
                <a:gd name="connsiteY63" fmla="*/ 1931158 h 4148919"/>
                <a:gd name="connsiteX64" fmla="*/ 5404513 w 6086901"/>
                <a:gd name="connsiteY64" fmla="*/ 1931158 h 4148919"/>
                <a:gd name="connsiteX65" fmla="*/ 5445456 w 6086901"/>
                <a:gd name="connsiteY65" fmla="*/ 1746913 h 4148919"/>
                <a:gd name="connsiteX66" fmla="*/ 5397689 w 6086901"/>
                <a:gd name="connsiteY66" fmla="*/ 1733266 h 4148919"/>
                <a:gd name="connsiteX67" fmla="*/ 5397689 w 6086901"/>
                <a:gd name="connsiteY67" fmla="*/ 1665027 h 4148919"/>
                <a:gd name="connsiteX68" fmla="*/ 5479576 w 6086901"/>
                <a:gd name="connsiteY68" fmla="*/ 1521725 h 4148919"/>
                <a:gd name="connsiteX69" fmla="*/ 5704764 w 6086901"/>
                <a:gd name="connsiteY69" fmla="*/ 1385248 h 4148919"/>
                <a:gd name="connsiteX70" fmla="*/ 5732059 w 6086901"/>
                <a:gd name="connsiteY70" fmla="*/ 1317009 h 4148919"/>
                <a:gd name="connsiteX71" fmla="*/ 5759355 w 6086901"/>
                <a:gd name="connsiteY71" fmla="*/ 1310185 h 4148919"/>
                <a:gd name="connsiteX72" fmla="*/ 5807122 w 6086901"/>
                <a:gd name="connsiteY72" fmla="*/ 1310185 h 4148919"/>
                <a:gd name="connsiteX73" fmla="*/ 5834418 w 6086901"/>
                <a:gd name="connsiteY73" fmla="*/ 1262418 h 4148919"/>
                <a:gd name="connsiteX74" fmla="*/ 5861713 w 6086901"/>
                <a:gd name="connsiteY74" fmla="*/ 1276066 h 4148919"/>
                <a:gd name="connsiteX75" fmla="*/ 5936776 w 6086901"/>
                <a:gd name="connsiteY75" fmla="*/ 1173707 h 4148919"/>
                <a:gd name="connsiteX76" fmla="*/ 5868537 w 6086901"/>
                <a:gd name="connsiteY76" fmla="*/ 1132764 h 4148919"/>
                <a:gd name="connsiteX77" fmla="*/ 5868537 w 6086901"/>
                <a:gd name="connsiteY77" fmla="*/ 1194179 h 4148919"/>
                <a:gd name="connsiteX78" fmla="*/ 5854889 w 6086901"/>
                <a:gd name="connsiteY78" fmla="*/ 1221474 h 4148919"/>
                <a:gd name="connsiteX79" fmla="*/ 5813946 w 6086901"/>
                <a:gd name="connsiteY79" fmla="*/ 1214651 h 4148919"/>
                <a:gd name="connsiteX80" fmla="*/ 5752531 w 6086901"/>
                <a:gd name="connsiteY80" fmla="*/ 1153236 h 4148919"/>
                <a:gd name="connsiteX81" fmla="*/ 5725236 w 6086901"/>
                <a:gd name="connsiteY81" fmla="*/ 1146412 h 4148919"/>
                <a:gd name="connsiteX82" fmla="*/ 5725236 w 6086901"/>
                <a:gd name="connsiteY82" fmla="*/ 1084997 h 4148919"/>
                <a:gd name="connsiteX83" fmla="*/ 5732059 w 6086901"/>
                <a:gd name="connsiteY83" fmla="*/ 1057701 h 4148919"/>
                <a:gd name="connsiteX84" fmla="*/ 5711588 w 6086901"/>
                <a:gd name="connsiteY84" fmla="*/ 1044054 h 4148919"/>
                <a:gd name="connsiteX85" fmla="*/ 5704764 w 6086901"/>
                <a:gd name="connsiteY85" fmla="*/ 975815 h 4148919"/>
                <a:gd name="connsiteX86" fmla="*/ 5711588 w 6086901"/>
                <a:gd name="connsiteY86" fmla="*/ 928048 h 4148919"/>
                <a:gd name="connsiteX87" fmla="*/ 5738883 w 6086901"/>
                <a:gd name="connsiteY87" fmla="*/ 873457 h 4148919"/>
                <a:gd name="connsiteX88" fmla="*/ 5745707 w 6086901"/>
                <a:gd name="connsiteY88" fmla="*/ 818866 h 4148919"/>
                <a:gd name="connsiteX89" fmla="*/ 5813946 w 6086901"/>
                <a:gd name="connsiteY89" fmla="*/ 784746 h 4148919"/>
                <a:gd name="connsiteX90" fmla="*/ 5813946 w 6086901"/>
                <a:gd name="connsiteY90" fmla="*/ 784746 h 4148919"/>
                <a:gd name="connsiteX91" fmla="*/ 5861713 w 6086901"/>
                <a:gd name="connsiteY91" fmla="*/ 696036 h 4148919"/>
                <a:gd name="connsiteX92" fmla="*/ 5868537 w 6086901"/>
                <a:gd name="connsiteY92" fmla="*/ 648269 h 4148919"/>
                <a:gd name="connsiteX93" fmla="*/ 5861713 w 6086901"/>
                <a:gd name="connsiteY93" fmla="*/ 607325 h 4148919"/>
                <a:gd name="connsiteX94" fmla="*/ 5895833 w 6086901"/>
                <a:gd name="connsiteY94" fmla="*/ 600501 h 4148919"/>
                <a:gd name="connsiteX95" fmla="*/ 5909480 w 6086901"/>
                <a:gd name="connsiteY95" fmla="*/ 620973 h 4148919"/>
                <a:gd name="connsiteX96" fmla="*/ 5970895 w 6086901"/>
                <a:gd name="connsiteY96" fmla="*/ 566382 h 4148919"/>
                <a:gd name="connsiteX97" fmla="*/ 6086901 w 6086901"/>
                <a:gd name="connsiteY97" fmla="*/ 443552 h 4148919"/>
                <a:gd name="connsiteX98" fmla="*/ 6086901 w 6086901"/>
                <a:gd name="connsiteY98" fmla="*/ 382137 h 4148919"/>
                <a:gd name="connsiteX99" fmla="*/ 6045958 w 6086901"/>
                <a:gd name="connsiteY99" fmla="*/ 348018 h 4148919"/>
                <a:gd name="connsiteX100" fmla="*/ 5991367 w 6086901"/>
                <a:gd name="connsiteY100" fmla="*/ 320722 h 4148919"/>
                <a:gd name="connsiteX101" fmla="*/ 5970895 w 6086901"/>
                <a:gd name="connsiteY101" fmla="*/ 279779 h 4148919"/>
                <a:gd name="connsiteX102" fmla="*/ 5916304 w 6086901"/>
                <a:gd name="connsiteY102" fmla="*/ 266131 h 4148919"/>
                <a:gd name="connsiteX103" fmla="*/ 5820770 w 6086901"/>
                <a:gd name="connsiteY103" fmla="*/ 47767 h 4148919"/>
                <a:gd name="connsiteX104" fmla="*/ 5793474 w 6086901"/>
                <a:gd name="connsiteY104" fmla="*/ 6824 h 4148919"/>
                <a:gd name="connsiteX105" fmla="*/ 5732059 w 6086901"/>
                <a:gd name="connsiteY105" fmla="*/ 0 h 4148919"/>
                <a:gd name="connsiteX106" fmla="*/ 5704764 w 6086901"/>
                <a:gd name="connsiteY106" fmla="*/ 40943 h 4148919"/>
                <a:gd name="connsiteX107" fmla="*/ 5622877 w 6086901"/>
                <a:gd name="connsiteY107" fmla="*/ 88710 h 4148919"/>
                <a:gd name="connsiteX108" fmla="*/ 5588758 w 6086901"/>
                <a:gd name="connsiteY108" fmla="*/ 61415 h 4148919"/>
                <a:gd name="connsiteX109" fmla="*/ 5554639 w 6086901"/>
                <a:gd name="connsiteY109" fmla="*/ 191069 h 4148919"/>
                <a:gd name="connsiteX110" fmla="*/ 5547815 w 6086901"/>
                <a:gd name="connsiteY110" fmla="*/ 464024 h 4148919"/>
                <a:gd name="connsiteX111" fmla="*/ 5534167 w 6086901"/>
                <a:gd name="connsiteY111" fmla="*/ 484495 h 4148919"/>
                <a:gd name="connsiteX112" fmla="*/ 5527343 w 6086901"/>
                <a:gd name="connsiteY112" fmla="*/ 573206 h 4148919"/>
                <a:gd name="connsiteX113" fmla="*/ 5472752 w 6086901"/>
                <a:gd name="connsiteY113" fmla="*/ 586854 h 4148919"/>
                <a:gd name="connsiteX114" fmla="*/ 5472752 w 6086901"/>
                <a:gd name="connsiteY114" fmla="*/ 607325 h 4148919"/>
                <a:gd name="connsiteX115" fmla="*/ 5452280 w 6086901"/>
                <a:gd name="connsiteY115" fmla="*/ 627797 h 4148919"/>
                <a:gd name="connsiteX116" fmla="*/ 5465928 w 6086901"/>
                <a:gd name="connsiteY116" fmla="*/ 648269 h 4148919"/>
                <a:gd name="connsiteX117" fmla="*/ 4974609 w 6086901"/>
                <a:gd name="connsiteY117" fmla="*/ 839337 h 4148919"/>
                <a:gd name="connsiteX118" fmla="*/ 4899546 w 6086901"/>
                <a:gd name="connsiteY118" fmla="*/ 934871 h 4148919"/>
                <a:gd name="connsiteX119" fmla="*/ 4899546 w 6086901"/>
                <a:gd name="connsiteY119" fmla="*/ 989463 h 4148919"/>
                <a:gd name="connsiteX120" fmla="*/ 4885898 w 6086901"/>
                <a:gd name="connsiteY120" fmla="*/ 1037230 h 4148919"/>
                <a:gd name="connsiteX121" fmla="*/ 4838131 w 6086901"/>
                <a:gd name="connsiteY121" fmla="*/ 1098645 h 4148919"/>
                <a:gd name="connsiteX122" fmla="*/ 4885898 w 6086901"/>
                <a:gd name="connsiteY122" fmla="*/ 1112292 h 4148919"/>
                <a:gd name="connsiteX123" fmla="*/ 4872250 w 6086901"/>
                <a:gd name="connsiteY123" fmla="*/ 1166883 h 4148919"/>
                <a:gd name="connsiteX124" fmla="*/ 4920018 w 6086901"/>
                <a:gd name="connsiteY124" fmla="*/ 1221474 h 4148919"/>
                <a:gd name="connsiteX125" fmla="*/ 4810836 w 6086901"/>
                <a:gd name="connsiteY125" fmla="*/ 1282889 h 4148919"/>
                <a:gd name="connsiteX126" fmla="*/ 4735773 w 6086901"/>
                <a:gd name="connsiteY126" fmla="*/ 1344304 h 4148919"/>
                <a:gd name="connsiteX127" fmla="*/ 4667534 w 6086901"/>
                <a:gd name="connsiteY127" fmla="*/ 1344304 h 4148919"/>
                <a:gd name="connsiteX128" fmla="*/ 4633415 w 6086901"/>
                <a:gd name="connsiteY128" fmla="*/ 1344304 h 4148919"/>
                <a:gd name="connsiteX129" fmla="*/ 4544704 w 6086901"/>
                <a:gd name="connsiteY129" fmla="*/ 1371600 h 4148919"/>
                <a:gd name="connsiteX130" fmla="*/ 4503761 w 6086901"/>
                <a:gd name="connsiteY130" fmla="*/ 1398895 h 4148919"/>
                <a:gd name="connsiteX131" fmla="*/ 4531056 w 6086901"/>
                <a:gd name="connsiteY131" fmla="*/ 1473958 h 4148919"/>
                <a:gd name="connsiteX132" fmla="*/ 4551528 w 6086901"/>
                <a:gd name="connsiteY132" fmla="*/ 1494430 h 4148919"/>
                <a:gd name="connsiteX133" fmla="*/ 4510585 w 6086901"/>
                <a:gd name="connsiteY133" fmla="*/ 1576316 h 4148919"/>
                <a:gd name="connsiteX134" fmla="*/ 4462818 w 6086901"/>
                <a:gd name="connsiteY134" fmla="*/ 1617260 h 4148919"/>
                <a:gd name="connsiteX135" fmla="*/ 4435522 w 6086901"/>
                <a:gd name="connsiteY135" fmla="*/ 1637731 h 4148919"/>
                <a:gd name="connsiteX136" fmla="*/ 4394579 w 6086901"/>
                <a:gd name="connsiteY136" fmla="*/ 1685498 h 4148919"/>
                <a:gd name="connsiteX137" fmla="*/ 4326340 w 6086901"/>
                <a:gd name="connsiteY137" fmla="*/ 1740089 h 4148919"/>
                <a:gd name="connsiteX138" fmla="*/ 4251277 w 6086901"/>
                <a:gd name="connsiteY138" fmla="*/ 1781033 h 4148919"/>
                <a:gd name="connsiteX139" fmla="*/ 4189862 w 6086901"/>
                <a:gd name="connsiteY139" fmla="*/ 1862919 h 4148919"/>
                <a:gd name="connsiteX140" fmla="*/ 4155743 w 6086901"/>
                <a:gd name="connsiteY140" fmla="*/ 1862919 h 4148919"/>
                <a:gd name="connsiteX141" fmla="*/ 4026089 w 6086901"/>
                <a:gd name="connsiteY141" fmla="*/ 1951630 h 4148919"/>
                <a:gd name="connsiteX142" fmla="*/ 3991970 w 6086901"/>
                <a:gd name="connsiteY142" fmla="*/ 1917510 h 4148919"/>
                <a:gd name="connsiteX143" fmla="*/ 3916907 w 6086901"/>
                <a:gd name="connsiteY143" fmla="*/ 1910686 h 4148919"/>
                <a:gd name="connsiteX144" fmla="*/ 3903259 w 6086901"/>
                <a:gd name="connsiteY144" fmla="*/ 1897039 h 4148919"/>
                <a:gd name="connsiteX145" fmla="*/ 3951027 w 6086901"/>
                <a:gd name="connsiteY145" fmla="*/ 1821976 h 4148919"/>
                <a:gd name="connsiteX146" fmla="*/ 3951027 w 6086901"/>
                <a:gd name="connsiteY146" fmla="*/ 1781033 h 4148919"/>
                <a:gd name="connsiteX147" fmla="*/ 4012442 w 6086901"/>
                <a:gd name="connsiteY147" fmla="*/ 1726442 h 4148919"/>
                <a:gd name="connsiteX148" fmla="*/ 4026089 w 6086901"/>
                <a:gd name="connsiteY148" fmla="*/ 1692322 h 4148919"/>
                <a:gd name="connsiteX149" fmla="*/ 4019265 w 6086901"/>
                <a:gd name="connsiteY149" fmla="*/ 1603612 h 4148919"/>
                <a:gd name="connsiteX150" fmla="*/ 3998794 w 6086901"/>
                <a:gd name="connsiteY150" fmla="*/ 1562669 h 4148919"/>
                <a:gd name="connsiteX151" fmla="*/ 3978322 w 6086901"/>
                <a:gd name="connsiteY151" fmla="*/ 1514901 h 4148919"/>
                <a:gd name="connsiteX152" fmla="*/ 3916907 w 6086901"/>
                <a:gd name="connsiteY152" fmla="*/ 1419367 h 4148919"/>
                <a:gd name="connsiteX153" fmla="*/ 3855492 w 6086901"/>
                <a:gd name="connsiteY153" fmla="*/ 1412543 h 4148919"/>
                <a:gd name="connsiteX154" fmla="*/ 3807725 w 6086901"/>
                <a:gd name="connsiteY154" fmla="*/ 1487606 h 4148919"/>
                <a:gd name="connsiteX155" fmla="*/ 3787253 w 6086901"/>
                <a:gd name="connsiteY155" fmla="*/ 1508077 h 4148919"/>
                <a:gd name="connsiteX156" fmla="*/ 3759958 w 6086901"/>
                <a:gd name="connsiteY156" fmla="*/ 1508077 h 4148919"/>
                <a:gd name="connsiteX157" fmla="*/ 3759958 w 6086901"/>
                <a:gd name="connsiteY157" fmla="*/ 1467134 h 4148919"/>
                <a:gd name="connsiteX158" fmla="*/ 3780430 w 6086901"/>
                <a:gd name="connsiteY158" fmla="*/ 1412543 h 4148919"/>
                <a:gd name="connsiteX159" fmla="*/ 3807725 w 6086901"/>
                <a:gd name="connsiteY159" fmla="*/ 1357952 h 4148919"/>
                <a:gd name="connsiteX160" fmla="*/ 3807725 w 6086901"/>
                <a:gd name="connsiteY160" fmla="*/ 1310185 h 4148919"/>
                <a:gd name="connsiteX161" fmla="*/ 3800901 w 6086901"/>
                <a:gd name="connsiteY161" fmla="*/ 1276066 h 4148919"/>
                <a:gd name="connsiteX162" fmla="*/ 3773606 w 6086901"/>
                <a:gd name="connsiteY162" fmla="*/ 1221474 h 4148919"/>
                <a:gd name="connsiteX163" fmla="*/ 3780430 w 6086901"/>
                <a:gd name="connsiteY163" fmla="*/ 1173707 h 4148919"/>
                <a:gd name="connsiteX164" fmla="*/ 3698543 w 6086901"/>
                <a:gd name="connsiteY164" fmla="*/ 1139588 h 4148919"/>
                <a:gd name="connsiteX165" fmla="*/ 3603009 w 6086901"/>
                <a:gd name="connsiteY165" fmla="*/ 1139588 h 4148919"/>
                <a:gd name="connsiteX166" fmla="*/ 3575713 w 6086901"/>
                <a:gd name="connsiteY166" fmla="*/ 1112292 h 4148919"/>
                <a:gd name="connsiteX167" fmla="*/ 3534770 w 6086901"/>
                <a:gd name="connsiteY167" fmla="*/ 1132764 h 4148919"/>
                <a:gd name="connsiteX168" fmla="*/ 3514298 w 6086901"/>
                <a:gd name="connsiteY168" fmla="*/ 1139588 h 4148919"/>
                <a:gd name="connsiteX169" fmla="*/ 3514298 w 6086901"/>
                <a:gd name="connsiteY169" fmla="*/ 1187355 h 4148919"/>
                <a:gd name="connsiteX170" fmla="*/ 3548418 w 6086901"/>
                <a:gd name="connsiteY170" fmla="*/ 1194179 h 4148919"/>
                <a:gd name="connsiteX171" fmla="*/ 3507474 w 6086901"/>
                <a:gd name="connsiteY171" fmla="*/ 1214651 h 4148919"/>
                <a:gd name="connsiteX172" fmla="*/ 3500650 w 6086901"/>
                <a:gd name="connsiteY172" fmla="*/ 1303361 h 4148919"/>
                <a:gd name="connsiteX173" fmla="*/ 3473355 w 6086901"/>
                <a:gd name="connsiteY173" fmla="*/ 1310185 h 4148919"/>
                <a:gd name="connsiteX174" fmla="*/ 3446059 w 6086901"/>
                <a:gd name="connsiteY174" fmla="*/ 1262418 h 4148919"/>
                <a:gd name="connsiteX175" fmla="*/ 3391468 w 6086901"/>
                <a:gd name="connsiteY175" fmla="*/ 1330657 h 4148919"/>
                <a:gd name="connsiteX176" fmla="*/ 3357349 w 6086901"/>
                <a:gd name="connsiteY176" fmla="*/ 1419367 h 4148919"/>
                <a:gd name="connsiteX177" fmla="*/ 3364173 w 6086901"/>
                <a:gd name="connsiteY177" fmla="*/ 1514901 h 4148919"/>
                <a:gd name="connsiteX178" fmla="*/ 3377821 w 6086901"/>
                <a:gd name="connsiteY178" fmla="*/ 1603612 h 4148919"/>
                <a:gd name="connsiteX179" fmla="*/ 3418764 w 6086901"/>
                <a:gd name="connsiteY179" fmla="*/ 1658203 h 4148919"/>
                <a:gd name="connsiteX180" fmla="*/ 3439236 w 6086901"/>
                <a:gd name="connsiteY180" fmla="*/ 1705970 h 4148919"/>
                <a:gd name="connsiteX181" fmla="*/ 3432412 w 6086901"/>
                <a:gd name="connsiteY181" fmla="*/ 1808328 h 4148919"/>
                <a:gd name="connsiteX182" fmla="*/ 3418764 w 6086901"/>
                <a:gd name="connsiteY182" fmla="*/ 1903863 h 4148919"/>
                <a:gd name="connsiteX183" fmla="*/ 3405116 w 6086901"/>
                <a:gd name="connsiteY183" fmla="*/ 1951630 h 4148919"/>
                <a:gd name="connsiteX184" fmla="*/ 3384645 w 6086901"/>
                <a:gd name="connsiteY184" fmla="*/ 1992573 h 4148919"/>
                <a:gd name="connsiteX185" fmla="*/ 3295934 w 6086901"/>
                <a:gd name="connsiteY185" fmla="*/ 2033516 h 4148919"/>
                <a:gd name="connsiteX186" fmla="*/ 3220871 w 6086901"/>
                <a:gd name="connsiteY186" fmla="*/ 1917510 h 4148919"/>
                <a:gd name="connsiteX187" fmla="*/ 3227695 w 6086901"/>
                <a:gd name="connsiteY187" fmla="*/ 1835624 h 4148919"/>
                <a:gd name="connsiteX188" fmla="*/ 3186752 w 6086901"/>
                <a:gd name="connsiteY188" fmla="*/ 1726442 h 4148919"/>
                <a:gd name="connsiteX189" fmla="*/ 3179928 w 6086901"/>
                <a:gd name="connsiteY189" fmla="*/ 1658203 h 4148919"/>
                <a:gd name="connsiteX190" fmla="*/ 3186752 w 6086901"/>
                <a:gd name="connsiteY190" fmla="*/ 1610436 h 4148919"/>
                <a:gd name="connsiteX191" fmla="*/ 3193576 w 6086901"/>
                <a:gd name="connsiteY191" fmla="*/ 1535373 h 4148919"/>
                <a:gd name="connsiteX192" fmla="*/ 3220871 w 6086901"/>
                <a:gd name="connsiteY192" fmla="*/ 1521725 h 4148919"/>
                <a:gd name="connsiteX193" fmla="*/ 3220871 w 6086901"/>
                <a:gd name="connsiteY193" fmla="*/ 1426191 h 4148919"/>
                <a:gd name="connsiteX194" fmla="*/ 3241343 w 6086901"/>
                <a:gd name="connsiteY194" fmla="*/ 1371600 h 4148919"/>
                <a:gd name="connsiteX195" fmla="*/ 3241343 w 6086901"/>
                <a:gd name="connsiteY195" fmla="*/ 1303361 h 4148919"/>
                <a:gd name="connsiteX196" fmla="*/ 3207224 w 6086901"/>
                <a:gd name="connsiteY196" fmla="*/ 1323833 h 4148919"/>
                <a:gd name="connsiteX197" fmla="*/ 3186752 w 6086901"/>
                <a:gd name="connsiteY197" fmla="*/ 1385248 h 4148919"/>
                <a:gd name="connsiteX198" fmla="*/ 3152633 w 6086901"/>
                <a:gd name="connsiteY198" fmla="*/ 1426191 h 4148919"/>
                <a:gd name="connsiteX199" fmla="*/ 3138985 w 6086901"/>
                <a:gd name="connsiteY199" fmla="*/ 1446663 h 4148919"/>
                <a:gd name="connsiteX200" fmla="*/ 3132161 w 6086901"/>
                <a:gd name="connsiteY200" fmla="*/ 1392071 h 4148919"/>
                <a:gd name="connsiteX201" fmla="*/ 3152633 w 6086901"/>
                <a:gd name="connsiteY201" fmla="*/ 1337480 h 4148919"/>
                <a:gd name="connsiteX202" fmla="*/ 3159456 w 6086901"/>
                <a:gd name="connsiteY202" fmla="*/ 1282889 h 4148919"/>
                <a:gd name="connsiteX203" fmla="*/ 3207224 w 6086901"/>
                <a:gd name="connsiteY203" fmla="*/ 1160060 h 4148919"/>
                <a:gd name="connsiteX204" fmla="*/ 3254991 w 6086901"/>
                <a:gd name="connsiteY204" fmla="*/ 1160060 h 4148919"/>
                <a:gd name="connsiteX205" fmla="*/ 3282286 w 6086901"/>
                <a:gd name="connsiteY205" fmla="*/ 1160060 h 4148919"/>
                <a:gd name="connsiteX206" fmla="*/ 3289110 w 6086901"/>
                <a:gd name="connsiteY206" fmla="*/ 1180531 h 4148919"/>
                <a:gd name="connsiteX207" fmla="*/ 3336877 w 6086901"/>
                <a:gd name="connsiteY207" fmla="*/ 1119116 h 4148919"/>
                <a:gd name="connsiteX208" fmla="*/ 3446059 w 6086901"/>
                <a:gd name="connsiteY208" fmla="*/ 1064525 h 4148919"/>
                <a:gd name="connsiteX209" fmla="*/ 3548418 w 6086901"/>
                <a:gd name="connsiteY209" fmla="*/ 1071349 h 4148919"/>
                <a:gd name="connsiteX210" fmla="*/ 3555242 w 6086901"/>
                <a:gd name="connsiteY210" fmla="*/ 1078173 h 4148919"/>
                <a:gd name="connsiteX211" fmla="*/ 3568889 w 6086901"/>
                <a:gd name="connsiteY211" fmla="*/ 1044054 h 4148919"/>
                <a:gd name="connsiteX212" fmla="*/ 3616656 w 6086901"/>
                <a:gd name="connsiteY212" fmla="*/ 1044054 h 4148919"/>
                <a:gd name="connsiteX213" fmla="*/ 3623480 w 6086901"/>
                <a:gd name="connsiteY213" fmla="*/ 1030406 h 4148919"/>
                <a:gd name="connsiteX214" fmla="*/ 3562065 w 6086901"/>
                <a:gd name="connsiteY214" fmla="*/ 982639 h 4148919"/>
                <a:gd name="connsiteX215" fmla="*/ 3493827 w 6086901"/>
                <a:gd name="connsiteY215" fmla="*/ 996286 h 4148919"/>
                <a:gd name="connsiteX216" fmla="*/ 3466531 w 6086901"/>
                <a:gd name="connsiteY216" fmla="*/ 982639 h 4148919"/>
                <a:gd name="connsiteX217" fmla="*/ 3459707 w 6086901"/>
                <a:gd name="connsiteY217" fmla="*/ 914400 h 4148919"/>
                <a:gd name="connsiteX218" fmla="*/ 3357349 w 6086901"/>
                <a:gd name="connsiteY218" fmla="*/ 962167 h 4148919"/>
                <a:gd name="connsiteX219" fmla="*/ 3289110 w 6086901"/>
                <a:gd name="connsiteY219" fmla="*/ 1003110 h 4148919"/>
                <a:gd name="connsiteX220" fmla="*/ 3254991 w 6086901"/>
                <a:gd name="connsiteY220" fmla="*/ 1037230 h 4148919"/>
                <a:gd name="connsiteX221" fmla="*/ 3200400 w 6086901"/>
                <a:gd name="connsiteY221" fmla="*/ 1016758 h 4148919"/>
                <a:gd name="connsiteX222" fmla="*/ 3179928 w 6086901"/>
                <a:gd name="connsiteY222" fmla="*/ 1030406 h 4148919"/>
                <a:gd name="connsiteX223" fmla="*/ 3118513 w 6086901"/>
                <a:gd name="connsiteY223" fmla="*/ 989463 h 4148919"/>
                <a:gd name="connsiteX224" fmla="*/ 3063922 w 6086901"/>
                <a:gd name="connsiteY224" fmla="*/ 975815 h 4148919"/>
                <a:gd name="connsiteX225" fmla="*/ 3029803 w 6086901"/>
                <a:gd name="connsiteY225" fmla="*/ 968991 h 4148919"/>
                <a:gd name="connsiteX226" fmla="*/ 3016155 w 6086901"/>
                <a:gd name="connsiteY226" fmla="*/ 989463 h 4148919"/>
                <a:gd name="connsiteX227" fmla="*/ 2995683 w 6086901"/>
                <a:gd name="connsiteY227" fmla="*/ 914400 h 4148919"/>
                <a:gd name="connsiteX228" fmla="*/ 3036627 w 6086901"/>
                <a:gd name="connsiteY228" fmla="*/ 900752 h 4148919"/>
                <a:gd name="connsiteX229" fmla="*/ 3057098 w 6086901"/>
                <a:gd name="connsiteY229" fmla="*/ 839337 h 4148919"/>
                <a:gd name="connsiteX230" fmla="*/ 3009331 w 6086901"/>
                <a:gd name="connsiteY230" fmla="*/ 846161 h 4148919"/>
                <a:gd name="connsiteX231" fmla="*/ 2913797 w 6086901"/>
                <a:gd name="connsiteY231" fmla="*/ 941695 h 4148919"/>
                <a:gd name="connsiteX232" fmla="*/ 2866030 w 6086901"/>
                <a:gd name="connsiteY232" fmla="*/ 975815 h 4148919"/>
                <a:gd name="connsiteX233" fmla="*/ 2831910 w 6086901"/>
                <a:gd name="connsiteY233" fmla="*/ 1016758 h 4148919"/>
                <a:gd name="connsiteX234" fmla="*/ 2784143 w 6086901"/>
                <a:gd name="connsiteY234" fmla="*/ 1030406 h 4148919"/>
                <a:gd name="connsiteX235" fmla="*/ 2729552 w 6086901"/>
                <a:gd name="connsiteY235" fmla="*/ 1078173 h 4148919"/>
                <a:gd name="connsiteX236" fmla="*/ 2647665 w 6086901"/>
                <a:gd name="connsiteY236" fmla="*/ 1071349 h 4148919"/>
                <a:gd name="connsiteX237" fmla="*/ 2640842 w 6086901"/>
                <a:gd name="connsiteY237" fmla="*/ 1037230 h 4148919"/>
                <a:gd name="connsiteX238" fmla="*/ 2613546 w 6086901"/>
                <a:gd name="connsiteY238" fmla="*/ 1030406 h 4148919"/>
                <a:gd name="connsiteX239" fmla="*/ 2545307 w 6086901"/>
                <a:gd name="connsiteY239" fmla="*/ 1050877 h 4148919"/>
                <a:gd name="connsiteX240" fmla="*/ 2538483 w 6086901"/>
                <a:gd name="connsiteY240" fmla="*/ 1057701 h 4148919"/>
                <a:gd name="connsiteX241" fmla="*/ 2477068 w 6086901"/>
                <a:gd name="connsiteY241" fmla="*/ 1057701 h 4148919"/>
                <a:gd name="connsiteX242" fmla="*/ 2524836 w 6086901"/>
                <a:gd name="connsiteY242" fmla="*/ 1003110 h 4148919"/>
                <a:gd name="connsiteX243" fmla="*/ 2524836 w 6086901"/>
                <a:gd name="connsiteY243" fmla="*/ 1003110 h 4148919"/>
                <a:gd name="connsiteX244" fmla="*/ 2599898 w 6086901"/>
                <a:gd name="connsiteY244" fmla="*/ 914400 h 4148919"/>
                <a:gd name="connsiteX245" fmla="*/ 2640842 w 6086901"/>
                <a:gd name="connsiteY245" fmla="*/ 852985 h 4148919"/>
                <a:gd name="connsiteX246" fmla="*/ 2715904 w 6086901"/>
                <a:gd name="connsiteY246" fmla="*/ 832513 h 4148919"/>
                <a:gd name="connsiteX247" fmla="*/ 2784143 w 6086901"/>
                <a:gd name="connsiteY247" fmla="*/ 777922 h 4148919"/>
                <a:gd name="connsiteX248" fmla="*/ 2661313 w 6086901"/>
                <a:gd name="connsiteY248" fmla="*/ 771098 h 4148919"/>
                <a:gd name="connsiteX249" fmla="*/ 2606722 w 6086901"/>
                <a:gd name="connsiteY249" fmla="*/ 750627 h 4148919"/>
                <a:gd name="connsiteX250" fmla="*/ 2558955 w 6086901"/>
                <a:gd name="connsiteY250" fmla="*/ 750627 h 4148919"/>
                <a:gd name="connsiteX251" fmla="*/ 2545307 w 6086901"/>
                <a:gd name="connsiteY251" fmla="*/ 771098 h 4148919"/>
                <a:gd name="connsiteX252" fmla="*/ 2497540 w 6086901"/>
                <a:gd name="connsiteY252" fmla="*/ 771098 h 4148919"/>
                <a:gd name="connsiteX253" fmla="*/ 2415653 w 6086901"/>
                <a:gd name="connsiteY253" fmla="*/ 730155 h 4148919"/>
                <a:gd name="connsiteX254" fmla="*/ 2395182 w 6086901"/>
                <a:gd name="connsiteY254" fmla="*/ 736979 h 4148919"/>
                <a:gd name="connsiteX255" fmla="*/ 2361062 w 6086901"/>
                <a:gd name="connsiteY255" fmla="*/ 702860 h 4148919"/>
                <a:gd name="connsiteX256" fmla="*/ 2354239 w 6086901"/>
                <a:gd name="connsiteY256" fmla="*/ 696036 h 4148919"/>
                <a:gd name="connsiteX257" fmla="*/ 2231409 w 6086901"/>
                <a:gd name="connsiteY257" fmla="*/ 689212 h 4148919"/>
                <a:gd name="connsiteX258" fmla="*/ 2197289 w 6086901"/>
                <a:gd name="connsiteY258" fmla="*/ 716507 h 4148919"/>
                <a:gd name="connsiteX259" fmla="*/ 2149522 w 6086901"/>
                <a:gd name="connsiteY259" fmla="*/ 682388 h 4148919"/>
                <a:gd name="connsiteX260" fmla="*/ 2053988 w 6086901"/>
                <a:gd name="connsiteY260" fmla="*/ 655092 h 4148919"/>
                <a:gd name="connsiteX261" fmla="*/ 1965277 w 6086901"/>
                <a:gd name="connsiteY261" fmla="*/ 641445 h 4148919"/>
                <a:gd name="connsiteX262" fmla="*/ 1705970 w 6086901"/>
                <a:gd name="connsiteY262" fmla="*/ 661916 h 4148919"/>
                <a:gd name="connsiteX263" fmla="*/ 1569492 w 6086901"/>
                <a:gd name="connsiteY263" fmla="*/ 661916 h 4148919"/>
                <a:gd name="connsiteX264" fmla="*/ 1494430 w 6086901"/>
                <a:gd name="connsiteY264" fmla="*/ 668740 h 4148919"/>
                <a:gd name="connsiteX265" fmla="*/ 955343 w 6086901"/>
                <a:gd name="connsiteY265" fmla="*/ 661916 h 4148919"/>
                <a:gd name="connsiteX266" fmla="*/ 818865 w 6086901"/>
                <a:gd name="connsiteY266" fmla="*/ 648269 h 4148919"/>
                <a:gd name="connsiteX267" fmla="*/ 95534 w 6086901"/>
                <a:gd name="connsiteY267" fmla="*/ 600501 h 4148919"/>
                <a:gd name="connsiteX268" fmla="*/ 0 w 6086901"/>
                <a:gd name="connsiteY268" fmla="*/ 566382 h 414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</a:cxnLst>
              <a:rect l="l" t="t" r="r" b="b"/>
              <a:pathLst>
                <a:path w="6086901" h="4148919">
                  <a:moveTo>
                    <a:pt x="4667534" y="4148919"/>
                  </a:moveTo>
                  <a:lnTo>
                    <a:pt x="4647062" y="4026089"/>
                  </a:lnTo>
                  <a:lnTo>
                    <a:pt x="4660710" y="4012442"/>
                  </a:lnTo>
                  <a:lnTo>
                    <a:pt x="4688006" y="3835021"/>
                  </a:lnTo>
                  <a:lnTo>
                    <a:pt x="4708477" y="3807725"/>
                  </a:lnTo>
                  <a:lnTo>
                    <a:pt x="4701653" y="3732663"/>
                  </a:lnTo>
                  <a:lnTo>
                    <a:pt x="4735773" y="3732663"/>
                  </a:lnTo>
                  <a:lnTo>
                    <a:pt x="4797188" y="3671248"/>
                  </a:lnTo>
                  <a:lnTo>
                    <a:pt x="4885898" y="3568889"/>
                  </a:lnTo>
                  <a:lnTo>
                    <a:pt x="4933665" y="3487003"/>
                  </a:lnTo>
                  <a:lnTo>
                    <a:pt x="4981433" y="3425588"/>
                  </a:lnTo>
                  <a:lnTo>
                    <a:pt x="4988256" y="3391469"/>
                  </a:lnTo>
                  <a:lnTo>
                    <a:pt x="5049671" y="3309582"/>
                  </a:lnTo>
                  <a:lnTo>
                    <a:pt x="5076967" y="3275463"/>
                  </a:lnTo>
                  <a:lnTo>
                    <a:pt x="5138382" y="3254991"/>
                  </a:lnTo>
                  <a:lnTo>
                    <a:pt x="5152030" y="3200400"/>
                  </a:lnTo>
                  <a:lnTo>
                    <a:pt x="5247564" y="3063922"/>
                  </a:lnTo>
                  <a:lnTo>
                    <a:pt x="5295331" y="3057098"/>
                  </a:lnTo>
                  <a:lnTo>
                    <a:pt x="5349922" y="2995683"/>
                  </a:lnTo>
                  <a:lnTo>
                    <a:pt x="5349922" y="2995683"/>
                  </a:lnTo>
                  <a:lnTo>
                    <a:pt x="5261212" y="3022979"/>
                  </a:lnTo>
                  <a:lnTo>
                    <a:pt x="5254388" y="3009331"/>
                  </a:lnTo>
                  <a:lnTo>
                    <a:pt x="5295331" y="2975212"/>
                  </a:lnTo>
                  <a:lnTo>
                    <a:pt x="5295331" y="2913797"/>
                  </a:lnTo>
                  <a:lnTo>
                    <a:pt x="5268036" y="2913797"/>
                  </a:lnTo>
                  <a:lnTo>
                    <a:pt x="5315803" y="2866030"/>
                  </a:lnTo>
                  <a:lnTo>
                    <a:pt x="5363570" y="2872854"/>
                  </a:lnTo>
                  <a:lnTo>
                    <a:pt x="5418161" y="2777319"/>
                  </a:lnTo>
                  <a:lnTo>
                    <a:pt x="5390865" y="2715904"/>
                  </a:lnTo>
                  <a:lnTo>
                    <a:pt x="5363570" y="2763671"/>
                  </a:lnTo>
                  <a:lnTo>
                    <a:pt x="5302155" y="2756848"/>
                  </a:lnTo>
                  <a:lnTo>
                    <a:pt x="5240740" y="2777319"/>
                  </a:lnTo>
                  <a:lnTo>
                    <a:pt x="5233916" y="2709080"/>
                  </a:lnTo>
                  <a:lnTo>
                    <a:pt x="5268036" y="2736376"/>
                  </a:lnTo>
                  <a:lnTo>
                    <a:pt x="5349922" y="2674961"/>
                  </a:lnTo>
                  <a:lnTo>
                    <a:pt x="5315803" y="2552131"/>
                  </a:lnTo>
                  <a:lnTo>
                    <a:pt x="5158853" y="2552131"/>
                  </a:lnTo>
                  <a:lnTo>
                    <a:pt x="5240740" y="2518012"/>
                  </a:lnTo>
                  <a:lnTo>
                    <a:pt x="5186149" y="2483892"/>
                  </a:lnTo>
                  <a:lnTo>
                    <a:pt x="5213445" y="2442949"/>
                  </a:lnTo>
                  <a:lnTo>
                    <a:pt x="5158853" y="2402006"/>
                  </a:lnTo>
                  <a:lnTo>
                    <a:pt x="5165677" y="2381534"/>
                  </a:lnTo>
                  <a:lnTo>
                    <a:pt x="5199797" y="2381534"/>
                  </a:lnTo>
                  <a:lnTo>
                    <a:pt x="5206621" y="2367886"/>
                  </a:lnTo>
                  <a:lnTo>
                    <a:pt x="5152030" y="2299648"/>
                  </a:lnTo>
                  <a:lnTo>
                    <a:pt x="5172501" y="2279176"/>
                  </a:lnTo>
                  <a:lnTo>
                    <a:pt x="5152030" y="2258704"/>
                  </a:lnTo>
                  <a:lnTo>
                    <a:pt x="5117910" y="2135874"/>
                  </a:lnTo>
                  <a:lnTo>
                    <a:pt x="5083791" y="2115403"/>
                  </a:lnTo>
                  <a:lnTo>
                    <a:pt x="5152030" y="2019869"/>
                  </a:lnTo>
                  <a:lnTo>
                    <a:pt x="5158853" y="2142698"/>
                  </a:lnTo>
                  <a:lnTo>
                    <a:pt x="5199797" y="2190466"/>
                  </a:lnTo>
                  <a:lnTo>
                    <a:pt x="5206621" y="2204113"/>
                  </a:lnTo>
                  <a:lnTo>
                    <a:pt x="5261212" y="2299648"/>
                  </a:lnTo>
                  <a:lnTo>
                    <a:pt x="5308979" y="2306471"/>
                  </a:lnTo>
                  <a:lnTo>
                    <a:pt x="5274859" y="2367886"/>
                  </a:lnTo>
                  <a:lnTo>
                    <a:pt x="5308979" y="2429301"/>
                  </a:lnTo>
                  <a:lnTo>
                    <a:pt x="5343098" y="2340591"/>
                  </a:lnTo>
                  <a:lnTo>
                    <a:pt x="5356746" y="2115403"/>
                  </a:lnTo>
                  <a:lnTo>
                    <a:pt x="5254388" y="2074460"/>
                  </a:lnTo>
                  <a:lnTo>
                    <a:pt x="5254388" y="2006221"/>
                  </a:lnTo>
                  <a:lnTo>
                    <a:pt x="5349922" y="2026692"/>
                  </a:lnTo>
                  <a:lnTo>
                    <a:pt x="5356746" y="2060812"/>
                  </a:lnTo>
                  <a:lnTo>
                    <a:pt x="5404513" y="1931158"/>
                  </a:lnTo>
                  <a:lnTo>
                    <a:pt x="5404513" y="1931158"/>
                  </a:lnTo>
                  <a:lnTo>
                    <a:pt x="5445456" y="1746913"/>
                  </a:lnTo>
                  <a:lnTo>
                    <a:pt x="5397689" y="1733266"/>
                  </a:lnTo>
                  <a:lnTo>
                    <a:pt x="5397689" y="1665027"/>
                  </a:lnTo>
                  <a:lnTo>
                    <a:pt x="5479576" y="1521725"/>
                  </a:lnTo>
                  <a:lnTo>
                    <a:pt x="5704764" y="1385248"/>
                  </a:lnTo>
                  <a:lnTo>
                    <a:pt x="5732059" y="1317009"/>
                  </a:lnTo>
                  <a:lnTo>
                    <a:pt x="5759355" y="1310185"/>
                  </a:lnTo>
                  <a:lnTo>
                    <a:pt x="5807122" y="1310185"/>
                  </a:lnTo>
                  <a:lnTo>
                    <a:pt x="5834418" y="1262418"/>
                  </a:lnTo>
                  <a:lnTo>
                    <a:pt x="5861713" y="1276066"/>
                  </a:lnTo>
                  <a:lnTo>
                    <a:pt x="5936776" y="1173707"/>
                  </a:lnTo>
                  <a:lnTo>
                    <a:pt x="5868537" y="1132764"/>
                  </a:lnTo>
                  <a:lnTo>
                    <a:pt x="5868537" y="1194179"/>
                  </a:lnTo>
                  <a:lnTo>
                    <a:pt x="5854889" y="1221474"/>
                  </a:lnTo>
                  <a:lnTo>
                    <a:pt x="5813946" y="1214651"/>
                  </a:lnTo>
                  <a:lnTo>
                    <a:pt x="5752531" y="1153236"/>
                  </a:lnTo>
                  <a:lnTo>
                    <a:pt x="5725236" y="1146412"/>
                  </a:lnTo>
                  <a:lnTo>
                    <a:pt x="5725236" y="1084997"/>
                  </a:lnTo>
                  <a:lnTo>
                    <a:pt x="5732059" y="1057701"/>
                  </a:lnTo>
                  <a:lnTo>
                    <a:pt x="5711588" y="1044054"/>
                  </a:lnTo>
                  <a:lnTo>
                    <a:pt x="5704764" y="975815"/>
                  </a:lnTo>
                  <a:lnTo>
                    <a:pt x="5711588" y="928048"/>
                  </a:lnTo>
                  <a:lnTo>
                    <a:pt x="5738883" y="873457"/>
                  </a:lnTo>
                  <a:lnTo>
                    <a:pt x="5745707" y="818866"/>
                  </a:lnTo>
                  <a:lnTo>
                    <a:pt x="5813946" y="784746"/>
                  </a:lnTo>
                  <a:lnTo>
                    <a:pt x="5813946" y="784746"/>
                  </a:lnTo>
                  <a:lnTo>
                    <a:pt x="5861713" y="696036"/>
                  </a:lnTo>
                  <a:lnTo>
                    <a:pt x="5868537" y="648269"/>
                  </a:lnTo>
                  <a:lnTo>
                    <a:pt x="5861713" y="607325"/>
                  </a:lnTo>
                  <a:lnTo>
                    <a:pt x="5895833" y="600501"/>
                  </a:lnTo>
                  <a:lnTo>
                    <a:pt x="5909480" y="620973"/>
                  </a:lnTo>
                  <a:lnTo>
                    <a:pt x="5970895" y="566382"/>
                  </a:lnTo>
                  <a:lnTo>
                    <a:pt x="6086901" y="443552"/>
                  </a:lnTo>
                  <a:lnTo>
                    <a:pt x="6086901" y="382137"/>
                  </a:lnTo>
                  <a:lnTo>
                    <a:pt x="6045958" y="348018"/>
                  </a:lnTo>
                  <a:lnTo>
                    <a:pt x="5991367" y="320722"/>
                  </a:lnTo>
                  <a:lnTo>
                    <a:pt x="5970895" y="279779"/>
                  </a:lnTo>
                  <a:lnTo>
                    <a:pt x="5916304" y="266131"/>
                  </a:lnTo>
                  <a:lnTo>
                    <a:pt x="5820770" y="47767"/>
                  </a:lnTo>
                  <a:lnTo>
                    <a:pt x="5793474" y="6824"/>
                  </a:lnTo>
                  <a:lnTo>
                    <a:pt x="5732059" y="0"/>
                  </a:lnTo>
                  <a:lnTo>
                    <a:pt x="5704764" y="40943"/>
                  </a:lnTo>
                  <a:lnTo>
                    <a:pt x="5622877" y="88710"/>
                  </a:lnTo>
                  <a:lnTo>
                    <a:pt x="5588758" y="61415"/>
                  </a:lnTo>
                  <a:lnTo>
                    <a:pt x="5554639" y="191069"/>
                  </a:lnTo>
                  <a:lnTo>
                    <a:pt x="5547815" y="464024"/>
                  </a:lnTo>
                  <a:lnTo>
                    <a:pt x="5534167" y="484495"/>
                  </a:lnTo>
                  <a:lnTo>
                    <a:pt x="5527343" y="573206"/>
                  </a:lnTo>
                  <a:lnTo>
                    <a:pt x="5472752" y="586854"/>
                  </a:lnTo>
                  <a:lnTo>
                    <a:pt x="5472752" y="607325"/>
                  </a:lnTo>
                  <a:lnTo>
                    <a:pt x="5452280" y="627797"/>
                  </a:lnTo>
                  <a:lnTo>
                    <a:pt x="5465928" y="648269"/>
                  </a:lnTo>
                  <a:lnTo>
                    <a:pt x="4974609" y="839337"/>
                  </a:lnTo>
                  <a:lnTo>
                    <a:pt x="4899546" y="934871"/>
                  </a:lnTo>
                  <a:lnTo>
                    <a:pt x="4899546" y="989463"/>
                  </a:lnTo>
                  <a:lnTo>
                    <a:pt x="4885898" y="1037230"/>
                  </a:lnTo>
                  <a:lnTo>
                    <a:pt x="4838131" y="1098645"/>
                  </a:lnTo>
                  <a:lnTo>
                    <a:pt x="4885898" y="1112292"/>
                  </a:lnTo>
                  <a:lnTo>
                    <a:pt x="4872250" y="1166883"/>
                  </a:lnTo>
                  <a:lnTo>
                    <a:pt x="4920018" y="1221474"/>
                  </a:lnTo>
                  <a:lnTo>
                    <a:pt x="4810836" y="1282889"/>
                  </a:lnTo>
                  <a:lnTo>
                    <a:pt x="4735773" y="1344304"/>
                  </a:lnTo>
                  <a:lnTo>
                    <a:pt x="4667534" y="1344304"/>
                  </a:lnTo>
                  <a:lnTo>
                    <a:pt x="4633415" y="1344304"/>
                  </a:lnTo>
                  <a:lnTo>
                    <a:pt x="4544704" y="1371600"/>
                  </a:lnTo>
                  <a:lnTo>
                    <a:pt x="4503761" y="1398895"/>
                  </a:lnTo>
                  <a:lnTo>
                    <a:pt x="4531056" y="1473958"/>
                  </a:lnTo>
                  <a:lnTo>
                    <a:pt x="4551528" y="1494430"/>
                  </a:lnTo>
                  <a:lnTo>
                    <a:pt x="4510585" y="1576316"/>
                  </a:lnTo>
                  <a:lnTo>
                    <a:pt x="4462818" y="1617260"/>
                  </a:lnTo>
                  <a:lnTo>
                    <a:pt x="4435522" y="1637731"/>
                  </a:lnTo>
                  <a:lnTo>
                    <a:pt x="4394579" y="1685498"/>
                  </a:lnTo>
                  <a:lnTo>
                    <a:pt x="4326340" y="1740089"/>
                  </a:lnTo>
                  <a:lnTo>
                    <a:pt x="4251277" y="1781033"/>
                  </a:lnTo>
                  <a:lnTo>
                    <a:pt x="4189862" y="1862919"/>
                  </a:lnTo>
                  <a:lnTo>
                    <a:pt x="4155743" y="1862919"/>
                  </a:lnTo>
                  <a:lnTo>
                    <a:pt x="4026089" y="1951630"/>
                  </a:lnTo>
                  <a:lnTo>
                    <a:pt x="3991970" y="1917510"/>
                  </a:lnTo>
                  <a:lnTo>
                    <a:pt x="3916907" y="1910686"/>
                  </a:lnTo>
                  <a:lnTo>
                    <a:pt x="3903259" y="1897039"/>
                  </a:lnTo>
                  <a:lnTo>
                    <a:pt x="3951027" y="1821976"/>
                  </a:lnTo>
                  <a:lnTo>
                    <a:pt x="3951027" y="1781033"/>
                  </a:lnTo>
                  <a:lnTo>
                    <a:pt x="4012442" y="1726442"/>
                  </a:lnTo>
                  <a:lnTo>
                    <a:pt x="4026089" y="1692322"/>
                  </a:lnTo>
                  <a:lnTo>
                    <a:pt x="4019265" y="1603612"/>
                  </a:lnTo>
                  <a:lnTo>
                    <a:pt x="3998794" y="1562669"/>
                  </a:lnTo>
                  <a:lnTo>
                    <a:pt x="3978322" y="1514901"/>
                  </a:lnTo>
                  <a:lnTo>
                    <a:pt x="3916907" y="1419367"/>
                  </a:lnTo>
                  <a:lnTo>
                    <a:pt x="3855492" y="1412543"/>
                  </a:lnTo>
                  <a:lnTo>
                    <a:pt x="3807725" y="1487606"/>
                  </a:lnTo>
                  <a:lnTo>
                    <a:pt x="3787253" y="1508077"/>
                  </a:lnTo>
                  <a:lnTo>
                    <a:pt x="3759958" y="1508077"/>
                  </a:lnTo>
                  <a:lnTo>
                    <a:pt x="3759958" y="1467134"/>
                  </a:lnTo>
                  <a:lnTo>
                    <a:pt x="3780430" y="1412543"/>
                  </a:lnTo>
                  <a:lnTo>
                    <a:pt x="3807725" y="1357952"/>
                  </a:lnTo>
                  <a:lnTo>
                    <a:pt x="3807725" y="1310185"/>
                  </a:lnTo>
                  <a:lnTo>
                    <a:pt x="3800901" y="1276066"/>
                  </a:lnTo>
                  <a:lnTo>
                    <a:pt x="3773606" y="1221474"/>
                  </a:lnTo>
                  <a:lnTo>
                    <a:pt x="3780430" y="1173707"/>
                  </a:lnTo>
                  <a:lnTo>
                    <a:pt x="3698543" y="1139588"/>
                  </a:lnTo>
                  <a:lnTo>
                    <a:pt x="3603009" y="1139588"/>
                  </a:lnTo>
                  <a:lnTo>
                    <a:pt x="3575713" y="1112292"/>
                  </a:lnTo>
                  <a:lnTo>
                    <a:pt x="3534770" y="1132764"/>
                  </a:lnTo>
                  <a:lnTo>
                    <a:pt x="3514298" y="1139588"/>
                  </a:lnTo>
                  <a:lnTo>
                    <a:pt x="3514298" y="1187355"/>
                  </a:lnTo>
                  <a:lnTo>
                    <a:pt x="3548418" y="1194179"/>
                  </a:lnTo>
                  <a:lnTo>
                    <a:pt x="3507474" y="1214651"/>
                  </a:lnTo>
                  <a:lnTo>
                    <a:pt x="3500650" y="1303361"/>
                  </a:lnTo>
                  <a:lnTo>
                    <a:pt x="3473355" y="1310185"/>
                  </a:lnTo>
                  <a:lnTo>
                    <a:pt x="3446059" y="1262418"/>
                  </a:lnTo>
                  <a:lnTo>
                    <a:pt x="3391468" y="1330657"/>
                  </a:lnTo>
                  <a:lnTo>
                    <a:pt x="3357349" y="1419367"/>
                  </a:lnTo>
                  <a:lnTo>
                    <a:pt x="3364173" y="1514901"/>
                  </a:lnTo>
                  <a:lnTo>
                    <a:pt x="3377821" y="1603612"/>
                  </a:lnTo>
                  <a:lnTo>
                    <a:pt x="3418764" y="1658203"/>
                  </a:lnTo>
                  <a:lnTo>
                    <a:pt x="3439236" y="1705970"/>
                  </a:lnTo>
                  <a:lnTo>
                    <a:pt x="3432412" y="1808328"/>
                  </a:lnTo>
                  <a:lnTo>
                    <a:pt x="3418764" y="1903863"/>
                  </a:lnTo>
                  <a:lnTo>
                    <a:pt x="3405116" y="1951630"/>
                  </a:lnTo>
                  <a:lnTo>
                    <a:pt x="3384645" y="1992573"/>
                  </a:lnTo>
                  <a:lnTo>
                    <a:pt x="3295934" y="2033516"/>
                  </a:lnTo>
                  <a:lnTo>
                    <a:pt x="3220871" y="1917510"/>
                  </a:lnTo>
                  <a:lnTo>
                    <a:pt x="3227695" y="1835624"/>
                  </a:lnTo>
                  <a:lnTo>
                    <a:pt x="3186752" y="1726442"/>
                  </a:lnTo>
                  <a:lnTo>
                    <a:pt x="3179928" y="1658203"/>
                  </a:lnTo>
                  <a:lnTo>
                    <a:pt x="3186752" y="1610436"/>
                  </a:lnTo>
                  <a:lnTo>
                    <a:pt x="3193576" y="1535373"/>
                  </a:lnTo>
                  <a:lnTo>
                    <a:pt x="3220871" y="1521725"/>
                  </a:lnTo>
                  <a:lnTo>
                    <a:pt x="3220871" y="1426191"/>
                  </a:lnTo>
                  <a:lnTo>
                    <a:pt x="3241343" y="1371600"/>
                  </a:lnTo>
                  <a:lnTo>
                    <a:pt x="3241343" y="1303361"/>
                  </a:lnTo>
                  <a:lnTo>
                    <a:pt x="3207224" y="1323833"/>
                  </a:lnTo>
                  <a:lnTo>
                    <a:pt x="3186752" y="1385248"/>
                  </a:lnTo>
                  <a:lnTo>
                    <a:pt x="3152633" y="1426191"/>
                  </a:lnTo>
                  <a:lnTo>
                    <a:pt x="3138985" y="1446663"/>
                  </a:lnTo>
                  <a:lnTo>
                    <a:pt x="3132161" y="1392071"/>
                  </a:lnTo>
                  <a:lnTo>
                    <a:pt x="3152633" y="1337480"/>
                  </a:lnTo>
                  <a:lnTo>
                    <a:pt x="3159456" y="1282889"/>
                  </a:lnTo>
                  <a:lnTo>
                    <a:pt x="3207224" y="1160060"/>
                  </a:lnTo>
                  <a:lnTo>
                    <a:pt x="3254991" y="1160060"/>
                  </a:lnTo>
                  <a:lnTo>
                    <a:pt x="3282286" y="1160060"/>
                  </a:lnTo>
                  <a:lnTo>
                    <a:pt x="3289110" y="1180531"/>
                  </a:lnTo>
                  <a:lnTo>
                    <a:pt x="3336877" y="1119116"/>
                  </a:lnTo>
                  <a:lnTo>
                    <a:pt x="3446059" y="1064525"/>
                  </a:lnTo>
                  <a:lnTo>
                    <a:pt x="3548418" y="1071349"/>
                  </a:lnTo>
                  <a:lnTo>
                    <a:pt x="3555242" y="1078173"/>
                  </a:lnTo>
                  <a:lnTo>
                    <a:pt x="3568889" y="1044054"/>
                  </a:lnTo>
                  <a:lnTo>
                    <a:pt x="3616656" y="1044054"/>
                  </a:lnTo>
                  <a:lnTo>
                    <a:pt x="3623480" y="1030406"/>
                  </a:lnTo>
                  <a:lnTo>
                    <a:pt x="3562065" y="982639"/>
                  </a:lnTo>
                  <a:lnTo>
                    <a:pt x="3493827" y="996286"/>
                  </a:lnTo>
                  <a:lnTo>
                    <a:pt x="3466531" y="982639"/>
                  </a:lnTo>
                  <a:lnTo>
                    <a:pt x="3459707" y="914400"/>
                  </a:lnTo>
                  <a:lnTo>
                    <a:pt x="3357349" y="962167"/>
                  </a:lnTo>
                  <a:lnTo>
                    <a:pt x="3289110" y="1003110"/>
                  </a:lnTo>
                  <a:lnTo>
                    <a:pt x="3254991" y="1037230"/>
                  </a:lnTo>
                  <a:lnTo>
                    <a:pt x="3200400" y="1016758"/>
                  </a:lnTo>
                  <a:lnTo>
                    <a:pt x="3179928" y="1030406"/>
                  </a:lnTo>
                  <a:lnTo>
                    <a:pt x="3118513" y="989463"/>
                  </a:lnTo>
                  <a:lnTo>
                    <a:pt x="3063922" y="975815"/>
                  </a:lnTo>
                  <a:lnTo>
                    <a:pt x="3029803" y="968991"/>
                  </a:lnTo>
                  <a:lnTo>
                    <a:pt x="3016155" y="989463"/>
                  </a:lnTo>
                  <a:lnTo>
                    <a:pt x="2995683" y="914400"/>
                  </a:lnTo>
                  <a:lnTo>
                    <a:pt x="3036627" y="900752"/>
                  </a:lnTo>
                  <a:lnTo>
                    <a:pt x="3057098" y="839337"/>
                  </a:lnTo>
                  <a:lnTo>
                    <a:pt x="3009331" y="846161"/>
                  </a:lnTo>
                  <a:lnTo>
                    <a:pt x="2913797" y="941695"/>
                  </a:lnTo>
                  <a:lnTo>
                    <a:pt x="2866030" y="975815"/>
                  </a:lnTo>
                  <a:lnTo>
                    <a:pt x="2831910" y="1016758"/>
                  </a:lnTo>
                  <a:lnTo>
                    <a:pt x="2784143" y="1030406"/>
                  </a:lnTo>
                  <a:lnTo>
                    <a:pt x="2729552" y="1078173"/>
                  </a:lnTo>
                  <a:lnTo>
                    <a:pt x="2647665" y="1071349"/>
                  </a:lnTo>
                  <a:lnTo>
                    <a:pt x="2640842" y="1037230"/>
                  </a:lnTo>
                  <a:lnTo>
                    <a:pt x="2613546" y="1030406"/>
                  </a:lnTo>
                  <a:lnTo>
                    <a:pt x="2545307" y="1050877"/>
                  </a:lnTo>
                  <a:lnTo>
                    <a:pt x="2538483" y="1057701"/>
                  </a:lnTo>
                  <a:lnTo>
                    <a:pt x="2477068" y="1057701"/>
                  </a:lnTo>
                  <a:lnTo>
                    <a:pt x="2524836" y="1003110"/>
                  </a:lnTo>
                  <a:lnTo>
                    <a:pt x="2524836" y="1003110"/>
                  </a:lnTo>
                  <a:lnTo>
                    <a:pt x="2599898" y="914400"/>
                  </a:lnTo>
                  <a:lnTo>
                    <a:pt x="2640842" y="852985"/>
                  </a:lnTo>
                  <a:lnTo>
                    <a:pt x="2715904" y="832513"/>
                  </a:lnTo>
                  <a:lnTo>
                    <a:pt x="2784143" y="777922"/>
                  </a:lnTo>
                  <a:lnTo>
                    <a:pt x="2661313" y="771098"/>
                  </a:lnTo>
                  <a:lnTo>
                    <a:pt x="2606722" y="750627"/>
                  </a:lnTo>
                  <a:lnTo>
                    <a:pt x="2558955" y="750627"/>
                  </a:lnTo>
                  <a:lnTo>
                    <a:pt x="2545307" y="771098"/>
                  </a:lnTo>
                  <a:lnTo>
                    <a:pt x="2497540" y="771098"/>
                  </a:lnTo>
                  <a:lnTo>
                    <a:pt x="2415653" y="730155"/>
                  </a:lnTo>
                  <a:lnTo>
                    <a:pt x="2395182" y="736979"/>
                  </a:lnTo>
                  <a:lnTo>
                    <a:pt x="2361062" y="702860"/>
                  </a:lnTo>
                  <a:lnTo>
                    <a:pt x="2354239" y="696036"/>
                  </a:lnTo>
                  <a:lnTo>
                    <a:pt x="2231409" y="689212"/>
                  </a:lnTo>
                  <a:lnTo>
                    <a:pt x="2197289" y="716507"/>
                  </a:lnTo>
                  <a:lnTo>
                    <a:pt x="2149522" y="682388"/>
                  </a:lnTo>
                  <a:lnTo>
                    <a:pt x="2053988" y="655092"/>
                  </a:lnTo>
                  <a:lnTo>
                    <a:pt x="1965277" y="641445"/>
                  </a:lnTo>
                  <a:lnTo>
                    <a:pt x="1705970" y="661916"/>
                  </a:lnTo>
                  <a:lnTo>
                    <a:pt x="1569492" y="661916"/>
                  </a:lnTo>
                  <a:lnTo>
                    <a:pt x="1494430" y="668740"/>
                  </a:lnTo>
                  <a:lnTo>
                    <a:pt x="955343" y="661916"/>
                  </a:lnTo>
                  <a:lnTo>
                    <a:pt x="818865" y="648269"/>
                  </a:lnTo>
                  <a:lnTo>
                    <a:pt x="95534" y="600501"/>
                  </a:lnTo>
                  <a:lnTo>
                    <a:pt x="0" y="566382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Forme libre 5"/>
            <p:cNvSpPr/>
            <p:nvPr/>
          </p:nvSpPr>
          <p:spPr>
            <a:xfrm>
              <a:off x="334370" y="1187355"/>
              <a:ext cx="2770496" cy="4196687"/>
            </a:xfrm>
            <a:custGeom>
              <a:avLst/>
              <a:gdLst>
                <a:gd name="connsiteX0" fmla="*/ 2538484 w 2770496"/>
                <a:gd name="connsiteY0" fmla="*/ 416257 h 4196687"/>
                <a:gd name="connsiteX1" fmla="*/ 2422478 w 2770496"/>
                <a:gd name="connsiteY1" fmla="*/ 402609 h 4196687"/>
                <a:gd name="connsiteX2" fmla="*/ 1610436 w 2770496"/>
                <a:gd name="connsiteY2" fmla="*/ 259308 h 4196687"/>
                <a:gd name="connsiteX3" fmla="*/ 1023582 w 2770496"/>
                <a:gd name="connsiteY3" fmla="*/ 109182 h 4196687"/>
                <a:gd name="connsiteX4" fmla="*/ 702860 w 2770496"/>
                <a:gd name="connsiteY4" fmla="*/ 0 h 4196687"/>
                <a:gd name="connsiteX5" fmla="*/ 757451 w 2770496"/>
                <a:gd name="connsiteY5" fmla="*/ 88711 h 4196687"/>
                <a:gd name="connsiteX6" fmla="*/ 757451 w 2770496"/>
                <a:gd name="connsiteY6" fmla="*/ 122830 h 4196687"/>
                <a:gd name="connsiteX7" fmla="*/ 757451 w 2770496"/>
                <a:gd name="connsiteY7" fmla="*/ 156949 h 4196687"/>
                <a:gd name="connsiteX8" fmla="*/ 757451 w 2770496"/>
                <a:gd name="connsiteY8" fmla="*/ 232012 h 4196687"/>
                <a:gd name="connsiteX9" fmla="*/ 750627 w 2770496"/>
                <a:gd name="connsiteY9" fmla="*/ 266132 h 4196687"/>
                <a:gd name="connsiteX10" fmla="*/ 730155 w 2770496"/>
                <a:gd name="connsiteY10" fmla="*/ 293427 h 4196687"/>
                <a:gd name="connsiteX11" fmla="*/ 716508 w 2770496"/>
                <a:gd name="connsiteY11" fmla="*/ 341194 h 4196687"/>
                <a:gd name="connsiteX12" fmla="*/ 648269 w 2770496"/>
                <a:gd name="connsiteY12" fmla="*/ 395785 h 4196687"/>
                <a:gd name="connsiteX13" fmla="*/ 620973 w 2770496"/>
                <a:gd name="connsiteY13" fmla="*/ 402609 h 4196687"/>
                <a:gd name="connsiteX14" fmla="*/ 586854 w 2770496"/>
                <a:gd name="connsiteY14" fmla="*/ 341194 h 4196687"/>
                <a:gd name="connsiteX15" fmla="*/ 648269 w 2770496"/>
                <a:gd name="connsiteY15" fmla="*/ 348018 h 4196687"/>
                <a:gd name="connsiteX16" fmla="*/ 696036 w 2770496"/>
                <a:gd name="connsiteY16" fmla="*/ 293427 h 4196687"/>
                <a:gd name="connsiteX17" fmla="*/ 668740 w 2770496"/>
                <a:gd name="connsiteY17" fmla="*/ 252484 h 4196687"/>
                <a:gd name="connsiteX18" fmla="*/ 668740 w 2770496"/>
                <a:gd name="connsiteY18" fmla="*/ 252484 h 4196687"/>
                <a:gd name="connsiteX19" fmla="*/ 627797 w 2770496"/>
                <a:gd name="connsiteY19" fmla="*/ 163773 h 4196687"/>
                <a:gd name="connsiteX20" fmla="*/ 518615 w 2770496"/>
                <a:gd name="connsiteY20" fmla="*/ 129654 h 4196687"/>
                <a:gd name="connsiteX21" fmla="*/ 443552 w 2770496"/>
                <a:gd name="connsiteY21" fmla="*/ 75063 h 4196687"/>
                <a:gd name="connsiteX22" fmla="*/ 423081 w 2770496"/>
                <a:gd name="connsiteY22" fmla="*/ 116006 h 4196687"/>
                <a:gd name="connsiteX23" fmla="*/ 423081 w 2770496"/>
                <a:gd name="connsiteY23" fmla="*/ 170597 h 4196687"/>
                <a:gd name="connsiteX24" fmla="*/ 436729 w 2770496"/>
                <a:gd name="connsiteY24" fmla="*/ 300251 h 4196687"/>
                <a:gd name="connsiteX25" fmla="*/ 443552 w 2770496"/>
                <a:gd name="connsiteY25" fmla="*/ 307075 h 4196687"/>
                <a:gd name="connsiteX26" fmla="*/ 423081 w 2770496"/>
                <a:gd name="connsiteY26" fmla="*/ 348018 h 4196687"/>
                <a:gd name="connsiteX27" fmla="*/ 464024 w 2770496"/>
                <a:gd name="connsiteY27" fmla="*/ 361666 h 4196687"/>
                <a:gd name="connsiteX28" fmla="*/ 443552 w 2770496"/>
                <a:gd name="connsiteY28" fmla="*/ 395785 h 4196687"/>
                <a:gd name="connsiteX29" fmla="*/ 457200 w 2770496"/>
                <a:gd name="connsiteY29" fmla="*/ 450376 h 4196687"/>
                <a:gd name="connsiteX30" fmla="*/ 416257 w 2770496"/>
                <a:gd name="connsiteY30" fmla="*/ 484496 h 4196687"/>
                <a:gd name="connsiteX31" fmla="*/ 464024 w 2770496"/>
                <a:gd name="connsiteY31" fmla="*/ 545911 h 4196687"/>
                <a:gd name="connsiteX32" fmla="*/ 402609 w 2770496"/>
                <a:gd name="connsiteY32" fmla="*/ 552735 h 4196687"/>
                <a:gd name="connsiteX33" fmla="*/ 361666 w 2770496"/>
                <a:gd name="connsiteY33" fmla="*/ 696036 h 4196687"/>
                <a:gd name="connsiteX34" fmla="*/ 320723 w 2770496"/>
                <a:gd name="connsiteY34" fmla="*/ 771099 h 4196687"/>
                <a:gd name="connsiteX35" fmla="*/ 259308 w 2770496"/>
                <a:gd name="connsiteY35" fmla="*/ 928048 h 4196687"/>
                <a:gd name="connsiteX36" fmla="*/ 170597 w 2770496"/>
                <a:gd name="connsiteY36" fmla="*/ 1078173 h 4196687"/>
                <a:gd name="connsiteX37" fmla="*/ 156949 w 2770496"/>
                <a:gd name="connsiteY37" fmla="*/ 1112293 h 4196687"/>
                <a:gd name="connsiteX38" fmla="*/ 122830 w 2770496"/>
                <a:gd name="connsiteY38" fmla="*/ 1173708 h 4196687"/>
                <a:gd name="connsiteX39" fmla="*/ 129654 w 2770496"/>
                <a:gd name="connsiteY39" fmla="*/ 1221475 h 4196687"/>
                <a:gd name="connsiteX40" fmla="*/ 95534 w 2770496"/>
                <a:gd name="connsiteY40" fmla="*/ 1289714 h 4196687"/>
                <a:gd name="connsiteX41" fmla="*/ 102358 w 2770496"/>
                <a:gd name="connsiteY41" fmla="*/ 1378424 h 4196687"/>
                <a:gd name="connsiteX42" fmla="*/ 95534 w 2770496"/>
                <a:gd name="connsiteY42" fmla="*/ 1405720 h 4196687"/>
                <a:gd name="connsiteX43" fmla="*/ 102358 w 2770496"/>
                <a:gd name="connsiteY43" fmla="*/ 1446663 h 4196687"/>
                <a:gd name="connsiteX44" fmla="*/ 95534 w 2770496"/>
                <a:gd name="connsiteY44" fmla="*/ 1494430 h 4196687"/>
                <a:gd name="connsiteX45" fmla="*/ 81887 w 2770496"/>
                <a:gd name="connsiteY45" fmla="*/ 1528549 h 4196687"/>
                <a:gd name="connsiteX46" fmla="*/ 81887 w 2770496"/>
                <a:gd name="connsiteY46" fmla="*/ 1583141 h 4196687"/>
                <a:gd name="connsiteX47" fmla="*/ 0 w 2770496"/>
                <a:gd name="connsiteY47" fmla="*/ 1671851 h 4196687"/>
                <a:gd name="connsiteX48" fmla="*/ 0 w 2770496"/>
                <a:gd name="connsiteY48" fmla="*/ 1746914 h 4196687"/>
                <a:gd name="connsiteX49" fmla="*/ 40943 w 2770496"/>
                <a:gd name="connsiteY49" fmla="*/ 1815152 h 4196687"/>
                <a:gd name="connsiteX50" fmla="*/ 47767 w 2770496"/>
                <a:gd name="connsiteY50" fmla="*/ 1903863 h 4196687"/>
                <a:gd name="connsiteX51" fmla="*/ 40943 w 2770496"/>
                <a:gd name="connsiteY51" fmla="*/ 1972102 h 4196687"/>
                <a:gd name="connsiteX52" fmla="*/ 27296 w 2770496"/>
                <a:gd name="connsiteY52" fmla="*/ 1999397 h 4196687"/>
                <a:gd name="connsiteX53" fmla="*/ 34120 w 2770496"/>
                <a:gd name="connsiteY53" fmla="*/ 2060812 h 4196687"/>
                <a:gd name="connsiteX54" fmla="*/ 34120 w 2770496"/>
                <a:gd name="connsiteY54" fmla="*/ 2101755 h 4196687"/>
                <a:gd name="connsiteX55" fmla="*/ 75063 w 2770496"/>
                <a:gd name="connsiteY55" fmla="*/ 2142699 h 4196687"/>
                <a:gd name="connsiteX56" fmla="*/ 75063 w 2770496"/>
                <a:gd name="connsiteY56" fmla="*/ 2204114 h 4196687"/>
                <a:gd name="connsiteX57" fmla="*/ 68239 w 2770496"/>
                <a:gd name="connsiteY57" fmla="*/ 2245057 h 4196687"/>
                <a:gd name="connsiteX58" fmla="*/ 102358 w 2770496"/>
                <a:gd name="connsiteY58" fmla="*/ 2299648 h 4196687"/>
                <a:gd name="connsiteX59" fmla="*/ 122830 w 2770496"/>
                <a:gd name="connsiteY59" fmla="*/ 2313296 h 4196687"/>
                <a:gd name="connsiteX60" fmla="*/ 150126 w 2770496"/>
                <a:gd name="connsiteY60" fmla="*/ 2292824 h 4196687"/>
                <a:gd name="connsiteX61" fmla="*/ 177421 w 2770496"/>
                <a:gd name="connsiteY61" fmla="*/ 2354239 h 4196687"/>
                <a:gd name="connsiteX62" fmla="*/ 150126 w 2770496"/>
                <a:gd name="connsiteY62" fmla="*/ 2347415 h 4196687"/>
                <a:gd name="connsiteX63" fmla="*/ 136478 w 2770496"/>
                <a:gd name="connsiteY63" fmla="*/ 2442949 h 4196687"/>
                <a:gd name="connsiteX64" fmla="*/ 170597 w 2770496"/>
                <a:gd name="connsiteY64" fmla="*/ 2524836 h 4196687"/>
                <a:gd name="connsiteX65" fmla="*/ 211540 w 2770496"/>
                <a:gd name="connsiteY65" fmla="*/ 2565779 h 4196687"/>
                <a:gd name="connsiteX66" fmla="*/ 225188 w 2770496"/>
                <a:gd name="connsiteY66" fmla="*/ 2593075 h 4196687"/>
                <a:gd name="connsiteX67" fmla="*/ 204717 w 2770496"/>
                <a:gd name="connsiteY67" fmla="*/ 2620370 h 4196687"/>
                <a:gd name="connsiteX68" fmla="*/ 197893 w 2770496"/>
                <a:gd name="connsiteY68" fmla="*/ 2668138 h 4196687"/>
                <a:gd name="connsiteX69" fmla="*/ 225188 w 2770496"/>
                <a:gd name="connsiteY69" fmla="*/ 2743200 h 4196687"/>
                <a:gd name="connsiteX70" fmla="*/ 252484 w 2770496"/>
                <a:gd name="connsiteY70" fmla="*/ 2790967 h 4196687"/>
                <a:gd name="connsiteX71" fmla="*/ 252484 w 2770496"/>
                <a:gd name="connsiteY71" fmla="*/ 2838735 h 4196687"/>
                <a:gd name="connsiteX72" fmla="*/ 286603 w 2770496"/>
                <a:gd name="connsiteY72" fmla="*/ 2859206 h 4196687"/>
                <a:gd name="connsiteX73" fmla="*/ 300251 w 2770496"/>
                <a:gd name="connsiteY73" fmla="*/ 2906973 h 4196687"/>
                <a:gd name="connsiteX74" fmla="*/ 300251 w 2770496"/>
                <a:gd name="connsiteY74" fmla="*/ 2906973 h 4196687"/>
                <a:gd name="connsiteX75" fmla="*/ 327546 w 2770496"/>
                <a:gd name="connsiteY75" fmla="*/ 2954741 h 4196687"/>
                <a:gd name="connsiteX76" fmla="*/ 320723 w 2770496"/>
                <a:gd name="connsiteY76" fmla="*/ 3029803 h 4196687"/>
                <a:gd name="connsiteX77" fmla="*/ 313899 w 2770496"/>
                <a:gd name="connsiteY77" fmla="*/ 3111690 h 4196687"/>
                <a:gd name="connsiteX78" fmla="*/ 375314 w 2770496"/>
                <a:gd name="connsiteY78" fmla="*/ 3145809 h 4196687"/>
                <a:gd name="connsiteX79" fmla="*/ 423081 w 2770496"/>
                <a:gd name="connsiteY79" fmla="*/ 3179929 h 4196687"/>
                <a:gd name="connsiteX80" fmla="*/ 470848 w 2770496"/>
                <a:gd name="connsiteY80" fmla="*/ 3173105 h 4196687"/>
                <a:gd name="connsiteX81" fmla="*/ 545911 w 2770496"/>
                <a:gd name="connsiteY81" fmla="*/ 3241344 h 4196687"/>
                <a:gd name="connsiteX82" fmla="*/ 593678 w 2770496"/>
                <a:gd name="connsiteY82" fmla="*/ 3295935 h 4196687"/>
                <a:gd name="connsiteX83" fmla="*/ 648269 w 2770496"/>
                <a:gd name="connsiteY83" fmla="*/ 3316406 h 4196687"/>
                <a:gd name="connsiteX84" fmla="*/ 655093 w 2770496"/>
                <a:gd name="connsiteY84" fmla="*/ 3364173 h 4196687"/>
                <a:gd name="connsiteX85" fmla="*/ 716508 w 2770496"/>
                <a:gd name="connsiteY85" fmla="*/ 3405117 h 4196687"/>
                <a:gd name="connsiteX86" fmla="*/ 771099 w 2770496"/>
                <a:gd name="connsiteY86" fmla="*/ 3439236 h 4196687"/>
                <a:gd name="connsiteX87" fmla="*/ 798394 w 2770496"/>
                <a:gd name="connsiteY87" fmla="*/ 3487003 h 4196687"/>
                <a:gd name="connsiteX88" fmla="*/ 812042 w 2770496"/>
                <a:gd name="connsiteY88" fmla="*/ 3541594 h 4196687"/>
                <a:gd name="connsiteX89" fmla="*/ 812042 w 2770496"/>
                <a:gd name="connsiteY89" fmla="*/ 3630305 h 4196687"/>
                <a:gd name="connsiteX90" fmla="*/ 846161 w 2770496"/>
                <a:gd name="connsiteY90" fmla="*/ 3637129 h 4196687"/>
                <a:gd name="connsiteX91" fmla="*/ 852985 w 2770496"/>
                <a:gd name="connsiteY91" fmla="*/ 3684896 h 4196687"/>
                <a:gd name="connsiteX92" fmla="*/ 907576 w 2770496"/>
                <a:gd name="connsiteY92" fmla="*/ 3684896 h 4196687"/>
                <a:gd name="connsiteX93" fmla="*/ 989463 w 2770496"/>
                <a:gd name="connsiteY93" fmla="*/ 3698544 h 4196687"/>
                <a:gd name="connsiteX94" fmla="*/ 1044054 w 2770496"/>
                <a:gd name="connsiteY94" fmla="*/ 3719015 h 4196687"/>
                <a:gd name="connsiteX95" fmla="*/ 1105469 w 2770496"/>
                <a:gd name="connsiteY95" fmla="*/ 3725839 h 4196687"/>
                <a:gd name="connsiteX96" fmla="*/ 1241946 w 2770496"/>
                <a:gd name="connsiteY96" fmla="*/ 3739487 h 4196687"/>
                <a:gd name="connsiteX97" fmla="*/ 1248770 w 2770496"/>
                <a:gd name="connsiteY97" fmla="*/ 3766782 h 4196687"/>
                <a:gd name="connsiteX98" fmla="*/ 1890215 w 2770496"/>
                <a:gd name="connsiteY98" fmla="*/ 4148920 h 4196687"/>
                <a:gd name="connsiteX99" fmla="*/ 2408830 w 2770496"/>
                <a:gd name="connsiteY99" fmla="*/ 4196687 h 4196687"/>
                <a:gd name="connsiteX100" fmla="*/ 2436126 w 2770496"/>
                <a:gd name="connsiteY100" fmla="*/ 4121624 h 4196687"/>
                <a:gd name="connsiteX101" fmla="*/ 2709081 w 2770496"/>
                <a:gd name="connsiteY101" fmla="*/ 4142096 h 4196687"/>
                <a:gd name="connsiteX102" fmla="*/ 2770496 w 2770496"/>
                <a:gd name="connsiteY102" fmla="*/ 4189863 h 419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770496" h="4196687">
                  <a:moveTo>
                    <a:pt x="2538484" y="416257"/>
                  </a:moveTo>
                  <a:lnTo>
                    <a:pt x="2422478" y="402609"/>
                  </a:lnTo>
                  <a:lnTo>
                    <a:pt x="1610436" y="259308"/>
                  </a:lnTo>
                  <a:lnTo>
                    <a:pt x="1023582" y="109182"/>
                  </a:lnTo>
                  <a:lnTo>
                    <a:pt x="702860" y="0"/>
                  </a:lnTo>
                  <a:lnTo>
                    <a:pt x="757451" y="88711"/>
                  </a:lnTo>
                  <a:lnTo>
                    <a:pt x="757451" y="122830"/>
                  </a:lnTo>
                  <a:lnTo>
                    <a:pt x="757451" y="156949"/>
                  </a:lnTo>
                  <a:lnTo>
                    <a:pt x="757451" y="232012"/>
                  </a:lnTo>
                  <a:lnTo>
                    <a:pt x="750627" y="266132"/>
                  </a:lnTo>
                  <a:lnTo>
                    <a:pt x="730155" y="293427"/>
                  </a:lnTo>
                  <a:lnTo>
                    <a:pt x="716508" y="341194"/>
                  </a:lnTo>
                  <a:lnTo>
                    <a:pt x="648269" y="395785"/>
                  </a:lnTo>
                  <a:lnTo>
                    <a:pt x="620973" y="402609"/>
                  </a:lnTo>
                  <a:lnTo>
                    <a:pt x="586854" y="341194"/>
                  </a:lnTo>
                  <a:lnTo>
                    <a:pt x="648269" y="348018"/>
                  </a:lnTo>
                  <a:lnTo>
                    <a:pt x="696036" y="293427"/>
                  </a:lnTo>
                  <a:lnTo>
                    <a:pt x="668740" y="252484"/>
                  </a:lnTo>
                  <a:lnTo>
                    <a:pt x="668740" y="252484"/>
                  </a:lnTo>
                  <a:lnTo>
                    <a:pt x="627797" y="163773"/>
                  </a:lnTo>
                  <a:lnTo>
                    <a:pt x="518615" y="129654"/>
                  </a:lnTo>
                  <a:lnTo>
                    <a:pt x="443552" y="75063"/>
                  </a:lnTo>
                  <a:lnTo>
                    <a:pt x="423081" y="116006"/>
                  </a:lnTo>
                  <a:lnTo>
                    <a:pt x="423081" y="170597"/>
                  </a:lnTo>
                  <a:lnTo>
                    <a:pt x="436729" y="300251"/>
                  </a:lnTo>
                  <a:lnTo>
                    <a:pt x="443552" y="307075"/>
                  </a:lnTo>
                  <a:lnTo>
                    <a:pt x="423081" y="348018"/>
                  </a:lnTo>
                  <a:lnTo>
                    <a:pt x="464024" y="361666"/>
                  </a:lnTo>
                  <a:lnTo>
                    <a:pt x="443552" y="395785"/>
                  </a:lnTo>
                  <a:lnTo>
                    <a:pt x="457200" y="450376"/>
                  </a:lnTo>
                  <a:lnTo>
                    <a:pt x="416257" y="484496"/>
                  </a:lnTo>
                  <a:lnTo>
                    <a:pt x="464024" y="545911"/>
                  </a:lnTo>
                  <a:lnTo>
                    <a:pt x="402609" y="552735"/>
                  </a:lnTo>
                  <a:lnTo>
                    <a:pt x="361666" y="696036"/>
                  </a:lnTo>
                  <a:lnTo>
                    <a:pt x="320723" y="771099"/>
                  </a:lnTo>
                  <a:lnTo>
                    <a:pt x="259308" y="928048"/>
                  </a:lnTo>
                  <a:lnTo>
                    <a:pt x="170597" y="1078173"/>
                  </a:lnTo>
                  <a:lnTo>
                    <a:pt x="156949" y="1112293"/>
                  </a:lnTo>
                  <a:lnTo>
                    <a:pt x="122830" y="1173708"/>
                  </a:lnTo>
                  <a:lnTo>
                    <a:pt x="129654" y="1221475"/>
                  </a:lnTo>
                  <a:lnTo>
                    <a:pt x="95534" y="1289714"/>
                  </a:lnTo>
                  <a:lnTo>
                    <a:pt x="102358" y="1378424"/>
                  </a:lnTo>
                  <a:lnTo>
                    <a:pt x="95534" y="1405720"/>
                  </a:lnTo>
                  <a:lnTo>
                    <a:pt x="102358" y="1446663"/>
                  </a:lnTo>
                  <a:lnTo>
                    <a:pt x="95534" y="1494430"/>
                  </a:lnTo>
                  <a:lnTo>
                    <a:pt x="81887" y="1528549"/>
                  </a:lnTo>
                  <a:lnTo>
                    <a:pt x="81887" y="1583141"/>
                  </a:lnTo>
                  <a:lnTo>
                    <a:pt x="0" y="1671851"/>
                  </a:lnTo>
                  <a:lnTo>
                    <a:pt x="0" y="1746914"/>
                  </a:lnTo>
                  <a:lnTo>
                    <a:pt x="40943" y="1815152"/>
                  </a:lnTo>
                  <a:lnTo>
                    <a:pt x="47767" y="1903863"/>
                  </a:lnTo>
                  <a:lnTo>
                    <a:pt x="40943" y="1972102"/>
                  </a:lnTo>
                  <a:lnTo>
                    <a:pt x="27296" y="1999397"/>
                  </a:lnTo>
                  <a:lnTo>
                    <a:pt x="34120" y="2060812"/>
                  </a:lnTo>
                  <a:lnTo>
                    <a:pt x="34120" y="2101755"/>
                  </a:lnTo>
                  <a:lnTo>
                    <a:pt x="75063" y="2142699"/>
                  </a:lnTo>
                  <a:lnTo>
                    <a:pt x="75063" y="2204114"/>
                  </a:lnTo>
                  <a:lnTo>
                    <a:pt x="68239" y="2245057"/>
                  </a:lnTo>
                  <a:lnTo>
                    <a:pt x="102358" y="2299648"/>
                  </a:lnTo>
                  <a:lnTo>
                    <a:pt x="122830" y="2313296"/>
                  </a:lnTo>
                  <a:lnTo>
                    <a:pt x="150126" y="2292824"/>
                  </a:lnTo>
                  <a:lnTo>
                    <a:pt x="177421" y="2354239"/>
                  </a:lnTo>
                  <a:lnTo>
                    <a:pt x="150126" y="2347415"/>
                  </a:lnTo>
                  <a:lnTo>
                    <a:pt x="136478" y="2442949"/>
                  </a:lnTo>
                  <a:lnTo>
                    <a:pt x="170597" y="2524836"/>
                  </a:lnTo>
                  <a:lnTo>
                    <a:pt x="211540" y="2565779"/>
                  </a:lnTo>
                  <a:lnTo>
                    <a:pt x="225188" y="2593075"/>
                  </a:lnTo>
                  <a:lnTo>
                    <a:pt x="204717" y="2620370"/>
                  </a:lnTo>
                  <a:lnTo>
                    <a:pt x="197893" y="2668138"/>
                  </a:lnTo>
                  <a:lnTo>
                    <a:pt x="225188" y="2743200"/>
                  </a:lnTo>
                  <a:lnTo>
                    <a:pt x="252484" y="2790967"/>
                  </a:lnTo>
                  <a:lnTo>
                    <a:pt x="252484" y="2838735"/>
                  </a:lnTo>
                  <a:lnTo>
                    <a:pt x="286603" y="2859206"/>
                  </a:lnTo>
                  <a:lnTo>
                    <a:pt x="300251" y="2906973"/>
                  </a:lnTo>
                  <a:lnTo>
                    <a:pt x="300251" y="2906973"/>
                  </a:lnTo>
                  <a:lnTo>
                    <a:pt x="327546" y="2954741"/>
                  </a:lnTo>
                  <a:lnTo>
                    <a:pt x="320723" y="3029803"/>
                  </a:lnTo>
                  <a:lnTo>
                    <a:pt x="313899" y="3111690"/>
                  </a:lnTo>
                  <a:lnTo>
                    <a:pt x="375314" y="3145809"/>
                  </a:lnTo>
                  <a:lnTo>
                    <a:pt x="423081" y="3179929"/>
                  </a:lnTo>
                  <a:lnTo>
                    <a:pt x="470848" y="3173105"/>
                  </a:lnTo>
                  <a:lnTo>
                    <a:pt x="545911" y="3241344"/>
                  </a:lnTo>
                  <a:lnTo>
                    <a:pt x="593678" y="3295935"/>
                  </a:lnTo>
                  <a:lnTo>
                    <a:pt x="648269" y="3316406"/>
                  </a:lnTo>
                  <a:lnTo>
                    <a:pt x="655093" y="3364173"/>
                  </a:lnTo>
                  <a:lnTo>
                    <a:pt x="716508" y="3405117"/>
                  </a:lnTo>
                  <a:lnTo>
                    <a:pt x="771099" y="3439236"/>
                  </a:lnTo>
                  <a:lnTo>
                    <a:pt x="798394" y="3487003"/>
                  </a:lnTo>
                  <a:lnTo>
                    <a:pt x="812042" y="3541594"/>
                  </a:lnTo>
                  <a:lnTo>
                    <a:pt x="812042" y="3630305"/>
                  </a:lnTo>
                  <a:lnTo>
                    <a:pt x="846161" y="3637129"/>
                  </a:lnTo>
                  <a:lnTo>
                    <a:pt x="852985" y="3684896"/>
                  </a:lnTo>
                  <a:lnTo>
                    <a:pt x="907576" y="3684896"/>
                  </a:lnTo>
                  <a:lnTo>
                    <a:pt x="989463" y="3698544"/>
                  </a:lnTo>
                  <a:lnTo>
                    <a:pt x="1044054" y="3719015"/>
                  </a:lnTo>
                  <a:lnTo>
                    <a:pt x="1105469" y="3725839"/>
                  </a:lnTo>
                  <a:lnTo>
                    <a:pt x="1241946" y="3739487"/>
                  </a:lnTo>
                  <a:lnTo>
                    <a:pt x="1248770" y="3766782"/>
                  </a:lnTo>
                  <a:lnTo>
                    <a:pt x="1890215" y="4148920"/>
                  </a:lnTo>
                  <a:lnTo>
                    <a:pt x="2408830" y="4196687"/>
                  </a:lnTo>
                  <a:lnTo>
                    <a:pt x="2436126" y="4121624"/>
                  </a:lnTo>
                  <a:lnTo>
                    <a:pt x="2709081" y="4142096"/>
                  </a:lnTo>
                  <a:lnTo>
                    <a:pt x="2770496" y="4189863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orme libre 6"/>
            <p:cNvSpPr/>
            <p:nvPr/>
          </p:nvSpPr>
          <p:spPr>
            <a:xfrm>
              <a:off x="3093522" y="5165766"/>
              <a:ext cx="4827320" cy="1425039"/>
            </a:xfrm>
            <a:custGeom>
              <a:avLst/>
              <a:gdLst>
                <a:gd name="connsiteX0" fmla="*/ 0 w 4827320"/>
                <a:gd name="connsiteY0" fmla="*/ 207818 h 1425039"/>
                <a:gd name="connsiteX1" fmla="*/ 53439 w 4827320"/>
                <a:gd name="connsiteY1" fmla="*/ 237507 h 1425039"/>
                <a:gd name="connsiteX2" fmla="*/ 59377 w 4827320"/>
                <a:gd name="connsiteY2" fmla="*/ 279070 h 1425039"/>
                <a:gd name="connsiteX3" fmla="*/ 100940 w 4827320"/>
                <a:gd name="connsiteY3" fmla="*/ 332509 h 1425039"/>
                <a:gd name="connsiteX4" fmla="*/ 190005 w 4827320"/>
                <a:gd name="connsiteY4" fmla="*/ 385948 h 1425039"/>
                <a:gd name="connsiteX5" fmla="*/ 201881 w 4827320"/>
                <a:gd name="connsiteY5" fmla="*/ 415637 h 1425039"/>
                <a:gd name="connsiteX6" fmla="*/ 261257 w 4827320"/>
                <a:gd name="connsiteY6" fmla="*/ 528452 h 1425039"/>
                <a:gd name="connsiteX7" fmla="*/ 267195 w 4827320"/>
                <a:gd name="connsiteY7" fmla="*/ 581891 h 1425039"/>
                <a:gd name="connsiteX8" fmla="*/ 326572 w 4827320"/>
                <a:gd name="connsiteY8" fmla="*/ 641268 h 1425039"/>
                <a:gd name="connsiteX9" fmla="*/ 350322 w 4827320"/>
                <a:gd name="connsiteY9" fmla="*/ 682831 h 1425039"/>
                <a:gd name="connsiteX10" fmla="*/ 403761 w 4827320"/>
                <a:gd name="connsiteY10" fmla="*/ 712520 h 1425039"/>
                <a:gd name="connsiteX11" fmla="*/ 504701 w 4827320"/>
                <a:gd name="connsiteY11" fmla="*/ 760021 h 1425039"/>
                <a:gd name="connsiteX12" fmla="*/ 534390 w 4827320"/>
                <a:gd name="connsiteY12" fmla="*/ 783772 h 1425039"/>
                <a:gd name="connsiteX13" fmla="*/ 552203 w 4827320"/>
                <a:gd name="connsiteY13" fmla="*/ 754083 h 1425039"/>
                <a:gd name="connsiteX14" fmla="*/ 581891 w 4827320"/>
                <a:gd name="connsiteY14" fmla="*/ 742208 h 1425039"/>
                <a:gd name="connsiteX15" fmla="*/ 587829 w 4827320"/>
                <a:gd name="connsiteY15" fmla="*/ 700644 h 1425039"/>
                <a:gd name="connsiteX16" fmla="*/ 629392 w 4827320"/>
                <a:gd name="connsiteY16" fmla="*/ 659081 h 1425039"/>
                <a:gd name="connsiteX17" fmla="*/ 665018 w 4827320"/>
                <a:gd name="connsiteY17" fmla="*/ 647205 h 1425039"/>
                <a:gd name="connsiteX18" fmla="*/ 700644 w 4827320"/>
                <a:gd name="connsiteY18" fmla="*/ 623455 h 1425039"/>
                <a:gd name="connsiteX19" fmla="*/ 795647 w 4827320"/>
                <a:gd name="connsiteY19" fmla="*/ 635330 h 1425039"/>
                <a:gd name="connsiteX20" fmla="*/ 866899 w 4827320"/>
                <a:gd name="connsiteY20" fmla="*/ 659081 h 1425039"/>
                <a:gd name="connsiteX21" fmla="*/ 902525 w 4827320"/>
                <a:gd name="connsiteY21" fmla="*/ 718457 h 1425039"/>
                <a:gd name="connsiteX22" fmla="*/ 967839 w 4827320"/>
                <a:gd name="connsiteY22" fmla="*/ 783772 h 1425039"/>
                <a:gd name="connsiteX23" fmla="*/ 1015340 w 4827320"/>
                <a:gd name="connsiteY23" fmla="*/ 896587 h 1425039"/>
                <a:gd name="connsiteX24" fmla="*/ 1086592 w 4827320"/>
                <a:gd name="connsiteY24" fmla="*/ 973777 h 1425039"/>
                <a:gd name="connsiteX25" fmla="*/ 1140031 w 4827320"/>
                <a:gd name="connsiteY25" fmla="*/ 1039091 h 1425039"/>
                <a:gd name="connsiteX26" fmla="*/ 1193470 w 4827320"/>
                <a:gd name="connsiteY26" fmla="*/ 1080655 h 1425039"/>
                <a:gd name="connsiteX27" fmla="*/ 1205346 w 4827320"/>
                <a:gd name="connsiteY27" fmla="*/ 1145969 h 1425039"/>
                <a:gd name="connsiteX28" fmla="*/ 1246909 w 4827320"/>
                <a:gd name="connsiteY28" fmla="*/ 1235034 h 1425039"/>
                <a:gd name="connsiteX29" fmla="*/ 1282535 w 4827320"/>
                <a:gd name="connsiteY29" fmla="*/ 1330037 h 1425039"/>
                <a:gd name="connsiteX30" fmla="*/ 1324099 w 4827320"/>
                <a:gd name="connsiteY30" fmla="*/ 1353787 h 1425039"/>
                <a:gd name="connsiteX31" fmla="*/ 1389413 w 4827320"/>
                <a:gd name="connsiteY31" fmla="*/ 1371600 h 1425039"/>
                <a:gd name="connsiteX32" fmla="*/ 1425039 w 4827320"/>
                <a:gd name="connsiteY32" fmla="*/ 1371600 h 1425039"/>
                <a:gd name="connsiteX33" fmla="*/ 1472540 w 4827320"/>
                <a:gd name="connsiteY33" fmla="*/ 1401289 h 1425039"/>
                <a:gd name="connsiteX34" fmla="*/ 1537855 w 4827320"/>
                <a:gd name="connsiteY34" fmla="*/ 1407226 h 1425039"/>
                <a:gd name="connsiteX35" fmla="*/ 1603169 w 4827320"/>
                <a:gd name="connsiteY35" fmla="*/ 1425039 h 1425039"/>
                <a:gd name="connsiteX36" fmla="*/ 1638795 w 4827320"/>
                <a:gd name="connsiteY36" fmla="*/ 1413164 h 1425039"/>
                <a:gd name="connsiteX37" fmla="*/ 1609107 w 4827320"/>
                <a:gd name="connsiteY37" fmla="*/ 1395351 h 1425039"/>
                <a:gd name="connsiteX38" fmla="*/ 1615044 w 4827320"/>
                <a:gd name="connsiteY38" fmla="*/ 1318161 h 1425039"/>
                <a:gd name="connsiteX39" fmla="*/ 1591294 w 4827320"/>
                <a:gd name="connsiteY39" fmla="*/ 1294411 h 1425039"/>
                <a:gd name="connsiteX40" fmla="*/ 1597231 w 4827320"/>
                <a:gd name="connsiteY40" fmla="*/ 1252847 h 1425039"/>
                <a:gd name="connsiteX41" fmla="*/ 1597231 w 4827320"/>
                <a:gd name="connsiteY41" fmla="*/ 1252847 h 1425039"/>
                <a:gd name="connsiteX42" fmla="*/ 1585356 w 4827320"/>
                <a:gd name="connsiteY42" fmla="*/ 1199408 h 1425039"/>
                <a:gd name="connsiteX43" fmla="*/ 1597231 w 4827320"/>
                <a:gd name="connsiteY43" fmla="*/ 1140031 h 1425039"/>
                <a:gd name="connsiteX44" fmla="*/ 1555668 w 4827320"/>
                <a:gd name="connsiteY44" fmla="*/ 1140031 h 1425039"/>
                <a:gd name="connsiteX45" fmla="*/ 1585356 w 4827320"/>
                <a:gd name="connsiteY45" fmla="*/ 1116281 h 1425039"/>
                <a:gd name="connsiteX46" fmla="*/ 1626920 w 4827320"/>
                <a:gd name="connsiteY46" fmla="*/ 1039091 h 1425039"/>
                <a:gd name="connsiteX47" fmla="*/ 1573481 w 4827320"/>
                <a:gd name="connsiteY47" fmla="*/ 1033153 h 1425039"/>
                <a:gd name="connsiteX48" fmla="*/ 1632857 w 4827320"/>
                <a:gd name="connsiteY48" fmla="*/ 1009403 h 1425039"/>
                <a:gd name="connsiteX49" fmla="*/ 1650670 w 4827320"/>
                <a:gd name="connsiteY49" fmla="*/ 979715 h 1425039"/>
                <a:gd name="connsiteX50" fmla="*/ 1638795 w 4827320"/>
                <a:gd name="connsiteY50" fmla="*/ 955964 h 1425039"/>
                <a:gd name="connsiteX51" fmla="*/ 1662546 w 4827320"/>
                <a:gd name="connsiteY51" fmla="*/ 955964 h 1425039"/>
                <a:gd name="connsiteX52" fmla="*/ 1715984 w 4827320"/>
                <a:gd name="connsiteY52" fmla="*/ 902525 h 1425039"/>
                <a:gd name="connsiteX53" fmla="*/ 1721922 w 4827320"/>
                <a:gd name="connsiteY53" fmla="*/ 872837 h 1425039"/>
                <a:gd name="connsiteX54" fmla="*/ 1751610 w 4827320"/>
                <a:gd name="connsiteY54" fmla="*/ 872837 h 1425039"/>
                <a:gd name="connsiteX55" fmla="*/ 1751610 w 4827320"/>
                <a:gd name="connsiteY55" fmla="*/ 872837 h 1425039"/>
                <a:gd name="connsiteX56" fmla="*/ 1769423 w 4827320"/>
                <a:gd name="connsiteY56" fmla="*/ 825335 h 1425039"/>
                <a:gd name="connsiteX57" fmla="*/ 1900052 w 4827320"/>
                <a:gd name="connsiteY57" fmla="*/ 825335 h 1425039"/>
                <a:gd name="connsiteX58" fmla="*/ 2024743 w 4827320"/>
                <a:gd name="connsiteY58" fmla="*/ 688769 h 1425039"/>
                <a:gd name="connsiteX59" fmla="*/ 2042556 w 4827320"/>
                <a:gd name="connsiteY59" fmla="*/ 617517 h 1425039"/>
                <a:gd name="connsiteX60" fmla="*/ 2078182 w 4827320"/>
                <a:gd name="connsiteY60" fmla="*/ 593766 h 1425039"/>
                <a:gd name="connsiteX61" fmla="*/ 2107870 w 4827320"/>
                <a:gd name="connsiteY61" fmla="*/ 629392 h 1425039"/>
                <a:gd name="connsiteX62" fmla="*/ 2090057 w 4827320"/>
                <a:gd name="connsiteY62" fmla="*/ 641268 h 1425039"/>
                <a:gd name="connsiteX63" fmla="*/ 2125683 w 4827320"/>
                <a:gd name="connsiteY63" fmla="*/ 641268 h 1425039"/>
                <a:gd name="connsiteX64" fmla="*/ 2303813 w 4827320"/>
                <a:gd name="connsiteY64" fmla="*/ 570016 h 1425039"/>
                <a:gd name="connsiteX65" fmla="*/ 2422566 w 4827320"/>
                <a:gd name="connsiteY65" fmla="*/ 570016 h 1425039"/>
                <a:gd name="connsiteX66" fmla="*/ 2452255 w 4827320"/>
                <a:gd name="connsiteY66" fmla="*/ 581891 h 1425039"/>
                <a:gd name="connsiteX67" fmla="*/ 2553195 w 4827320"/>
                <a:gd name="connsiteY67" fmla="*/ 587829 h 1425039"/>
                <a:gd name="connsiteX68" fmla="*/ 2559133 w 4827320"/>
                <a:gd name="connsiteY68" fmla="*/ 558140 h 1425039"/>
                <a:gd name="connsiteX69" fmla="*/ 2600696 w 4827320"/>
                <a:gd name="connsiteY69" fmla="*/ 534390 h 1425039"/>
                <a:gd name="connsiteX70" fmla="*/ 2600696 w 4827320"/>
                <a:gd name="connsiteY70" fmla="*/ 534390 h 1425039"/>
                <a:gd name="connsiteX71" fmla="*/ 2660073 w 4827320"/>
                <a:gd name="connsiteY71" fmla="*/ 564078 h 1425039"/>
                <a:gd name="connsiteX72" fmla="*/ 2707574 w 4827320"/>
                <a:gd name="connsiteY72" fmla="*/ 564078 h 1425039"/>
                <a:gd name="connsiteX73" fmla="*/ 2660073 w 4827320"/>
                <a:gd name="connsiteY73" fmla="*/ 486889 h 1425039"/>
                <a:gd name="connsiteX74" fmla="*/ 2666010 w 4827320"/>
                <a:gd name="connsiteY74" fmla="*/ 480951 h 1425039"/>
                <a:gd name="connsiteX75" fmla="*/ 2737262 w 4827320"/>
                <a:gd name="connsiteY75" fmla="*/ 552203 h 1425039"/>
                <a:gd name="connsiteX76" fmla="*/ 2719449 w 4827320"/>
                <a:gd name="connsiteY76" fmla="*/ 647205 h 1425039"/>
                <a:gd name="connsiteX77" fmla="*/ 2796639 w 4827320"/>
                <a:gd name="connsiteY77" fmla="*/ 670956 h 1425039"/>
                <a:gd name="connsiteX78" fmla="*/ 2832265 w 4827320"/>
                <a:gd name="connsiteY78" fmla="*/ 635330 h 1425039"/>
                <a:gd name="connsiteX79" fmla="*/ 2885704 w 4827320"/>
                <a:gd name="connsiteY79" fmla="*/ 641268 h 1425039"/>
                <a:gd name="connsiteX80" fmla="*/ 2927268 w 4827320"/>
                <a:gd name="connsiteY80" fmla="*/ 623455 h 1425039"/>
                <a:gd name="connsiteX81" fmla="*/ 2939143 w 4827320"/>
                <a:gd name="connsiteY81" fmla="*/ 593766 h 1425039"/>
                <a:gd name="connsiteX82" fmla="*/ 2897579 w 4827320"/>
                <a:gd name="connsiteY82" fmla="*/ 534390 h 1425039"/>
                <a:gd name="connsiteX83" fmla="*/ 2903517 w 4827320"/>
                <a:gd name="connsiteY83" fmla="*/ 516577 h 1425039"/>
                <a:gd name="connsiteX84" fmla="*/ 2951018 w 4827320"/>
                <a:gd name="connsiteY84" fmla="*/ 528452 h 1425039"/>
                <a:gd name="connsiteX85" fmla="*/ 2956956 w 4827320"/>
                <a:gd name="connsiteY85" fmla="*/ 558140 h 1425039"/>
                <a:gd name="connsiteX86" fmla="*/ 3046021 w 4827320"/>
                <a:gd name="connsiteY86" fmla="*/ 599704 h 1425039"/>
                <a:gd name="connsiteX87" fmla="*/ 3081647 w 4827320"/>
                <a:gd name="connsiteY87" fmla="*/ 641268 h 1425039"/>
                <a:gd name="connsiteX88" fmla="*/ 3111335 w 4827320"/>
                <a:gd name="connsiteY88" fmla="*/ 581891 h 1425039"/>
                <a:gd name="connsiteX89" fmla="*/ 3069772 w 4827320"/>
                <a:gd name="connsiteY89" fmla="*/ 534390 h 1425039"/>
                <a:gd name="connsiteX90" fmla="*/ 3022270 w 4827320"/>
                <a:gd name="connsiteY90" fmla="*/ 528452 h 1425039"/>
                <a:gd name="connsiteX91" fmla="*/ 3046021 w 4827320"/>
                <a:gd name="connsiteY91" fmla="*/ 475013 h 1425039"/>
                <a:gd name="connsiteX92" fmla="*/ 3087584 w 4827320"/>
                <a:gd name="connsiteY92" fmla="*/ 451263 h 1425039"/>
                <a:gd name="connsiteX93" fmla="*/ 3046021 w 4827320"/>
                <a:gd name="connsiteY93" fmla="*/ 427512 h 1425039"/>
                <a:gd name="connsiteX94" fmla="*/ 3004457 w 4827320"/>
                <a:gd name="connsiteY94" fmla="*/ 433450 h 1425039"/>
                <a:gd name="connsiteX95" fmla="*/ 2968831 w 4827320"/>
                <a:gd name="connsiteY95" fmla="*/ 445325 h 1425039"/>
                <a:gd name="connsiteX96" fmla="*/ 2968831 w 4827320"/>
                <a:gd name="connsiteY96" fmla="*/ 397824 h 1425039"/>
                <a:gd name="connsiteX97" fmla="*/ 2951018 w 4827320"/>
                <a:gd name="connsiteY97" fmla="*/ 391886 h 1425039"/>
                <a:gd name="connsiteX98" fmla="*/ 2933205 w 4827320"/>
                <a:gd name="connsiteY98" fmla="*/ 421574 h 1425039"/>
                <a:gd name="connsiteX99" fmla="*/ 2832265 w 4827320"/>
                <a:gd name="connsiteY99" fmla="*/ 380011 h 1425039"/>
                <a:gd name="connsiteX100" fmla="*/ 2885704 w 4827320"/>
                <a:gd name="connsiteY100" fmla="*/ 368135 h 1425039"/>
                <a:gd name="connsiteX101" fmla="*/ 2891642 w 4827320"/>
                <a:gd name="connsiteY101" fmla="*/ 344385 h 1425039"/>
                <a:gd name="connsiteX102" fmla="*/ 3034146 w 4827320"/>
                <a:gd name="connsiteY102" fmla="*/ 385948 h 1425039"/>
                <a:gd name="connsiteX103" fmla="*/ 3099460 w 4827320"/>
                <a:gd name="connsiteY103" fmla="*/ 320634 h 1425039"/>
                <a:gd name="connsiteX104" fmla="*/ 3265714 w 4827320"/>
                <a:gd name="connsiteY104" fmla="*/ 302821 h 1425039"/>
                <a:gd name="connsiteX105" fmla="*/ 3283527 w 4827320"/>
                <a:gd name="connsiteY105" fmla="*/ 261257 h 1425039"/>
                <a:gd name="connsiteX106" fmla="*/ 3325091 w 4827320"/>
                <a:gd name="connsiteY106" fmla="*/ 302821 h 1425039"/>
                <a:gd name="connsiteX107" fmla="*/ 3420094 w 4827320"/>
                <a:gd name="connsiteY107" fmla="*/ 290946 h 1425039"/>
                <a:gd name="connsiteX108" fmla="*/ 3426031 w 4827320"/>
                <a:gd name="connsiteY108" fmla="*/ 249382 h 1425039"/>
                <a:gd name="connsiteX109" fmla="*/ 3473533 w 4827320"/>
                <a:gd name="connsiteY109" fmla="*/ 249382 h 1425039"/>
                <a:gd name="connsiteX110" fmla="*/ 3526972 w 4827320"/>
                <a:gd name="connsiteY110" fmla="*/ 237507 h 1425039"/>
                <a:gd name="connsiteX111" fmla="*/ 3651662 w 4827320"/>
                <a:gd name="connsiteY111" fmla="*/ 249382 h 1425039"/>
                <a:gd name="connsiteX112" fmla="*/ 3699164 w 4827320"/>
                <a:gd name="connsiteY112" fmla="*/ 261257 h 1425039"/>
                <a:gd name="connsiteX113" fmla="*/ 3728852 w 4827320"/>
                <a:gd name="connsiteY113" fmla="*/ 285008 h 1425039"/>
                <a:gd name="connsiteX114" fmla="*/ 3776353 w 4827320"/>
                <a:gd name="connsiteY114" fmla="*/ 314696 h 1425039"/>
                <a:gd name="connsiteX115" fmla="*/ 3788229 w 4827320"/>
                <a:gd name="connsiteY115" fmla="*/ 338447 h 1425039"/>
                <a:gd name="connsiteX116" fmla="*/ 3865418 w 4827320"/>
                <a:gd name="connsiteY116" fmla="*/ 326572 h 1425039"/>
                <a:gd name="connsiteX117" fmla="*/ 3930733 w 4827320"/>
                <a:gd name="connsiteY117" fmla="*/ 279070 h 1425039"/>
                <a:gd name="connsiteX118" fmla="*/ 3930733 w 4827320"/>
                <a:gd name="connsiteY118" fmla="*/ 279070 h 1425039"/>
                <a:gd name="connsiteX119" fmla="*/ 3924795 w 4827320"/>
                <a:gd name="connsiteY119" fmla="*/ 243444 h 1425039"/>
                <a:gd name="connsiteX120" fmla="*/ 3972296 w 4827320"/>
                <a:gd name="connsiteY120" fmla="*/ 243444 h 1425039"/>
                <a:gd name="connsiteX121" fmla="*/ 4043548 w 4827320"/>
                <a:gd name="connsiteY121" fmla="*/ 249382 h 1425039"/>
                <a:gd name="connsiteX122" fmla="*/ 4096987 w 4827320"/>
                <a:gd name="connsiteY122" fmla="*/ 296883 h 1425039"/>
                <a:gd name="connsiteX123" fmla="*/ 4096987 w 4827320"/>
                <a:gd name="connsiteY123" fmla="*/ 338447 h 1425039"/>
                <a:gd name="connsiteX124" fmla="*/ 4245429 w 4827320"/>
                <a:gd name="connsiteY124" fmla="*/ 391886 h 1425039"/>
                <a:gd name="connsiteX125" fmla="*/ 4269179 w 4827320"/>
                <a:gd name="connsiteY125" fmla="*/ 457200 h 1425039"/>
                <a:gd name="connsiteX126" fmla="*/ 4269179 w 4827320"/>
                <a:gd name="connsiteY126" fmla="*/ 528452 h 1425039"/>
                <a:gd name="connsiteX127" fmla="*/ 4269179 w 4827320"/>
                <a:gd name="connsiteY127" fmla="*/ 581891 h 1425039"/>
                <a:gd name="connsiteX128" fmla="*/ 4292930 w 4827320"/>
                <a:gd name="connsiteY128" fmla="*/ 647205 h 1425039"/>
                <a:gd name="connsiteX129" fmla="*/ 4310743 w 4827320"/>
                <a:gd name="connsiteY129" fmla="*/ 635330 h 1425039"/>
                <a:gd name="connsiteX130" fmla="*/ 4352307 w 4827320"/>
                <a:gd name="connsiteY130" fmla="*/ 670956 h 1425039"/>
                <a:gd name="connsiteX131" fmla="*/ 4340431 w 4827320"/>
                <a:gd name="connsiteY131" fmla="*/ 700644 h 1425039"/>
                <a:gd name="connsiteX132" fmla="*/ 4364182 w 4827320"/>
                <a:gd name="connsiteY132" fmla="*/ 789709 h 1425039"/>
                <a:gd name="connsiteX133" fmla="*/ 4405746 w 4827320"/>
                <a:gd name="connsiteY133" fmla="*/ 825335 h 1425039"/>
                <a:gd name="connsiteX134" fmla="*/ 4429496 w 4827320"/>
                <a:gd name="connsiteY134" fmla="*/ 807522 h 1425039"/>
                <a:gd name="connsiteX135" fmla="*/ 4453247 w 4827320"/>
                <a:gd name="connsiteY135" fmla="*/ 813460 h 1425039"/>
                <a:gd name="connsiteX136" fmla="*/ 4471060 w 4827320"/>
                <a:gd name="connsiteY136" fmla="*/ 860961 h 1425039"/>
                <a:gd name="connsiteX137" fmla="*/ 4512623 w 4827320"/>
                <a:gd name="connsiteY137" fmla="*/ 890650 h 1425039"/>
                <a:gd name="connsiteX138" fmla="*/ 4500748 w 4827320"/>
                <a:gd name="connsiteY138" fmla="*/ 902525 h 1425039"/>
                <a:gd name="connsiteX139" fmla="*/ 4554187 w 4827320"/>
                <a:gd name="connsiteY139" fmla="*/ 1003465 h 1425039"/>
                <a:gd name="connsiteX140" fmla="*/ 4572000 w 4827320"/>
                <a:gd name="connsiteY140" fmla="*/ 1009403 h 1425039"/>
                <a:gd name="connsiteX141" fmla="*/ 4649190 w 4827320"/>
                <a:gd name="connsiteY141" fmla="*/ 1056904 h 1425039"/>
                <a:gd name="connsiteX142" fmla="*/ 4661065 w 4827320"/>
                <a:gd name="connsiteY142" fmla="*/ 1092530 h 1425039"/>
                <a:gd name="connsiteX143" fmla="*/ 4702629 w 4827320"/>
                <a:gd name="connsiteY143" fmla="*/ 1092530 h 1425039"/>
                <a:gd name="connsiteX144" fmla="*/ 4696691 w 4827320"/>
                <a:gd name="connsiteY144" fmla="*/ 1122218 h 1425039"/>
                <a:gd name="connsiteX145" fmla="*/ 4684816 w 4827320"/>
                <a:gd name="connsiteY145" fmla="*/ 1128156 h 1425039"/>
                <a:gd name="connsiteX146" fmla="*/ 4708566 w 4827320"/>
                <a:gd name="connsiteY146" fmla="*/ 1140031 h 1425039"/>
                <a:gd name="connsiteX147" fmla="*/ 4750130 w 4827320"/>
                <a:gd name="connsiteY147" fmla="*/ 1116281 h 1425039"/>
                <a:gd name="connsiteX148" fmla="*/ 4803569 w 4827320"/>
                <a:gd name="connsiteY148" fmla="*/ 1104405 h 1425039"/>
                <a:gd name="connsiteX149" fmla="*/ 4827320 w 4827320"/>
                <a:gd name="connsiteY149" fmla="*/ 973777 h 1425039"/>
                <a:gd name="connsiteX150" fmla="*/ 4827320 w 4827320"/>
                <a:gd name="connsiteY150" fmla="*/ 754083 h 1425039"/>
                <a:gd name="connsiteX151" fmla="*/ 4785756 w 4827320"/>
                <a:gd name="connsiteY151" fmla="*/ 688769 h 1425039"/>
                <a:gd name="connsiteX152" fmla="*/ 4797631 w 4827320"/>
                <a:gd name="connsiteY152" fmla="*/ 653143 h 1425039"/>
                <a:gd name="connsiteX153" fmla="*/ 4631377 w 4827320"/>
                <a:gd name="connsiteY153" fmla="*/ 403761 h 1425039"/>
                <a:gd name="connsiteX154" fmla="*/ 4678878 w 4827320"/>
                <a:gd name="connsiteY154" fmla="*/ 409699 h 1425039"/>
                <a:gd name="connsiteX155" fmla="*/ 4524499 w 4827320"/>
                <a:gd name="connsiteY155" fmla="*/ 225631 h 1425039"/>
                <a:gd name="connsiteX156" fmla="*/ 4506686 w 4827320"/>
                <a:gd name="connsiteY156" fmla="*/ 178130 h 1425039"/>
                <a:gd name="connsiteX157" fmla="*/ 4459184 w 4827320"/>
                <a:gd name="connsiteY157" fmla="*/ 41564 h 1425039"/>
                <a:gd name="connsiteX158" fmla="*/ 4435434 w 4827320"/>
                <a:gd name="connsiteY158" fmla="*/ 83128 h 1425039"/>
                <a:gd name="connsiteX159" fmla="*/ 4441372 w 4827320"/>
                <a:gd name="connsiteY159" fmla="*/ 172192 h 1425039"/>
                <a:gd name="connsiteX160" fmla="*/ 4405746 w 4827320"/>
                <a:gd name="connsiteY160" fmla="*/ 89065 h 1425039"/>
                <a:gd name="connsiteX161" fmla="*/ 4447309 w 4827320"/>
                <a:gd name="connsiteY161" fmla="*/ 0 h 1425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4827320" h="1425039">
                  <a:moveTo>
                    <a:pt x="0" y="207818"/>
                  </a:moveTo>
                  <a:lnTo>
                    <a:pt x="53439" y="237507"/>
                  </a:lnTo>
                  <a:lnTo>
                    <a:pt x="59377" y="279070"/>
                  </a:lnTo>
                  <a:lnTo>
                    <a:pt x="100940" y="332509"/>
                  </a:lnTo>
                  <a:lnTo>
                    <a:pt x="190005" y="385948"/>
                  </a:lnTo>
                  <a:lnTo>
                    <a:pt x="201881" y="415637"/>
                  </a:lnTo>
                  <a:lnTo>
                    <a:pt x="261257" y="528452"/>
                  </a:lnTo>
                  <a:lnTo>
                    <a:pt x="267195" y="581891"/>
                  </a:lnTo>
                  <a:lnTo>
                    <a:pt x="326572" y="641268"/>
                  </a:lnTo>
                  <a:lnTo>
                    <a:pt x="350322" y="682831"/>
                  </a:lnTo>
                  <a:lnTo>
                    <a:pt x="403761" y="712520"/>
                  </a:lnTo>
                  <a:lnTo>
                    <a:pt x="504701" y="760021"/>
                  </a:lnTo>
                  <a:lnTo>
                    <a:pt x="534390" y="783772"/>
                  </a:lnTo>
                  <a:lnTo>
                    <a:pt x="552203" y="754083"/>
                  </a:lnTo>
                  <a:lnTo>
                    <a:pt x="581891" y="742208"/>
                  </a:lnTo>
                  <a:lnTo>
                    <a:pt x="587829" y="700644"/>
                  </a:lnTo>
                  <a:lnTo>
                    <a:pt x="629392" y="659081"/>
                  </a:lnTo>
                  <a:lnTo>
                    <a:pt x="665018" y="647205"/>
                  </a:lnTo>
                  <a:lnTo>
                    <a:pt x="700644" y="623455"/>
                  </a:lnTo>
                  <a:lnTo>
                    <a:pt x="795647" y="635330"/>
                  </a:lnTo>
                  <a:lnTo>
                    <a:pt x="866899" y="659081"/>
                  </a:lnTo>
                  <a:lnTo>
                    <a:pt x="902525" y="718457"/>
                  </a:lnTo>
                  <a:lnTo>
                    <a:pt x="967839" y="783772"/>
                  </a:lnTo>
                  <a:lnTo>
                    <a:pt x="1015340" y="896587"/>
                  </a:lnTo>
                  <a:lnTo>
                    <a:pt x="1086592" y="973777"/>
                  </a:lnTo>
                  <a:lnTo>
                    <a:pt x="1140031" y="1039091"/>
                  </a:lnTo>
                  <a:lnTo>
                    <a:pt x="1193470" y="1080655"/>
                  </a:lnTo>
                  <a:lnTo>
                    <a:pt x="1205346" y="1145969"/>
                  </a:lnTo>
                  <a:lnTo>
                    <a:pt x="1246909" y="1235034"/>
                  </a:lnTo>
                  <a:lnTo>
                    <a:pt x="1282535" y="1330037"/>
                  </a:lnTo>
                  <a:lnTo>
                    <a:pt x="1324099" y="1353787"/>
                  </a:lnTo>
                  <a:lnTo>
                    <a:pt x="1389413" y="1371600"/>
                  </a:lnTo>
                  <a:lnTo>
                    <a:pt x="1425039" y="1371600"/>
                  </a:lnTo>
                  <a:lnTo>
                    <a:pt x="1472540" y="1401289"/>
                  </a:lnTo>
                  <a:lnTo>
                    <a:pt x="1537855" y="1407226"/>
                  </a:lnTo>
                  <a:lnTo>
                    <a:pt x="1603169" y="1425039"/>
                  </a:lnTo>
                  <a:lnTo>
                    <a:pt x="1638795" y="1413164"/>
                  </a:lnTo>
                  <a:lnTo>
                    <a:pt x="1609107" y="1395351"/>
                  </a:lnTo>
                  <a:lnTo>
                    <a:pt x="1615044" y="1318161"/>
                  </a:lnTo>
                  <a:lnTo>
                    <a:pt x="1591294" y="1294411"/>
                  </a:lnTo>
                  <a:lnTo>
                    <a:pt x="1597231" y="1252847"/>
                  </a:lnTo>
                  <a:lnTo>
                    <a:pt x="1597231" y="1252847"/>
                  </a:lnTo>
                  <a:lnTo>
                    <a:pt x="1585356" y="1199408"/>
                  </a:lnTo>
                  <a:lnTo>
                    <a:pt x="1597231" y="1140031"/>
                  </a:lnTo>
                  <a:lnTo>
                    <a:pt x="1555668" y="1140031"/>
                  </a:lnTo>
                  <a:lnTo>
                    <a:pt x="1585356" y="1116281"/>
                  </a:lnTo>
                  <a:lnTo>
                    <a:pt x="1626920" y="1039091"/>
                  </a:lnTo>
                  <a:lnTo>
                    <a:pt x="1573481" y="1033153"/>
                  </a:lnTo>
                  <a:lnTo>
                    <a:pt x="1632857" y="1009403"/>
                  </a:lnTo>
                  <a:lnTo>
                    <a:pt x="1650670" y="979715"/>
                  </a:lnTo>
                  <a:lnTo>
                    <a:pt x="1638795" y="955964"/>
                  </a:lnTo>
                  <a:lnTo>
                    <a:pt x="1662546" y="955964"/>
                  </a:lnTo>
                  <a:lnTo>
                    <a:pt x="1715984" y="902525"/>
                  </a:lnTo>
                  <a:lnTo>
                    <a:pt x="1721922" y="872837"/>
                  </a:lnTo>
                  <a:lnTo>
                    <a:pt x="1751610" y="872837"/>
                  </a:lnTo>
                  <a:lnTo>
                    <a:pt x="1751610" y="872837"/>
                  </a:lnTo>
                  <a:lnTo>
                    <a:pt x="1769423" y="825335"/>
                  </a:lnTo>
                  <a:lnTo>
                    <a:pt x="1900052" y="825335"/>
                  </a:lnTo>
                  <a:lnTo>
                    <a:pt x="2024743" y="688769"/>
                  </a:lnTo>
                  <a:lnTo>
                    <a:pt x="2042556" y="617517"/>
                  </a:lnTo>
                  <a:lnTo>
                    <a:pt x="2078182" y="593766"/>
                  </a:lnTo>
                  <a:lnTo>
                    <a:pt x="2107870" y="629392"/>
                  </a:lnTo>
                  <a:lnTo>
                    <a:pt x="2090057" y="641268"/>
                  </a:lnTo>
                  <a:lnTo>
                    <a:pt x="2125683" y="641268"/>
                  </a:lnTo>
                  <a:lnTo>
                    <a:pt x="2303813" y="570016"/>
                  </a:lnTo>
                  <a:lnTo>
                    <a:pt x="2422566" y="570016"/>
                  </a:lnTo>
                  <a:lnTo>
                    <a:pt x="2452255" y="581891"/>
                  </a:lnTo>
                  <a:lnTo>
                    <a:pt x="2553195" y="587829"/>
                  </a:lnTo>
                  <a:lnTo>
                    <a:pt x="2559133" y="558140"/>
                  </a:lnTo>
                  <a:lnTo>
                    <a:pt x="2600696" y="534390"/>
                  </a:lnTo>
                  <a:lnTo>
                    <a:pt x="2600696" y="534390"/>
                  </a:lnTo>
                  <a:lnTo>
                    <a:pt x="2660073" y="564078"/>
                  </a:lnTo>
                  <a:lnTo>
                    <a:pt x="2707574" y="564078"/>
                  </a:lnTo>
                  <a:lnTo>
                    <a:pt x="2660073" y="486889"/>
                  </a:lnTo>
                  <a:lnTo>
                    <a:pt x="2666010" y="480951"/>
                  </a:lnTo>
                  <a:lnTo>
                    <a:pt x="2737262" y="552203"/>
                  </a:lnTo>
                  <a:lnTo>
                    <a:pt x="2719449" y="647205"/>
                  </a:lnTo>
                  <a:lnTo>
                    <a:pt x="2796639" y="670956"/>
                  </a:lnTo>
                  <a:lnTo>
                    <a:pt x="2832265" y="635330"/>
                  </a:lnTo>
                  <a:lnTo>
                    <a:pt x="2885704" y="641268"/>
                  </a:lnTo>
                  <a:lnTo>
                    <a:pt x="2927268" y="623455"/>
                  </a:lnTo>
                  <a:lnTo>
                    <a:pt x="2939143" y="593766"/>
                  </a:lnTo>
                  <a:lnTo>
                    <a:pt x="2897579" y="534390"/>
                  </a:lnTo>
                  <a:lnTo>
                    <a:pt x="2903517" y="516577"/>
                  </a:lnTo>
                  <a:lnTo>
                    <a:pt x="2951018" y="528452"/>
                  </a:lnTo>
                  <a:lnTo>
                    <a:pt x="2956956" y="558140"/>
                  </a:lnTo>
                  <a:lnTo>
                    <a:pt x="3046021" y="599704"/>
                  </a:lnTo>
                  <a:lnTo>
                    <a:pt x="3081647" y="641268"/>
                  </a:lnTo>
                  <a:lnTo>
                    <a:pt x="3111335" y="581891"/>
                  </a:lnTo>
                  <a:lnTo>
                    <a:pt x="3069772" y="534390"/>
                  </a:lnTo>
                  <a:lnTo>
                    <a:pt x="3022270" y="528452"/>
                  </a:lnTo>
                  <a:lnTo>
                    <a:pt x="3046021" y="475013"/>
                  </a:lnTo>
                  <a:lnTo>
                    <a:pt x="3087584" y="451263"/>
                  </a:lnTo>
                  <a:lnTo>
                    <a:pt x="3046021" y="427512"/>
                  </a:lnTo>
                  <a:lnTo>
                    <a:pt x="3004457" y="433450"/>
                  </a:lnTo>
                  <a:lnTo>
                    <a:pt x="2968831" y="445325"/>
                  </a:lnTo>
                  <a:lnTo>
                    <a:pt x="2968831" y="397824"/>
                  </a:lnTo>
                  <a:lnTo>
                    <a:pt x="2951018" y="391886"/>
                  </a:lnTo>
                  <a:lnTo>
                    <a:pt x="2933205" y="421574"/>
                  </a:lnTo>
                  <a:lnTo>
                    <a:pt x="2832265" y="380011"/>
                  </a:lnTo>
                  <a:lnTo>
                    <a:pt x="2885704" y="368135"/>
                  </a:lnTo>
                  <a:lnTo>
                    <a:pt x="2891642" y="344385"/>
                  </a:lnTo>
                  <a:lnTo>
                    <a:pt x="3034146" y="385948"/>
                  </a:lnTo>
                  <a:lnTo>
                    <a:pt x="3099460" y="320634"/>
                  </a:lnTo>
                  <a:lnTo>
                    <a:pt x="3265714" y="302821"/>
                  </a:lnTo>
                  <a:lnTo>
                    <a:pt x="3283527" y="261257"/>
                  </a:lnTo>
                  <a:lnTo>
                    <a:pt x="3325091" y="302821"/>
                  </a:lnTo>
                  <a:lnTo>
                    <a:pt x="3420094" y="290946"/>
                  </a:lnTo>
                  <a:lnTo>
                    <a:pt x="3426031" y="249382"/>
                  </a:lnTo>
                  <a:lnTo>
                    <a:pt x="3473533" y="249382"/>
                  </a:lnTo>
                  <a:lnTo>
                    <a:pt x="3526972" y="237507"/>
                  </a:lnTo>
                  <a:lnTo>
                    <a:pt x="3651662" y="249382"/>
                  </a:lnTo>
                  <a:lnTo>
                    <a:pt x="3699164" y="261257"/>
                  </a:lnTo>
                  <a:lnTo>
                    <a:pt x="3728852" y="285008"/>
                  </a:lnTo>
                  <a:lnTo>
                    <a:pt x="3776353" y="314696"/>
                  </a:lnTo>
                  <a:lnTo>
                    <a:pt x="3788229" y="338447"/>
                  </a:lnTo>
                  <a:lnTo>
                    <a:pt x="3865418" y="326572"/>
                  </a:lnTo>
                  <a:lnTo>
                    <a:pt x="3930733" y="279070"/>
                  </a:lnTo>
                  <a:lnTo>
                    <a:pt x="3930733" y="279070"/>
                  </a:lnTo>
                  <a:lnTo>
                    <a:pt x="3924795" y="243444"/>
                  </a:lnTo>
                  <a:lnTo>
                    <a:pt x="3972296" y="243444"/>
                  </a:lnTo>
                  <a:lnTo>
                    <a:pt x="4043548" y="249382"/>
                  </a:lnTo>
                  <a:lnTo>
                    <a:pt x="4096987" y="296883"/>
                  </a:lnTo>
                  <a:lnTo>
                    <a:pt x="4096987" y="338447"/>
                  </a:lnTo>
                  <a:lnTo>
                    <a:pt x="4245429" y="391886"/>
                  </a:lnTo>
                  <a:lnTo>
                    <a:pt x="4269179" y="457200"/>
                  </a:lnTo>
                  <a:lnTo>
                    <a:pt x="4269179" y="528452"/>
                  </a:lnTo>
                  <a:lnTo>
                    <a:pt x="4269179" y="581891"/>
                  </a:lnTo>
                  <a:lnTo>
                    <a:pt x="4292930" y="647205"/>
                  </a:lnTo>
                  <a:lnTo>
                    <a:pt x="4310743" y="635330"/>
                  </a:lnTo>
                  <a:lnTo>
                    <a:pt x="4352307" y="670956"/>
                  </a:lnTo>
                  <a:lnTo>
                    <a:pt x="4340431" y="700644"/>
                  </a:lnTo>
                  <a:lnTo>
                    <a:pt x="4364182" y="789709"/>
                  </a:lnTo>
                  <a:lnTo>
                    <a:pt x="4405746" y="825335"/>
                  </a:lnTo>
                  <a:lnTo>
                    <a:pt x="4429496" y="807522"/>
                  </a:lnTo>
                  <a:lnTo>
                    <a:pt x="4453247" y="813460"/>
                  </a:lnTo>
                  <a:lnTo>
                    <a:pt x="4471060" y="860961"/>
                  </a:lnTo>
                  <a:lnTo>
                    <a:pt x="4512623" y="890650"/>
                  </a:lnTo>
                  <a:lnTo>
                    <a:pt x="4500748" y="902525"/>
                  </a:lnTo>
                  <a:lnTo>
                    <a:pt x="4554187" y="1003465"/>
                  </a:lnTo>
                  <a:lnTo>
                    <a:pt x="4572000" y="1009403"/>
                  </a:lnTo>
                  <a:lnTo>
                    <a:pt x="4649190" y="1056904"/>
                  </a:lnTo>
                  <a:lnTo>
                    <a:pt x="4661065" y="1092530"/>
                  </a:lnTo>
                  <a:lnTo>
                    <a:pt x="4702629" y="1092530"/>
                  </a:lnTo>
                  <a:lnTo>
                    <a:pt x="4696691" y="1122218"/>
                  </a:lnTo>
                  <a:lnTo>
                    <a:pt x="4684816" y="1128156"/>
                  </a:lnTo>
                  <a:lnTo>
                    <a:pt x="4708566" y="1140031"/>
                  </a:lnTo>
                  <a:lnTo>
                    <a:pt x="4750130" y="1116281"/>
                  </a:lnTo>
                  <a:lnTo>
                    <a:pt x="4803569" y="1104405"/>
                  </a:lnTo>
                  <a:lnTo>
                    <a:pt x="4827320" y="973777"/>
                  </a:lnTo>
                  <a:lnTo>
                    <a:pt x="4827320" y="754083"/>
                  </a:lnTo>
                  <a:lnTo>
                    <a:pt x="4785756" y="688769"/>
                  </a:lnTo>
                  <a:lnTo>
                    <a:pt x="4797631" y="653143"/>
                  </a:lnTo>
                  <a:lnTo>
                    <a:pt x="4631377" y="403761"/>
                  </a:lnTo>
                  <a:lnTo>
                    <a:pt x="4678878" y="409699"/>
                  </a:lnTo>
                  <a:lnTo>
                    <a:pt x="4524499" y="225631"/>
                  </a:lnTo>
                  <a:lnTo>
                    <a:pt x="4506686" y="178130"/>
                  </a:lnTo>
                  <a:lnTo>
                    <a:pt x="4459184" y="41564"/>
                  </a:lnTo>
                  <a:lnTo>
                    <a:pt x="4435434" y="83128"/>
                  </a:lnTo>
                  <a:lnTo>
                    <a:pt x="4441372" y="172192"/>
                  </a:lnTo>
                  <a:lnTo>
                    <a:pt x="4405746" y="89065"/>
                  </a:lnTo>
                  <a:lnTo>
                    <a:pt x="4447309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ZoneTexte 45"/>
          <p:cNvSpPr txBox="1"/>
          <p:nvPr/>
        </p:nvSpPr>
        <p:spPr>
          <a:xfrm>
            <a:off x="6848630" y="5074328"/>
            <a:ext cx="675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cap="small" dirty="0" smtClean="0">
                <a:latin typeface="Tw Cen MT" pitchFamily="34" charset="0"/>
              </a:rPr>
              <a:t>Floride</a:t>
            </a:r>
            <a:endParaRPr lang="fr-FR" sz="1400" b="1" i="1" cap="small" dirty="0">
              <a:latin typeface="Tw Cen MT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4703691" y="5349891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cap="small" dirty="0" smtClean="0">
                <a:latin typeface="Tw Cen MT" pitchFamily="34" charset="0"/>
              </a:rPr>
              <a:t>Texas</a:t>
            </a:r>
            <a:endParaRPr lang="fr-FR" sz="1400" b="1" i="1" cap="small" dirty="0">
              <a:latin typeface="Tw Cen MT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251520" y="3717032"/>
            <a:ext cx="898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cap="small" dirty="0" smtClean="0">
                <a:latin typeface="Tw Cen MT" pitchFamily="34" charset="0"/>
              </a:rPr>
              <a:t>Californie</a:t>
            </a:r>
            <a:endParaRPr lang="fr-FR" sz="1400" b="1" i="1" cap="small" dirty="0">
              <a:latin typeface="Tw Cen MT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5580112" y="6433591"/>
            <a:ext cx="1838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Golfe du Mexique</a:t>
            </a:r>
            <a:endParaRPr lang="fr-FR" sz="1400" b="1" cap="small" spc="-150" dirty="0">
              <a:solidFill>
                <a:srgbClr val="0070C0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14" grpId="0" uiExpand="1" build="p" animBg="1"/>
      <p:bldP spid="177" grpId="0" animBg="1"/>
      <p:bldP spid="223" grpId="0" animBg="1"/>
      <p:bldP spid="225" grpId="0" animBg="1"/>
      <p:bldP spid="226" grpId="0" animBg="1"/>
      <p:bldP spid="227" grpId="0" animBg="1"/>
      <p:bldP spid="15" grpId="0"/>
      <p:bldP spid="16" grpId="0"/>
      <p:bldP spid="17" grpId="0"/>
      <p:bldP spid="18" grpId="0"/>
      <p:bldP spid="20" grpId="0"/>
      <p:bldP spid="5" grpId="0" animBg="1"/>
      <p:bldP spid="19" grpId="0"/>
      <p:bldP spid="234" grpId="0" animBg="1"/>
      <p:bldP spid="233" grpId="0" animBg="1"/>
      <p:bldP spid="232" grpId="0" animBg="1"/>
      <p:bldP spid="231" grpId="0" animBg="1"/>
      <p:bldP spid="229" grpId="0" animBg="1"/>
      <p:bldP spid="228" grpId="0" animBg="1"/>
      <p:bldP spid="224" grpId="0" animBg="1"/>
      <p:bldP spid="46" grpId="0"/>
      <p:bldP spid="47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662526"/>
            <a:ext cx="9224320" cy="62640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8303898" y="5165766"/>
            <a:ext cx="840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Océan </a:t>
            </a:r>
          </a:p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Atlantique</a:t>
            </a:r>
            <a:endParaRPr lang="fr-FR" sz="1400" b="1" cap="small" spc="-150" dirty="0">
              <a:solidFill>
                <a:srgbClr val="0070C0"/>
              </a:solidFill>
              <a:latin typeface="Tw Cen MT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341" y="1412775"/>
            <a:ext cx="708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Océan </a:t>
            </a:r>
          </a:p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Pacifique</a:t>
            </a:r>
            <a:endParaRPr lang="fr-FR" sz="1400" b="1" cap="small" spc="-150" dirty="0">
              <a:solidFill>
                <a:srgbClr val="0070C0"/>
              </a:solidFill>
              <a:latin typeface="Tw Cen MT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080356" y="6283028"/>
            <a:ext cx="679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Mexique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419872" y="1258886"/>
            <a:ext cx="671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Canada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-36512" y="6577607"/>
            <a:ext cx="554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Hawaï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-9525" y="4933950"/>
            <a:ext cx="1952625" cy="1971675"/>
          </a:xfrm>
          <a:custGeom>
            <a:avLst/>
            <a:gdLst>
              <a:gd name="connsiteX0" fmla="*/ 0 w 1971675"/>
              <a:gd name="connsiteY0" fmla="*/ 9525 h 1971675"/>
              <a:gd name="connsiteX1" fmla="*/ 1390650 w 1971675"/>
              <a:gd name="connsiteY1" fmla="*/ 0 h 1971675"/>
              <a:gd name="connsiteX2" fmla="*/ 1971675 w 1971675"/>
              <a:gd name="connsiteY2" fmla="*/ 1466850 h 1971675"/>
              <a:gd name="connsiteX3" fmla="*/ 1971675 w 1971675"/>
              <a:gd name="connsiteY3" fmla="*/ 1971675 h 1971675"/>
              <a:gd name="connsiteX0" fmla="*/ 0 w 1971675"/>
              <a:gd name="connsiteY0" fmla="*/ 9525 h 1971675"/>
              <a:gd name="connsiteX1" fmla="*/ 1390650 w 1971675"/>
              <a:gd name="connsiteY1" fmla="*/ 0 h 1971675"/>
              <a:gd name="connsiteX2" fmla="*/ 1971675 w 1971675"/>
              <a:gd name="connsiteY2" fmla="*/ 1466850 h 1971675"/>
              <a:gd name="connsiteX3" fmla="*/ 1971675 w 1971675"/>
              <a:gd name="connsiteY3" fmla="*/ 1971675 h 1971675"/>
              <a:gd name="connsiteX0" fmla="*/ 0 w 1952625"/>
              <a:gd name="connsiteY0" fmla="*/ 19050 h 1971675"/>
              <a:gd name="connsiteX1" fmla="*/ 1371600 w 1952625"/>
              <a:gd name="connsiteY1" fmla="*/ 0 h 1971675"/>
              <a:gd name="connsiteX2" fmla="*/ 1952625 w 1952625"/>
              <a:gd name="connsiteY2" fmla="*/ 1466850 h 1971675"/>
              <a:gd name="connsiteX3" fmla="*/ 1952625 w 1952625"/>
              <a:gd name="connsiteY3" fmla="*/ 1971675 h 1971675"/>
              <a:gd name="connsiteX0" fmla="*/ 0 w 1952625"/>
              <a:gd name="connsiteY0" fmla="*/ 0 h 2009775"/>
              <a:gd name="connsiteX1" fmla="*/ 1371600 w 1952625"/>
              <a:gd name="connsiteY1" fmla="*/ 38100 h 2009775"/>
              <a:gd name="connsiteX2" fmla="*/ 1952625 w 1952625"/>
              <a:gd name="connsiteY2" fmla="*/ 1504950 h 2009775"/>
              <a:gd name="connsiteX3" fmla="*/ 1952625 w 1952625"/>
              <a:gd name="connsiteY3" fmla="*/ 2009775 h 2009775"/>
              <a:gd name="connsiteX0" fmla="*/ 0 w 1952625"/>
              <a:gd name="connsiteY0" fmla="*/ 977 h 1971675"/>
              <a:gd name="connsiteX1" fmla="*/ 1371600 w 1952625"/>
              <a:gd name="connsiteY1" fmla="*/ 0 h 1971675"/>
              <a:gd name="connsiteX2" fmla="*/ 1952625 w 1952625"/>
              <a:gd name="connsiteY2" fmla="*/ 1466850 h 1971675"/>
              <a:gd name="connsiteX3" fmla="*/ 1952625 w 1952625"/>
              <a:gd name="connsiteY3" fmla="*/ 1971675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1971675">
                <a:moveTo>
                  <a:pt x="0" y="977"/>
                </a:moveTo>
                <a:lnTo>
                  <a:pt x="1371600" y="0"/>
                </a:lnTo>
                <a:lnTo>
                  <a:pt x="1952625" y="1466850"/>
                </a:lnTo>
                <a:lnTo>
                  <a:pt x="1952625" y="1971675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 26"/>
          <p:cNvGrpSpPr/>
          <p:nvPr/>
        </p:nvGrpSpPr>
        <p:grpSpPr>
          <a:xfrm>
            <a:off x="17417" y="4978400"/>
            <a:ext cx="1843314" cy="1605280"/>
            <a:chOff x="17417" y="4978400"/>
            <a:chExt cx="1843314" cy="1605280"/>
          </a:xfrm>
          <a:solidFill>
            <a:schemeClr val="accent3">
              <a:lumMod val="60000"/>
              <a:lumOff val="40000"/>
              <a:alpha val="50000"/>
            </a:schemeClr>
          </a:solidFill>
        </p:grpSpPr>
        <p:sp>
          <p:nvSpPr>
            <p:cNvPr id="9" name="Forme libre 8"/>
            <p:cNvSpPr/>
            <p:nvPr/>
          </p:nvSpPr>
          <p:spPr>
            <a:xfrm>
              <a:off x="17417" y="4978400"/>
              <a:ext cx="1396274" cy="1358537"/>
            </a:xfrm>
            <a:custGeom>
              <a:avLst/>
              <a:gdLst>
                <a:gd name="connsiteX0" fmla="*/ 1291772 w 1396274"/>
                <a:gd name="connsiteY0" fmla="*/ 1079863 h 1358537"/>
                <a:gd name="connsiteX1" fmla="*/ 1396274 w 1396274"/>
                <a:gd name="connsiteY1" fmla="*/ 211909 h 1358537"/>
                <a:gd name="connsiteX2" fmla="*/ 1352732 w 1396274"/>
                <a:gd name="connsiteY2" fmla="*/ 197394 h 1358537"/>
                <a:gd name="connsiteX3" fmla="*/ 1323703 w 1396274"/>
                <a:gd name="connsiteY3" fmla="*/ 165463 h 1358537"/>
                <a:gd name="connsiteX4" fmla="*/ 1280160 w 1396274"/>
                <a:gd name="connsiteY4" fmla="*/ 165463 h 1358537"/>
                <a:gd name="connsiteX5" fmla="*/ 1262743 w 1396274"/>
                <a:gd name="connsiteY5" fmla="*/ 168366 h 1358537"/>
                <a:gd name="connsiteX6" fmla="*/ 1222103 w 1396274"/>
                <a:gd name="connsiteY6" fmla="*/ 153851 h 1358537"/>
                <a:gd name="connsiteX7" fmla="*/ 1190172 w 1396274"/>
                <a:gd name="connsiteY7" fmla="*/ 145143 h 1358537"/>
                <a:gd name="connsiteX8" fmla="*/ 1155337 w 1396274"/>
                <a:gd name="connsiteY8" fmla="*/ 110309 h 1358537"/>
                <a:gd name="connsiteX9" fmla="*/ 1111794 w 1396274"/>
                <a:gd name="connsiteY9" fmla="*/ 110309 h 1358537"/>
                <a:gd name="connsiteX10" fmla="*/ 1088572 w 1396274"/>
                <a:gd name="connsiteY10" fmla="*/ 124823 h 1358537"/>
                <a:gd name="connsiteX11" fmla="*/ 1039223 w 1396274"/>
                <a:gd name="connsiteY11" fmla="*/ 40640 h 1358537"/>
                <a:gd name="connsiteX12" fmla="*/ 992777 w 1396274"/>
                <a:gd name="connsiteY12" fmla="*/ 43543 h 1358537"/>
                <a:gd name="connsiteX13" fmla="*/ 986972 w 1396274"/>
                <a:gd name="connsiteY13" fmla="*/ 26126 h 1358537"/>
                <a:gd name="connsiteX14" fmla="*/ 963749 w 1396274"/>
                <a:gd name="connsiteY14" fmla="*/ 46446 h 1358537"/>
                <a:gd name="connsiteX15" fmla="*/ 960846 w 1396274"/>
                <a:gd name="connsiteY15" fmla="*/ 0 h 1358537"/>
                <a:gd name="connsiteX16" fmla="*/ 928914 w 1396274"/>
                <a:gd name="connsiteY16" fmla="*/ 11611 h 1358537"/>
                <a:gd name="connsiteX17" fmla="*/ 908594 w 1396274"/>
                <a:gd name="connsiteY17" fmla="*/ 26126 h 1358537"/>
                <a:gd name="connsiteX18" fmla="*/ 836023 w 1396274"/>
                <a:gd name="connsiteY18" fmla="*/ 26126 h 1358537"/>
                <a:gd name="connsiteX19" fmla="*/ 844732 w 1396274"/>
                <a:gd name="connsiteY19" fmla="*/ 49349 h 1358537"/>
                <a:gd name="connsiteX20" fmla="*/ 818606 w 1396274"/>
                <a:gd name="connsiteY20" fmla="*/ 66766 h 1358537"/>
                <a:gd name="connsiteX21" fmla="*/ 812800 w 1396274"/>
                <a:gd name="connsiteY21" fmla="*/ 37737 h 1358537"/>
                <a:gd name="connsiteX22" fmla="*/ 743132 w 1396274"/>
                <a:gd name="connsiteY22" fmla="*/ 49349 h 1358537"/>
                <a:gd name="connsiteX23" fmla="*/ 679269 w 1396274"/>
                <a:gd name="connsiteY23" fmla="*/ 110309 h 1358537"/>
                <a:gd name="connsiteX24" fmla="*/ 641532 w 1396274"/>
                <a:gd name="connsiteY24" fmla="*/ 124823 h 1358537"/>
                <a:gd name="connsiteX25" fmla="*/ 621212 w 1396274"/>
                <a:gd name="connsiteY25" fmla="*/ 130629 h 1358537"/>
                <a:gd name="connsiteX26" fmla="*/ 568960 w 1396274"/>
                <a:gd name="connsiteY26" fmla="*/ 104503 h 1358537"/>
                <a:gd name="connsiteX27" fmla="*/ 539932 w 1396274"/>
                <a:gd name="connsiteY27" fmla="*/ 127726 h 1358537"/>
                <a:gd name="connsiteX28" fmla="*/ 539932 w 1396274"/>
                <a:gd name="connsiteY28" fmla="*/ 127726 h 1358537"/>
                <a:gd name="connsiteX29" fmla="*/ 534126 w 1396274"/>
                <a:gd name="connsiteY29" fmla="*/ 177074 h 1358537"/>
                <a:gd name="connsiteX30" fmla="*/ 557349 w 1396274"/>
                <a:gd name="connsiteY30" fmla="*/ 197394 h 1358537"/>
                <a:gd name="connsiteX31" fmla="*/ 560252 w 1396274"/>
                <a:gd name="connsiteY31" fmla="*/ 255451 h 1358537"/>
                <a:gd name="connsiteX32" fmla="*/ 560252 w 1396274"/>
                <a:gd name="connsiteY32" fmla="*/ 275771 h 1358537"/>
                <a:gd name="connsiteX33" fmla="*/ 621212 w 1396274"/>
                <a:gd name="connsiteY33" fmla="*/ 325120 h 1358537"/>
                <a:gd name="connsiteX34" fmla="*/ 618309 w 1396274"/>
                <a:gd name="connsiteY34" fmla="*/ 359954 h 1358537"/>
                <a:gd name="connsiteX35" fmla="*/ 664754 w 1396274"/>
                <a:gd name="connsiteY35" fmla="*/ 362857 h 1358537"/>
                <a:gd name="connsiteX36" fmla="*/ 664754 w 1396274"/>
                <a:gd name="connsiteY36" fmla="*/ 391886 h 1358537"/>
                <a:gd name="connsiteX37" fmla="*/ 641532 w 1396274"/>
                <a:gd name="connsiteY37" fmla="*/ 391886 h 1358537"/>
                <a:gd name="connsiteX38" fmla="*/ 600892 w 1396274"/>
                <a:gd name="connsiteY38" fmla="*/ 388983 h 1358537"/>
                <a:gd name="connsiteX39" fmla="*/ 513806 w 1396274"/>
                <a:gd name="connsiteY39" fmla="*/ 365760 h 1358537"/>
                <a:gd name="connsiteX40" fmla="*/ 519612 w 1396274"/>
                <a:gd name="connsiteY40" fmla="*/ 313509 h 1358537"/>
                <a:gd name="connsiteX41" fmla="*/ 449943 w 1396274"/>
                <a:gd name="connsiteY41" fmla="*/ 330926 h 1358537"/>
                <a:gd name="connsiteX42" fmla="*/ 449943 w 1396274"/>
                <a:gd name="connsiteY42" fmla="*/ 345440 h 1358537"/>
                <a:gd name="connsiteX43" fmla="*/ 415109 w 1396274"/>
                <a:gd name="connsiteY43" fmla="*/ 328023 h 1358537"/>
                <a:gd name="connsiteX44" fmla="*/ 351246 w 1396274"/>
                <a:gd name="connsiteY44" fmla="*/ 351246 h 1358537"/>
                <a:gd name="connsiteX45" fmla="*/ 351246 w 1396274"/>
                <a:gd name="connsiteY45" fmla="*/ 362857 h 1358537"/>
                <a:gd name="connsiteX46" fmla="*/ 383177 w 1396274"/>
                <a:gd name="connsiteY46" fmla="*/ 409303 h 1358537"/>
                <a:gd name="connsiteX47" fmla="*/ 351246 w 1396274"/>
                <a:gd name="connsiteY47" fmla="*/ 406400 h 1358537"/>
                <a:gd name="connsiteX48" fmla="*/ 357052 w 1396274"/>
                <a:gd name="connsiteY48" fmla="*/ 455749 h 1358537"/>
                <a:gd name="connsiteX49" fmla="*/ 386080 w 1396274"/>
                <a:gd name="connsiteY49" fmla="*/ 487680 h 1358537"/>
                <a:gd name="connsiteX50" fmla="*/ 447040 w 1396274"/>
                <a:gd name="connsiteY50" fmla="*/ 522514 h 1358537"/>
                <a:gd name="connsiteX51" fmla="*/ 461554 w 1396274"/>
                <a:gd name="connsiteY51" fmla="*/ 508000 h 1358537"/>
                <a:gd name="connsiteX52" fmla="*/ 478972 w 1396274"/>
                <a:gd name="connsiteY52" fmla="*/ 519611 h 1358537"/>
                <a:gd name="connsiteX53" fmla="*/ 560252 w 1396274"/>
                <a:gd name="connsiteY53" fmla="*/ 516709 h 1358537"/>
                <a:gd name="connsiteX54" fmla="*/ 528320 w 1396274"/>
                <a:gd name="connsiteY54" fmla="*/ 542834 h 1358537"/>
                <a:gd name="connsiteX55" fmla="*/ 516709 w 1396274"/>
                <a:gd name="connsiteY55" fmla="*/ 624114 h 1358537"/>
                <a:gd name="connsiteX56" fmla="*/ 455749 w 1396274"/>
                <a:gd name="connsiteY56" fmla="*/ 612503 h 1358537"/>
                <a:gd name="connsiteX57" fmla="*/ 426720 w 1396274"/>
                <a:gd name="connsiteY57" fmla="*/ 629920 h 1358537"/>
                <a:gd name="connsiteX58" fmla="*/ 383177 w 1396274"/>
                <a:gd name="connsiteY58" fmla="*/ 632823 h 1358537"/>
                <a:gd name="connsiteX59" fmla="*/ 371566 w 1396274"/>
                <a:gd name="connsiteY59" fmla="*/ 603794 h 1358537"/>
                <a:gd name="connsiteX60" fmla="*/ 330926 w 1396274"/>
                <a:gd name="connsiteY60" fmla="*/ 627017 h 1358537"/>
                <a:gd name="connsiteX61" fmla="*/ 319314 w 1396274"/>
                <a:gd name="connsiteY61" fmla="*/ 656046 h 1358537"/>
                <a:gd name="connsiteX62" fmla="*/ 287383 w 1396274"/>
                <a:gd name="connsiteY62" fmla="*/ 661851 h 1358537"/>
                <a:gd name="connsiteX63" fmla="*/ 217714 w 1396274"/>
                <a:gd name="connsiteY63" fmla="*/ 719909 h 1358537"/>
                <a:gd name="connsiteX64" fmla="*/ 249646 w 1396274"/>
                <a:gd name="connsiteY64" fmla="*/ 795383 h 1358537"/>
                <a:gd name="connsiteX65" fmla="*/ 287383 w 1396274"/>
                <a:gd name="connsiteY65" fmla="*/ 830217 h 1358537"/>
                <a:gd name="connsiteX66" fmla="*/ 223520 w 1396274"/>
                <a:gd name="connsiteY66" fmla="*/ 804091 h 1358537"/>
                <a:gd name="connsiteX67" fmla="*/ 235132 w 1396274"/>
                <a:gd name="connsiteY67" fmla="*/ 891177 h 1358537"/>
                <a:gd name="connsiteX68" fmla="*/ 252549 w 1396274"/>
                <a:gd name="connsiteY68" fmla="*/ 917303 h 1358537"/>
                <a:gd name="connsiteX69" fmla="*/ 319314 w 1396274"/>
                <a:gd name="connsiteY69" fmla="*/ 888274 h 1358537"/>
                <a:gd name="connsiteX70" fmla="*/ 319314 w 1396274"/>
                <a:gd name="connsiteY70" fmla="*/ 969554 h 1358537"/>
                <a:gd name="connsiteX71" fmla="*/ 304800 w 1396274"/>
                <a:gd name="connsiteY71" fmla="*/ 984069 h 1358537"/>
                <a:gd name="connsiteX72" fmla="*/ 296092 w 1396274"/>
                <a:gd name="connsiteY72" fmla="*/ 1047931 h 1358537"/>
                <a:gd name="connsiteX73" fmla="*/ 336732 w 1396274"/>
                <a:gd name="connsiteY73" fmla="*/ 1036320 h 1358537"/>
                <a:gd name="connsiteX74" fmla="*/ 374469 w 1396274"/>
                <a:gd name="connsiteY74" fmla="*/ 1036320 h 1358537"/>
                <a:gd name="connsiteX75" fmla="*/ 423817 w 1396274"/>
                <a:gd name="connsiteY75" fmla="*/ 1088571 h 1358537"/>
                <a:gd name="connsiteX76" fmla="*/ 461554 w 1396274"/>
                <a:gd name="connsiteY76" fmla="*/ 1050834 h 1358537"/>
                <a:gd name="connsiteX77" fmla="*/ 461554 w 1396274"/>
                <a:gd name="connsiteY77" fmla="*/ 1079863 h 1358537"/>
                <a:gd name="connsiteX78" fmla="*/ 531223 w 1396274"/>
                <a:gd name="connsiteY78" fmla="*/ 1088571 h 1358537"/>
                <a:gd name="connsiteX79" fmla="*/ 470263 w 1396274"/>
                <a:gd name="connsiteY79" fmla="*/ 1135017 h 1358537"/>
                <a:gd name="connsiteX80" fmla="*/ 478972 w 1396274"/>
                <a:gd name="connsiteY80" fmla="*/ 1146629 h 1358537"/>
                <a:gd name="connsiteX81" fmla="*/ 461554 w 1396274"/>
                <a:gd name="connsiteY81" fmla="*/ 1164046 h 1358537"/>
                <a:gd name="connsiteX82" fmla="*/ 464457 w 1396274"/>
                <a:gd name="connsiteY82" fmla="*/ 1190171 h 1358537"/>
                <a:gd name="connsiteX83" fmla="*/ 388983 w 1396274"/>
                <a:gd name="connsiteY83" fmla="*/ 1227909 h 1358537"/>
                <a:gd name="connsiteX84" fmla="*/ 377372 w 1396274"/>
                <a:gd name="connsiteY84" fmla="*/ 1251131 h 1358537"/>
                <a:gd name="connsiteX85" fmla="*/ 345440 w 1396274"/>
                <a:gd name="connsiteY85" fmla="*/ 1242423 h 1358537"/>
                <a:gd name="connsiteX86" fmla="*/ 235132 w 1396274"/>
                <a:gd name="connsiteY86" fmla="*/ 1297577 h 1358537"/>
                <a:gd name="connsiteX87" fmla="*/ 185783 w 1396274"/>
                <a:gd name="connsiteY87" fmla="*/ 1280160 h 1358537"/>
                <a:gd name="connsiteX88" fmla="*/ 136434 w 1396274"/>
                <a:gd name="connsiteY88" fmla="*/ 1320800 h 1358537"/>
                <a:gd name="connsiteX89" fmla="*/ 0 w 1396274"/>
                <a:gd name="connsiteY89" fmla="*/ 1317897 h 1358537"/>
                <a:gd name="connsiteX90" fmla="*/ 11612 w 1396274"/>
                <a:gd name="connsiteY90" fmla="*/ 1346926 h 1358537"/>
                <a:gd name="connsiteX91" fmla="*/ 66766 w 1396274"/>
                <a:gd name="connsiteY91" fmla="*/ 1358537 h 1358537"/>
                <a:gd name="connsiteX92" fmla="*/ 69669 w 1396274"/>
                <a:gd name="connsiteY92" fmla="*/ 1335314 h 1358537"/>
                <a:gd name="connsiteX93" fmla="*/ 159657 w 1396274"/>
                <a:gd name="connsiteY93" fmla="*/ 1335314 h 1358537"/>
                <a:gd name="connsiteX94" fmla="*/ 179977 w 1396274"/>
                <a:gd name="connsiteY94" fmla="*/ 1312091 h 1358537"/>
                <a:gd name="connsiteX95" fmla="*/ 200297 w 1396274"/>
                <a:gd name="connsiteY95" fmla="*/ 1326606 h 1358537"/>
                <a:gd name="connsiteX96" fmla="*/ 264160 w 1396274"/>
                <a:gd name="connsiteY96" fmla="*/ 1332411 h 1358537"/>
                <a:gd name="connsiteX97" fmla="*/ 293189 w 1396274"/>
                <a:gd name="connsiteY97" fmla="*/ 1323703 h 1358537"/>
                <a:gd name="connsiteX98" fmla="*/ 319314 w 1396274"/>
                <a:gd name="connsiteY98" fmla="*/ 1329509 h 1358537"/>
                <a:gd name="connsiteX99" fmla="*/ 339634 w 1396274"/>
                <a:gd name="connsiteY99" fmla="*/ 1320800 h 1358537"/>
                <a:gd name="connsiteX100" fmla="*/ 383177 w 1396274"/>
                <a:gd name="connsiteY100" fmla="*/ 1320800 h 1358537"/>
                <a:gd name="connsiteX101" fmla="*/ 391886 w 1396274"/>
                <a:gd name="connsiteY101" fmla="*/ 1288869 h 1358537"/>
                <a:gd name="connsiteX102" fmla="*/ 415109 w 1396274"/>
                <a:gd name="connsiteY102" fmla="*/ 1294674 h 1358537"/>
                <a:gd name="connsiteX103" fmla="*/ 452846 w 1396274"/>
                <a:gd name="connsiteY103" fmla="*/ 1274354 h 1358537"/>
                <a:gd name="connsiteX104" fmla="*/ 490583 w 1396274"/>
                <a:gd name="connsiteY104" fmla="*/ 1262743 h 1358537"/>
                <a:gd name="connsiteX105" fmla="*/ 493486 w 1396274"/>
                <a:gd name="connsiteY105" fmla="*/ 1251131 h 1358537"/>
                <a:gd name="connsiteX106" fmla="*/ 615406 w 1396274"/>
                <a:gd name="connsiteY106" fmla="*/ 1201783 h 1358537"/>
                <a:gd name="connsiteX107" fmla="*/ 696686 w 1396274"/>
                <a:gd name="connsiteY107" fmla="*/ 1132114 h 1358537"/>
                <a:gd name="connsiteX108" fmla="*/ 661852 w 1396274"/>
                <a:gd name="connsiteY108" fmla="*/ 1103086 h 1358537"/>
                <a:gd name="connsiteX109" fmla="*/ 693783 w 1396274"/>
                <a:gd name="connsiteY109" fmla="*/ 1068251 h 1358537"/>
                <a:gd name="connsiteX110" fmla="*/ 719909 w 1396274"/>
                <a:gd name="connsiteY110" fmla="*/ 1062446 h 1358537"/>
                <a:gd name="connsiteX111" fmla="*/ 754743 w 1396274"/>
                <a:gd name="connsiteY111" fmla="*/ 1030514 h 1358537"/>
                <a:gd name="connsiteX112" fmla="*/ 754743 w 1396274"/>
                <a:gd name="connsiteY112" fmla="*/ 1004389 h 1358537"/>
                <a:gd name="connsiteX113" fmla="*/ 870857 w 1396274"/>
                <a:gd name="connsiteY113" fmla="*/ 943429 h 1358537"/>
                <a:gd name="connsiteX114" fmla="*/ 928914 w 1396274"/>
                <a:gd name="connsiteY114" fmla="*/ 984069 h 1358537"/>
                <a:gd name="connsiteX115" fmla="*/ 879566 w 1396274"/>
                <a:gd name="connsiteY115" fmla="*/ 995680 h 1358537"/>
                <a:gd name="connsiteX116" fmla="*/ 859246 w 1396274"/>
                <a:gd name="connsiteY116" fmla="*/ 978263 h 1358537"/>
                <a:gd name="connsiteX117" fmla="*/ 821509 w 1396274"/>
                <a:gd name="connsiteY117" fmla="*/ 1010194 h 1358537"/>
                <a:gd name="connsiteX118" fmla="*/ 786674 w 1396274"/>
                <a:gd name="connsiteY118" fmla="*/ 1076960 h 1358537"/>
                <a:gd name="connsiteX119" fmla="*/ 812800 w 1396274"/>
                <a:gd name="connsiteY119" fmla="*/ 1079863 h 1358537"/>
                <a:gd name="connsiteX120" fmla="*/ 806994 w 1396274"/>
                <a:gd name="connsiteY120" fmla="*/ 1097280 h 1358537"/>
                <a:gd name="connsiteX121" fmla="*/ 775063 w 1396274"/>
                <a:gd name="connsiteY121" fmla="*/ 1100183 h 1358537"/>
                <a:gd name="connsiteX122" fmla="*/ 775063 w 1396274"/>
                <a:gd name="connsiteY122" fmla="*/ 1114697 h 1358537"/>
                <a:gd name="connsiteX123" fmla="*/ 801189 w 1396274"/>
                <a:gd name="connsiteY123" fmla="*/ 1123406 h 1358537"/>
                <a:gd name="connsiteX124" fmla="*/ 885372 w 1396274"/>
                <a:gd name="connsiteY124" fmla="*/ 1085669 h 1358537"/>
                <a:gd name="connsiteX125" fmla="*/ 923109 w 1396274"/>
                <a:gd name="connsiteY125" fmla="*/ 1082766 h 1358537"/>
                <a:gd name="connsiteX126" fmla="*/ 946332 w 1396274"/>
                <a:gd name="connsiteY126" fmla="*/ 1076960 h 1358537"/>
                <a:gd name="connsiteX127" fmla="*/ 957943 w 1396274"/>
                <a:gd name="connsiteY127" fmla="*/ 1030514 h 1358537"/>
                <a:gd name="connsiteX128" fmla="*/ 978263 w 1396274"/>
                <a:gd name="connsiteY128" fmla="*/ 992777 h 1358537"/>
                <a:gd name="connsiteX129" fmla="*/ 995680 w 1396274"/>
                <a:gd name="connsiteY129" fmla="*/ 1001486 h 1358537"/>
                <a:gd name="connsiteX130" fmla="*/ 1013097 w 1396274"/>
                <a:gd name="connsiteY130" fmla="*/ 1004389 h 1358537"/>
                <a:gd name="connsiteX131" fmla="*/ 1042126 w 1396274"/>
                <a:gd name="connsiteY131" fmla="*/ 984069 h 1358537"/>
                <a:gd name="connsiteX132" fmla="*/ 1079863 w 1396274"/>
                <a:gd name="connsiteY132" fmla="*/ 1050834 h 1358537"/>
                <a:gd name="connsiteX133" fmla="*/ 1111794 w 1396274"/>
                <a:gd name="connsiteY133" fmla="*/ 1056640 h 1358537"/>
                <a:gd name="connsiteX134" fmla="*/ 1143726 w 1396274"/>
                <a:gd name="connsiteY134" fmla="*/ 1097280 h 1358537"/>
                <a:gd name="connsiteX135" fmla="*/ 1207589 w 1396274"/>
                <a:gd name="connsiteY135" fmla="*/ 1103086 h 1358537"/>
                <a:gd name="connsiteX136" fmla="*/ 1254034 w 1396274"/>
                <a:gd name="connsiteY136" fmla="*/ 1120503 h 1358537"/>
                <a:gd name="connsiteX137" fmla="*/ 1291772 w 1396274"/>
                <a:gd name="connsiteY137" fmla="*/ 1079863 h 135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1396274" h="1358537">
                  <a:moveTo>
                    <a:pt x="1291772" y="1079863"/>
                  </a:moveTo>
                  <a:lnTo>
                    <a:pt x="1396274" y="211909"/>
                  </a:lnTo>
                  <a:lnTo>
                    <a:pt x="1352732" y="197394"/>
                  </a:lnTo>
                  <a:lnTo>
                    <a:pt x="1323703" y="165463"/>
                  </a:lnTo>
                  <a:lnTo>
                    <a:pt x="1280160" y="165463"/>
                  </a:lnTo>
                  <a:lnTo>
                    <a:pt x="1262743" y="168366"/>
                  </a:lnTo>
                  <a:lnTo>
                    <a:pt x="1222103" y="153851"/>
                  </a:lnTo>
                  <a:lnTo>
                    <a:pt x="1190172" y="145143"/>
                  </a:lnTo>
                  <a:lnTo>
                    <a:pt x="1155337" y="110309"/>
                  </a:lnTo>
                  <a:lnTo>
                    <a:pt x="1111794" y="110309"/>
                  </a:lnTo>
                  <a:lnTo>
                    <a:pt x="1088572" y="124823"/>
                  </a:lnTo>
                  <a:lnTo>
                    <a:pt x="1039223" y="40640"/>
                  </a:lnTo>
                  <a:lnTo>
                    <a:pt x="992777" y="43543"/>
                  </a:lnTo>
                  <a:lnTo>
                    <a:pt x="986972" y="26126"/>
                  </a:lnTo>
                  <a:lnTo>
                    <a:pt x="963749" y="46446"/>
                  </a:lnTo>
                  <a:lnTo>
                    <a:pt x="960846" y="0"/>
                  </a:lnTo>
                  <a:lnTo>
                    <a:pt x="928914" y="11611"/>
                  </a:lnTo>
                  <a:lnTo>
                    <a:pt x="908594" y="26126"/>
                  </a:lnTo>
                  <a:lnTo>
                    <a:pt x="836023" y="26126"/>
                  </a:lnTo>
                  <a:lnTo>
                    <a:pt x="844732" y="49349"/>
                  </a:lnTo>
                  <a:lnTo>
                    <a:pt x="818606" y="66766"/>
                  </a:lnTo>
                  <a:lnTo>
                    <a:pt x="812800" y="37737"/>
                  </a:lnTo>
                  <a:lnTo>
                    <a:pt x="743132" y="49349"/>
                  </a:lnTo>
                  <a:lnTo>
                    <a:pt x="679269" y="110309"/>
                  </a:lnTo>
                  <a:lnTo>
                    <a:pt x="641532" y="124823"/>
                  </a:lnTo>
                  <a:lnTo>
                    <a:pt x="621212" y="130629"/>
                  </a:lnTo>
                  <a:lnTo>
                    <a:pt x="568960" y="104503"/>
                  </a:lnTo>
                  <a:lnTo>
                    <a:pt x="539932" y="127726"/>
                  </a:lnTo>
                  <a:lnTo>
                    <a:pt x="539932" y="127726"/>
                  </a:lnTo>
                  <a:lnTo>
                    <a:pt x="534126" y="177074"/>
                  </a:lnTo>
                  <a:lnTo>
                    <a:pt x="557349" y="197394"/>
                  </a:lnTo>
                  <a:lnTo>
                    <a:pt x="560252" y="255451"/>
                  </a:lnTo>
                  <a:lnTo>
                    <a:pt x="560252" y="275771"/>
                  </a:lnTo>
                  <a:lnTo>
                    <a:pt x="621212" y="325120"/>
                  </a:lnTo>
                  <a:lnTo>
                    <a:pt x="618309" y="359954"/>
                  </a:lnTo>
                  <a:lnTo>
                    <a:pt x="664754" y="362857"/>
                  </a:lnTo>
                  <a:lnTo>
                    <a:pt x="664754" y="391886"/>
                  </a:lnTo>
                  <a:lnTo>
                    <a:pt x="641532" y="391886"/>
                  </a:lnTo>
                  <a:lnTo>
                    <a:pt x="600892" y="388983"/>
                  </a:lnTo>
                  <a:lnTo>
                    <a:pt x="513806" y="365760"/>
                  </a:lnTo>
                  <a:lnTo>
                    <a:pt x="519612" y="313509"/>
                  </a:lnTo>
                  <a:lnTo>
                    <a:pt x="449943" y="330926"/>
                  </a:lnTo>
                  <a:lnTo>
                    <a:pt x="449943" y="345440"/>
                  </a:lnTo>
                  <a:lnTo>
                    <a:pt x="415109" y="328023"/>
                  </a:lnTo>
                  <a:lnTo>
                    <a:pt x="351246" y="351246"/>
                  </a:lnTo>
                  <a:lnTo>
                    <a:pt x="351246" y="362857"/>
                  </a:lnTo>
                  <a:lnTo>
                    <a:pt x="383177" y="409303"/>
                  </a:lnTo>
                  <a:lnTo>
                    <a:pt x="351246" y="406400"/>
                  </a:lnTo>
                  <a:lnTo>
                    <a:pt x="357052" y="455749"/>
                  </a:lnTo>
                  <a:lnTo>
                    <a:pt x="386080" y="487680"/>
                  </a:lnTo>
                  <a:lnTo>
                    <a:pt x="447040" y="522514"/>
                  </a:lnTo>
                  <a:lnTo>
                    <a:pt x="461554" y="508000"/>
                  </a:lnTo>
                  <a:lnTo>
                    <a:pt x="478972" y="519611"/>
                  </a:lnTo>
                  <a:lnTo>
                    <a:pt x="560252" y="516709"/>
                  </a:lnTo>
                  <a:lnTo>
                    <a:pt x="528320" y="542834"/>
                  </a:lnTo>
                  <a:lnTo>
                    <a:pt x="516709" y="624114"/>
                  </a:lnTo>
                  <a:lnTo>
                    <a:pt x="455749" y="612503"/>
                  </a:lnTo>
                  <a:lnTo>
                    <a:pt x="426720" y="629920"/>
                  </a:lnTo>
                  <a:lnTo>
                    <a:pt x="383177" y="632823"/>
                  </a:lnTo>
                  <a:lnTo>
                    <a:pt x="371566" y="603794"/>
                  </a:lnTo>
                  <a:lnTo>
                    <a:pt x="330926" y="627017"/>
                  </a:lnTo>
                  <a:lnTo>
                    <a:pt x="319314" y="656046"/>
                  </a:lnTo>
                  <a:lnTo>
                    <a:pt x="287383" y="661851"/>
                  </a:lnTo>
                  <a:lnTo>
                    <a:pt x="217714" y="719909"/>
                  </a:lnTo>
                  <a:lnTo>
                    <a:pt x="249646" y="795383"/>
                  </a:lnTo>
                  <a:lnTo>
                    <a:pt x="287383" y="830217"/>
                  </a:lnTo>
                  <a:lnTo>
                    <a:pt x="223520" y="804091"/>
                  </a:lnTo>
                  <a:lnTo>
                    <a:pt x="235132" y="891177"/>
                  </a:lnTo>
                  <a:lnTo>
                    <a:pt x="252549" y="917303"/>
                  </a:lnTo>
                  <a:lnTo>
                    <a:pt x="319314" y="888274"/>
                  </a:lnTo>
                  <a:lnTo>
                    <a:pt x="319314" y="969554"/>
                  </a:lnTo>
                  <a:lnTo>
                    <a:pt x="304800" y="984069"/>
                  </a:lnTo>
                  <a:lnTo>
                    <a:pt x="296092" y="1047931"/>
                  </a:lnTo>
                  <a:lnTo>
                    <a:pt x="336732" y="1036320"/>
                  </a:lnTo>
                  <a:lnTo>
                    <a:pt x="374469" y="1036320"/>
                  </a:lnTo>
                  <a:lnTo>
                    <a:pt x="423817" y="1088571"/>
                  </a:lnTo>
                  <a:lnTo>
                    <a:pt x="461554" y="1050834"/>
                  </a:lnTo>
                  <a:lnTo>
                    <a:pt x="461554" y="1079863"/>
                  </a:lnTo>
                  <a:lnTo>
                    <a:pt x="531223" y="1088571"/>
                  </a:lnTo>
                  <a:lnTo>
                    <a:pt x="470263" y="1135017"/>
                  </a:lnTo>
                  <a:lnTo>
                    <a:pt x="478972" y="1146629"/>
                  </a:lnTo>
                  <a:lnTo>
                    <a:pt x="461554" y="1164046"/>
                  </a:lnTo>
                  <a:lnTo>
                    <a:pt x="464457" y="1190171"/>
                  </a:lnTo>
                  <a:lnTo>
                    <a:pt x="388983" y="1227909"/>
                  </a:lnTo>
                  <a:lnTo>
                    <a:pt x="377372" y="1251131"/>
                  </a:lnTo>
                  <a:lnTo>
                    <a:pt x="345440" y="1242423"/>
                  </a:lnTo>
                  <a:lnTo>
                    <a:pt x="235132" y="1297577"/>
                  </a:lnTo>
                  <a:lnTo>
                    <a:pt x="185783" y="1280160"/>
                  </a:lnTo>
                  <a:lnTo>
                    <a:pt x="136434" y="1320800"/>
                  </a:lnTo>
                  <a:lnTo>
                    <a:pt x="0" y="1317897"/>
                  </a:lnTo>
                  <a:lnTo>
                    <a:pt x="11612" y="1346926"/>
                  </a:lnTo>
                  <a:lnTo>
                    <a:pt x="66766" y="1358537"/>
                  </a:lnTo>
                  <a:lnTo>
                    <a:pt x="69669" y="1335314"/>
                  </a:lnTo>
                  <a:lnTo>
                    <a:pt x="159657" y="1335314"/>
                  </a:lnTo>
                  <a:lnTo>
                    <a:pt x="179977" y="1312091"/>
                  </a:lnTo>
                  <a:lnTo>
                    <a:pt x="200297" y="1326606"/>
                  </a:lnTo>
                  <a:lnTo>
                    <a:pt x="264160" y="1332411"/>
                  </a:lnTo>
                  <a:lnTo>
                    <a:pt x="293189" y="1323703"/>
                  </a:lnTo>
                  <a:lnTo>
                    <a:pt x="319314" y="1329509"/>
                  </a:lnTo>
                  <a:lnTo>
                    <a:pt x="339634" y="1320800"/>
                  </a:lnTo>
                  <a:lnTo>
                    <a:pt x="383177" y="1320800"/>
                  </a:lnTo>
                  <a:lnTo>
                    <a:pt x="391886" y="1288869"/>
                  </a:lnTo>
                  <a:lnTo>
                    <a:pt x="415109" y="1294674"/>
                  </a:lnTo>
                  <a:lnTo>
                    <a:pt x="452846" y="1274354"/>
                  </a:lnTo>
                  <a:lnTo>
                    <a:pt x="490583" y="1262743"/>
                  </a:lnTo>
                  <a:lnTo>
                    <a:pt x="493486" y="1251131"/>
                  </a:lnTo>
                  <a:lnTo>
                    <a:pt x="615406" y="1201783"/>
                  </a:lnTo>
                  <a:lnTo>
                    <a:pt x="696686" y="1132114"/>
                  </a:lnTo>
                  <a:lnTo>
                    <a:pt x="661852" y="1103086"/>
                  </a:lnTo>
                  <a:lnTo>
                    <a:pt x="693783" y="1068251"/>
                  </a:lnTo>
                  <a:lnTo>
                    <a:pt x="719909" y="1062446"/>
                  </a:lnTo>
                  <a:lnTo>
                    <a:pt x="754743" y="1030514"/>
                  </a:lnTo>
                  <a:lnTo>
                    <a:pt x="754743" y="1004389"/>
                  </a:lnTo>
                  <a:lnTo>
                    <a:pt x="870857" y="943429"/>
                  </a:lnTo>
                  <a:lnTo>
                    <a:pt x="928914" y="984069"/>
                  </a:lnTo>
                  <a:lnTo>
                    <a:pt x="879566" y="995680"/>
                  </a:lnTo>
                  <a:lnTo>
                    <a:pt x="859246" y="978263"/>
                  </a:lnTo>
                  <a:lnTo>
                    <a:pt x="821509" y="1010194"/>
                  </a:lnTo>
                  <a:lnTo>
                    <a:pt x="786674" y="1076960"/>
                  </a:lnTo>
                  <a:lnTo>
                    <a:pt x="812800" y="1079863"/>
                  </a:lnTo>
                  <a:lnTo>
                    <a:pt x="806994" y="1097280"/>
                  </a:lnTo>
                  <a:lnTo>
                    <a:pt x="775063" y="1100183"/>
                  </a:lnTo>
                  <a:lnTo>
                    <a:pt x="775063" y="1114697"/>
                  </a:lnTo>
                  <a:lnTo>
                    <a:pt x="801189" y="1123406"/>
                  </a:lnTo>
                  <a:lnTo>
                    <a:pt x="885372" y="1085669"/>
                  </a:lnTo>
                  <a:lnTo>
                    <a:pt x="923109" y="1082766"/>
                  </a:lnTo>
                  <a:lnTo>
                    <a:pt x="946332" y="1076960"/>
                  </a:lnTo>
                  <a:lnTo>
                    <a:pt x="957943" y="1030514"/>
                  </a:lnTo>
                  <a:lnTo>
                    <a:pt x="978263" y="992777"/>
                  </a:lnTo>
                  <a:lnTo>
                    <a:pt x="995680" y="1001486"/>
                  </a:lnTo>
                  <a:lnTo>
                    <a:pt x="1013097" y="1004389"/>
                  </a:lnTo>
                  <a:lnTo>
                    <a:pt x="1042126" y="984069"/>
                  </a:lnTo>
                  <a:lnTo>
                    <a:pt x="1079863" y="1050834"/>
                  </a:lnTo>
                  <a:lnTo>
                    <a:pt x="1111794" y="1056640"/>
                  </a:lnTo>
                  <a:lnTo>
                    <a:pt x="1143726" y="1097280"/>
                  </a:lnTo>
                  <a:lnTo>
                    <a:pt x="1207589" y="1103086"/>
                  </a:lnTo>
                  <a:lnTo>
                    <a:pt x="1254034" y="1120503"/>
                  </a:lnTo>
                  <a:lnTo>
                    <a:pt x="1291772" y="1079863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1288869" y="6069874"/>
              <a:ext cx="571862" cy="490583"/>
            </a:xfrm>
            <a:custGeom>
              <a:avLst/>
              <a:gdLst>
                <a:gd name="connsiteX0" fmla="*/ 0 w 571862"/>
                <a:gd name="connsiteY0" fmla="*/ 31932 h 490583"/>
                <a:gd name="connsiteX1" fmla="*/ 52251 w 571862"/>
                <a:gd name="connsiteY1" fmla="*/ 55155 h 490583"/>
                <a:gd name="connsiteX2" fmla="*/ 92891 w 571862"/>
                <a:gd name="connsiteY2" fmla="*/ 37737 h 490583"/>
                <a:gd name="connsiteX3" fmla="*/ 84182 w 571862"/>
                <a:gd name="connsiteY3" fmla="*/ 81280 h 490583"/>
                <a:gd name="connsiteX4" fmla="*/ 124822 w 571862"/>
                <a:gd name="connsiteY4" fmla="*/ 104503 h 490583"/>
                <a:gd name="connsiteX5" fmla="*/ 133531 w 571862"/>
                <a:gd name="connsiteY5" fmla="*/ 95795 h 490583"/>
                <a:gd name="connsiteX6" fmla="*/ 211908 w 571862"/>
                <a:gd name="connsiteY6" fmla="*/ 194492 h 490583"/>
                <a:gd name="connsiteX7" fmla="*/ 243840 w 571862"/>
                <a:gd name="connsiteY7" fmla="*/ 188686 h 490583"/>
                <a:gd name="connsiteX8" fmla="*/ 209005 w 571862"/>
                <a:gd name="connsiteY8" fmla="*/ 136435 h 490583"/>
                <a:gd name="connsiteX9" fmla="*/ 264160 w 571862"/>
                <a:gd name="connsiteY9" fmla="*/ 171269 h 490583"/>
                <a:gd name="connsiteX10" fmla="*/ 304800 w 571862"/>
                <a:gd name="connsiteY10" fmla="*/ 182880 h 490583"/>
                <a:gd name="connsiteX11" fmla="*/ 287382 w 571862"/>
                <a:gd name="connsiteY11" fmla="*/ 101600 h 490583"/>
                <a:gd name="connsiteX12" fmla="*/ 322217 w 571862"/>
                <a:gd name="connsiteY12" fmla="*/ 188686 h 490583"/>
                <a:gd name="connsiteX13" fmla="*/ 348342 w 571862"/>
                <a:gd name="connsiteY13" fmla="*/ 206103 h 490583"/>
                <a:gd name="connsiteX14" fmla="*/ 383177 w 571862"/>
                <a:gd name="connsiteY14" fmla="*/ 238035 h 490583"/>
                <a:gd name="connsiteX15" fmla="*/ 397691 w 571862"/>
                <a:gd name="connsiteY15" fmla="*/ 290286 h 490583"/>
                <a:gd name="connsiteX16" fmla="*/ 426720 w 571862"/>
                <a:gd name="connsiteY16" fmla="*/ 307703 h 490583"/>
                <a:gd name="connsiteX17" fmla="*/ 490582 w 571862"/>
                <a:gd name="connsiteY17" fmla="*/ 406400 h 490583"/>
                <a:gd name="connsiteX18" fmla="*/ 508000 w 571862"/>
                <a:gd name="connsiteY18" fmla="*/ 400595 h 490583"/>
                <a:gd name="connsiteX19" fmla="*/ 534125 w 571862"/>
                <a:gd name="connsiteY19" fmla="*/ 490583 h 490583"/>
                <a:gd name="connsiteX20" fmla="*/ 566057 w 571862"/>
                <a:gd name="connsiteY20" fmla="*/ 473166 h 490583"/>
                <a:gd name="connsiteX21" fmla="*/ 571862 w 571862"/>
                <a:gd name="connsiteY21" fmla="*/ 391886 h 490583"/>
                <a:gd name="connsiteX22" fmla="*/ 458651 w 571862"/>
                <a:gd name="connsiteY22" fmla="*/ 313509 h 490583"/>
                <a:gd name="connsiteX23" fmla="*/ 444137 w 571862"/>
                <a:gd name="connsiteY23" fmla="*/ 264160 h 490583"/>
                <a:gd name="connsiteX24" fmla="*/ 374468 w 571862"/>
                <a:gd name="connsiteY24" fmla="*/ 179977 h 490583"/>
                <a:gd name="connsiteX25" fmla="*/ 290285 w 571862"/>
                <a:gd name="connsiteY25" fmla="*/ 58057 h 490583"/>
                <a:gd name="connsiteX26" fmla="*/ 240937 w 571862"/>
                <a:gd name="connsiteY26" fmla="*/ 81280 h 490583"/>
                <a:gd name="connsiteX27" fmla="*/ 185782 w 571862"/>
                <a:gd name="connsiteY27" fmla="*/ 130629 h 490583"/>
                <a:gd name="connsiteX28" fmla="*/ 174171 w 571862"/>
                <a:gd name="connsiteY28" fmla="*/ 75475 h 490583"/>
                <a:gd name="connsiteX29" fmla="*/ 145142 w 571862"/>
                <a:gd name="connsiteY29" fmla="*/ 69669 h 490583"/>
                <a:gd name="connsiteX30" fmla="*/ 113211 w 571862"/>
                <a:gd name="connsiteY30" fmla="*/ 26126 h 490583"/>
                <a:gd name="connsiteX31" fmla="*/ 116114 w 571862"/>
                <a:gd name="connsiteY31" fmla="*/ 11612 h 490583"/>
                <a:gd name="connsiteX32" fmla="*/ 95794 w 571862"/>
                <a:gd name="connsiteY32" fmla="*/ 0 h 490583"/>
                <a:gd name="connsiteX33" fmla="*/ 75474 w 571862"/>
                <a:gd name="connsiteY33" fmla="*/ 5806 h 490583"/>
                <a:gd name="connsiteX34" fmla="*/ 0 w 571862"/>
                <a:gd name="connsiteY34" fmla="*/ 31932 h 49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71862" h="490583">
                  <a:moveTo>
                    <a:pt x="0" y="31932"/>
                  </a:moveTo>
                  <a:lnTo>
                    <a:pt x="52251" y="55155"/>
                  </a:lnTo>
                  <a:lnTo>
                    <a:pt x="92891" y="37737"/>
                  </a:lnTo>
                  <a:lnTo>
                    <a:pt x="84182" y="81280"/>
                  </a:lnTo>
                  <a:lnTo>
                    <a:pt x="124822" y="104503"/>
                  </a:lnTo>
                  <a:lnTo>
                    <a:pt x="133531" y="95795"/>
                  </a:lnTo>
                  <a:lnTo>
                    <a:pt x="211908" y="194492"/>
                  </a:lnTo>
                  <a:lnTo>
                    <a:pt x="243840" y="188686"/>
                  </a:lnTo>
                  <a:lnTo>
                    <a:pt x="209005" y="136435"/>
                  </a:lnTo>
                  <a:lnTo>
                    <a:pt x="264160" y="171269"/>
                  </a:lnTo>
                  <a:lnTo>
                    <a:pt x="304800" y="182880"/>
                  </a:lnTo>
                  <a:lnTo>
                    <a:pt x="287382" y="101600"/>
                  </a:lnTo>
                  <a:lnTo>
                    <a:pt x="322217" y="188686"/>
                  </a:lnTo>
                  <a:lnTo>
                    <a:pt x="348342" y="206103"/>
                  </a:lnTo>
                  <a:lnTo>
                    <a:pt x="383177" y="238035"/>
                  </a:lnTo>
                  <a:lnTo>
                    <a:pt x="397691" y="290286"/>
                  </a:lnTo>
                  <a:lnTo>
                    <a:pt x="426720" y="307703"/>
                  </a:lnTo>
                  <a:lnTo>
                    <a:pt x="490582" y="406400"/>
                  </a:lnTo>
                  <a:lnTo>
                    <a:pt x="508000" y="400595"/>
                  </a:lnTo>
                  <a:lnTo>
                    <a:pt x="534125" y="490583"/>
                  </a:lnTo>
                  <a:lnTo>
                    <a:pt x="566057" y="473166"/>
                  </a:lnTo>
                  <a:lnTo>
                    <a:pt x="571862" y="391886"/>
                  </a:lnTo>
                  <a:lnTo>
                    <a:pt x="458651" y="313509"/>
                  </a:lnTo>
                  <a:lnTo>
                    <a:pt x="444137" y="264160"/>
                  </a:lnTo>
                  <a:lnTo>
                    <a:pt x="374468" y="179977"/>
                  </a:lnTo>
                  <a:lnTo>
                    <a:pt x="290285" y="58057"/>
                  </a:lnTo>
                  <a:lnTo>
                    <a:pt x="240937" y="81280"/>
                  </a:lnTo>
                  <a:lnTo>
                    <a:pt x="185782" y="130629"/>
                  </a:lnTo>
                  <a:lnTo>
                    <a:pt x="174171" y="75475"/>
                  </a:lnTo>
                  <a:lnTo>
                    <a:pt x="145142" y="69669"/>
                  </a:lnTo>
                  <a:lnTo>
                    <a:pt x="113211" y="26126"/>
                  </a:lnTo>
                  <a:lnTo>
                    <a:pt x="116114" y="11612"/>
                  </a:lnTo>
                  <a:lnTo>
                    <a:pt x="95794" y="0"/>
                  </a:lnTo>
                  <a:lnTo>
                    <a:pt x="75474" y="5806"/>
                  </a:lnTo>
                  <a:lnTo>
                    <a:pt x="0" y="31932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116114" y="5413829"/>
              <a:ext cx="95795" cy="89988"/>
            </a:xfrm>
            <a:custGeom>
              <a:avLst/>
              <a:gdLst>
                <a:gd name="connsiteX0" fmla="*/ 95795 w 95795"/>
                <a:gd name="connsiteY0" fmla="*/ 89988 h 89988"/>
                <a:gd name="connsiteX1" fmla="*/ 66766 w 95795"/>
                <a:gd name="connsiteY1" fmla="*/ 23222 h 89988"/>
                <a:gd name="connsiteX2" fmla="*/ 14515 w 95795"/>
                <a:gd name="connsiteY2" fmla="*/ 0 h 89988"/>
                <a:gd name="connsiteX3" fmla="*/ 0 w 95795"/>
                <a:gd name="connsiteY3" fmla="*/ 26125 h 89988"/>
                <a:gd name="connsiteX4" fmla="*/ 43543 w 95795"/>
                <a:gd name="connsiteY4" fmla="*/ 69668 h 89988"/>
                <a:gd name="connsiteX5" fmla="*/ 95795 w 95795"/>
                <a:gd name="connsiteY5" fmla="*/ 89988 h 8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95" h="89988">
                  <a:moveTo>
                    <a:pt x="95795" y="89988"/>
                  </a:moveTo>
                  <a:lnTo>
                    <a:pt x="66766" y="23222"/>
                  </a:lnTo>
                  <a:lnTo>
                    <a:pt x="14515" y="0"/>
                  </a:lnTo>
                  <a:lnTo>
                    <a:pt x="0" y="26125"/>
                  </a:lnTo>
                  <a:lnTo>
                    <a:pt x="43543" y="69668"/>
                  </a:lnTo>
                  <a:lnTo>
                    <a:pt x="95795" y="89988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612503" y="6209211"/>
              <a:ext cx="110308" cy="87086"/>
            </a:xfrm>
            <a:custGeom>
              <a:avLst/>
              <a:gdLst>
                <a:gd name="connsiteX0" fmla="*/ 72571 w 110308"/>
                <a:gd name="connsiteY0" fmla="*/ 0 h 87086"/>
                <a:gd name="connsiteX1" fmla="*/ 8708 w 110308"/>
                <a:gd name="connsiteY1" fmla="*/ 20320 h 87086"/>
                <a:gd name="connsiteX2" fmla="*/ 0 w 110308"/>
                <a:gd name="connsiteY2" fmla="*/ 55155 h 87086"/>
                <a:gd name="connsiteX3" fmla="*/ 43543 w 110308"/>
                <a:gd name="connsiteY3" fmla="*/ 87086 h 87086"/>
                <a:gd name="connsiteX4" fmla="*/ 110308 w 110308"/>
                <a:gd name="connsiteY4" fmla="*/ 37738 h 87086"/>
                <a:gd name="connsiteX5" fmla="*/ 72571 w 110308"/>
                <a:gd name="connsiteY5" fmla="*/ 0 h 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08" h="87086">
                  <a:moveTo>
                    <a:pt x="72571" y="0"/>
                  </a:moveTo>
                  <a:lnTo>
                    <a:pt x="8708" y="20320"/>
                  </a:lnTo>
                  <a:lnTo>
                    <a:pt x="0" y="55155"/>
                  </a:lnTo>
                  <a:lnTo>
                    <a:pt x="43543" y="87086"/>
                  </a:lnTo>
                  <a:lnTo>
                    <a:pt x="110308" y="37738"/>
                  </a:lnTo>
                  <a:lnTo>
                    <a:pt x="72571" y="0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Forme libre 20"/>
            <p:cNvSpPr/>
            <p:nvPr/>
          </p:nvSpPr>
          <p:spPr>
            <a:xfrm>
              <a:off x="121920" y="5770880"/>
              <a:ext cx="66766" cy="81280"/>
            </a:xfrm>
            <a:custGeom>
              <a:avLst/>
              <a:gdLst>
                <a:gd name="connsiteX0" fmla="*/ 66766 w 66766"/>
                <a:gd name="connsiteY0" fmla="*/ 23223 h 81280"/>
                <a:gd name="connsiteX1" fmla="*/ 11611 w 66766"/>
                <a:gd name="connsiteY1" fmla="*/ 0 h 81280"/>
                <a:gd name="connsiteX2" fmla="*/ 0 w 66766"/>
                <a:gd name="connsiteY2" fmla="*/ 14514 h 81280"/>
                <a:gd name="connsiteX3" fmla="*/ 49349 w 66766"/>
                <a:gd name="connsiteY3" fmla="*/ 81280 h 81280"/>
                <a:gd name="connsiteX4" fmla="*/ 66766 w 66766"/>
                <a:gd name="connsiteY4" fmla="*/ 23223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66" h="81280">
                  <a:moveTo>
                    <a:pt x="66766" y="23223"/>
                  </a:moveTo>
                  <a:lnTo>
                    <a:pt x="11611" y="0"/>
                  </a:lnTo>
                  <a:lnTo>
                    <a:pt x="0" y="14514"/>
                  </a:lnTo>
                  <a:lnTo>
                    <a:pt x="49349" y="81280"/>
                  </a:lnTo>
                  <a:lnTo>
                    <a:pt x="66766" y="23223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1683657" y="6453051"/>
              <a:ext cx="66766" cy="130629"/>
            </a:xfrm>
            <a:custGeom>
              <a:avLst/>
              <a:gdLst>
                <a:gd name="connsiteX0" fmla="*/ 66766 w 66766"/>
                <a:gd name="connsiteY0" fmla="*/ 130629 h 130629"/>
                <a:gd name="connsiteX1" fmla="*/ 5806 w 66766"/>
                <a:gd name="connsiteY1" fmla="*/ 75475 h 130629"/>
                <a:gd name="connsiteX2" fmla="*/ 0 w 66766"/>
                <a:gd name="connsiteY2" fmla="*/ 0 h 130629"/>
                <a:gd name="connsiteX3" fmla="*/ 66766 w 66766"/>
                <a:gd name="connsiteY3" fmla="*/ 130629 h 13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766" h="130629">
                  <a:moveTo>
                    <a:pt x="66766" y="130629"/>
                  </a:moveTo>
                  <a:lnTo>
                    <a:pt x="5806" y="75475"/>
                  </a:lnTo>
                  <a:lnTo>
                    <a:pt x="0" y="0"/>
                  </a:lnTo>
                  <a:lnTo>
                    <a:pt x="66766" y="130629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orme libre 22"/>
            <p:cNvSpPr/>
            <p:nvPr/>
          </p:nvSpPr>
          <p:spPr>
            <a:xfrm>
              <a:off x="1576251" y="6339840"/>
              <a:ext cx="26126" cy="107406"/>
            </a:xfrm>
            <a:custGeom>
              <a:avLst/>
              <a:gdLst>
                <a:gd name="connsiteX0" fmla="*/ 26126 w 26126"/>
                <a:gd name="connsiteY0" fmla="*/ 107406 h 107406"/>
                <a:gd name="connsiteX1" fmla="*/ 2903 w 26126"/>
                <a:gd name="connsiteY1" fmla="*/ 60960 h 107406"/>
                <a:gd name="connsiteX2" fmla="*/ 0 w 26126"/>
                <a:gd name="connsiteY2" fmla="*/ 0 h 107406"/>
                <a:gd name="connsiteX3" fmla="*/ 26126 w 26126"/>
                <a:gd name="connsiteY3" fmla="*/ 46446 h 107406"/>
                <a:gd name="connsiteX4" fmla="*/ 26126 w 26126"/>
                <a:gd name="connsiteY4" fmla="*/ 107406 h 10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26" h="107406">
                  <a:moveTo>
                    <a:pt x="26126" y="107406"/>
                  </a:moveTo>
                  <a:lnTo>
                    <a:pt x="2903" y="60960"/>
                  </a:lnTo>
                  <a:lnTo>
                    <a:pt x="0" y="0"/>
                  </a:lnTo>
                  <a:lnTo>
                    <a:pt x="26126" y="46446"/>
                  </a:lnTo>
                  <a:lnTo>
                    <a:pt x="26126" y="107406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orme libre 23"/>
            <p:cNvSpPr/>
            <p:nvPr/>
          </p:nvSpPr>
          <p:spPr>
            <a:xfrm>
              <a:off x="1527377" y="6266553"/>
              <a:ext cx="63324" cy="50659"/>
            </a:xfrm>
            <a:custGeom>
              <a:avLst/>
              <a:gdLst>
                <a:gd name="connsiteX0" fmla="*/ 63324 w 63324"/>
                <a:gd name="connsiteY0" fmla="*/ 50659 h 50659"/>
                <a:gd name="connsiteX1" fmla="*/ 43061 w 63324"/>
                <a:gd name="connsiteY1" fmla="*/ 0 h 50659"/>
                <a:gd name="connsiteX2" fmla="*/ 0 w 63324"/>
                <a:gd name="connsiteY2" fmla="*/ 15198 h 50659"/>
                <a:gd name="connsiteX3" fmla="*/ 63324 w 63324"/>
                <a:gd name="connsiteY3" fmla="*/ 50659 h 5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324" h="50659">
                  <a:moveTo>
                    <a:pt x="63324" y="50659"/>
                  </a:moveTo>
                  <a:lnTo>
                    <a:pt x="43061" y="0"/>
                  </a:lnTo>
                  <a:lnTo>
                    <a:pt x="0" y="15198"/>
                  </a:lnTo>
                  <a:lnTo>
                    <a:pt x="63324" y="50659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622402" y="5463103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Alaska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234" name="Forme libre 233"/>
          <p:cNvSpPr/>
          <p:nvPr/>
        </p:nvSpPr>
        <p:spPr>
          <a:xfrm>
            <a:off x="352425" y="1314450"/>
            <a:ext cx="7934325" cy="5153025"/>
          </a:xfrm>
          <a:custGeom>
            <a:avLst/>
            <a:gdLst>
              <a:gd name="connsiteX0" fmla="*/ 790575 w 7934325"/>
              <a:gd name="connsiteY0" fmla="*/ 2057400 h 5153025"/>
              <a:gd name="connsiteX1" fmla="*/ 638175 w 7934325"/>
              <a:gd name="connsiteY1" fmla="*/ 1238250 h 5153025"/>
              <a:gd name="connsiteX2" fmla="*/ 590550 w 7934325"/>
              <a:gd name="connsiteY2" fmla="*/ 771525 h 5153025"/>
              <a:gd name="connsiteX3" fmla="*/ 571500 w 7934325"/>
              <a:gd name="connsiteY3" fmla="*/ 285750 h 5153025"/>
              <a:gd name="connsiteX4" fmla="*/ 542925 w 7934325"/>
              <a:gd name="connsiteY4" fmla="*/ 209550 h 5153025"/>
              <a:gd name="connsiteX5" fmla="*/ 609600 w 7934325"/>
              <a:gd name="connsiteY5" fmla="*/ 190500 h 5153025"/>
              <a:gd name="connsiteX6" fmla="*/ 638175 w 7934325"/>
              <a:gd name="connsiteY6" fmla="*/ 161925 h 5153025"/>
              <a:gd name="connsiteX7" fmla="*/ 590550 w 7934325"/>
              <a:gd name="connsiteY7" fmla="*/ 57150 h 5153025"/>
              <a:gd name="connsiteX8" fmla="*/ 561975 w 7934325"/>
              <a:gd name="connsiteY8" fmla="*/ 38100 h 5153025"/>
              <a:gd name="connsiteX9" fmla="*/ 504825 w 7934325"/>
              <a:gd name="connsiteY9" fmla="*/ 38100 h 5153025"/>
              <a:gd name="connsiteX10" fmla="*/ 428625 w 7934325"/>
              <a:gd name="connsiteY10" fmla="*/ 0 h 5153025"/>
              <a:gd name="connsiteX11" fmla="*/ 438150 w 7934325"/>
              <a:gd name="connsiteY11" fmla="*/ 114300 h 5153025"/>
              <a:gd name="connsiteX12" fmla="*/ 447675 w 7934325"/>
              <a:gd name="connsiteY12" fmla="*/ 190500 h 5153025"/>
              <a:gd name="connsiteX13" fmla="*/ 447675 w 7934325"/>
              <a:gd name="connsiteY13" fmla="*/ 190500 h 5153025"/>
              <a:gd name="connsiteX14" fmla="*/ 457200 w 7934325"/>
              <a:gd name="connsiteY14" fmla="*/ 266700 h 5153025"/>
              <a:gd name="connsiteX15" fmla="*/ 438150 w 7934325"/>
              <a:gd name="connsiteY15" fmla="*/ 342900 h 5153025"/>
              <a:gd name="connsiteX16" fmla="*/ 447675 w 7934325"/>
              <a:gd name="connsiteY16" fmla="*/ 400050 h 5153025"/>
              <a:gd name="connsiteX17" fmla="*/ 447675 w 7934325"/>
              <a:gd name="connsiteY17" fmla="*/ 438150 h 5153025"/>
              <a:gd name="connsiteX18" fmla="*/ 400050 w 7934325"/>
              <a:gd name="connsiteY18" fmla="*/ 447675 h 5153025"/>
              <a:gd name="connsiteX19" fmla="*/ 304800 w 7934325"/>
              <a:gd name="connsiteY19" fmla="*/ 695325 h 5153025"/>
              <a:gd name="connsiteX20" fmla="*/ 200025 w 7934325"/>
              <a:gd name="connsiteY20" fmla="*/ 933450 h 5153025"/>
              <a:gd name="connsiteX21" fmla="*/ 114300 w 7934325"/>
              <a:gd name="connsiteY21" fmla="*/ 1066800 h 5153025"/>
              <a:gd name="connsiteX22" fmla="*/ 142875 w 7934325"/>
              <a:gd name="connsiteY22" fmla="*/ 1095375 h 5153025"/>
              <a:gd name="connsiteX23" fmla="*/ 104775 w 7934325"/>
              <a:gd name="connsiteY23" fmla="*/ 1162050 h 5153025"/>
              <a:gd name="connsiteX24" fmla="*/ 104775 w 7934325"/>
              <a:gd name="connsiteY24" fmla="*/ 1257300 h 5153025"/>
              <a:gd name="connsiteX25" fmla="*/ 104775 w 7934325"/>
              <a:gd name="connsiteY25" fmla="*/ 1333500 h 5153025"/>
              <a:gd name="connsiteX26" fmla="*/ 85725 w 7934325"/>
              <a:gd name="connsiteY26" fmla="*/ 1419225 h 5153025"/>
              <a:gd name="connsiteX27" fmla="*/ 85725 w 7934325"/>
              <a:gd name="connsiteY27" fmla="*/ 1466850 h 5153025"/>
              <a:gd name="connsiteX28" fmla="*/ 47625 w 7934325"/>
              <a:gd name="connsiteY28" fmla="*/ 1524000 h 5153025"/>
              <a:gd name="connsiteX29" fmla="*/ 0 w 7934325"/>
              <a:gd name="connsiteY29" fmla="*/ 1552575 h 5153025"/>
              <a:gd name="connsiteX30" fmla="*/ 9525 w 7934325"/>
              <a:gd name="connsiteY30" fmla="*/ 1628775 h 5153025"/>
              <a:gd name="connsiteX31" fmla="*/ 47625 w 7934325"/>
              <a:gd name="connsiteY31" fmla="*/ 1685925 h 5153025"/>
              <a:gd name="connsiteX32" fmla="*/ 57150 w 7934325"/>
              <a:gd name="connsiteY32" fmla="*/ 1771650 h 5153025"/>
              <a:gd name="connsiteX33" fmla="*/ 57150 w 7934325"/>
              <a:gd name="connsiteY33" fmla="*/ 1771650 h 5153025"/>
              <a:gd name="connsiteX34" fmla="*/ 38100 w 7934325"/>
              <a:gd name="connsiteY34" fmla="*/ 1866900 h 5153025"/>
              <a:gd name="connsiteX35" fmla="*/ 47625 w 7934325"/>
              <a:gd name="connsiteY35" fmla="*/ 1914525 h 5153025"/>
              <a:gd name="connsiteX36" fmla="*/ 114300 w 7934325"/>
              <a:gd name="connsiteY36" fmla="*/ 1866900 h 5153025"/>
              <a:gd name="connsiteX37" fmla="*/ 314325 w 7934325"/>
              <a:gd name="connsiteY37" fmla="*/ 1857375 h 5153025"/>
              <a:gd name="connsiteX38" fmla="*/ 381000 w 7934325"/>
              <a:gd name="connsiteY38" fmla="*/ 1866900 h 5153025"/>
              <a:gd name="connsiteX39" fmla="*/ 523875 w 7934325"/>
              <a:gd name="connsiteY39" fmla="*/ 1971675 h 5153025"/>
              <a:gd name="connsiteX40" fmla="*/ 752475 w 7934325"/>
              <a:gd name="connsiteY40" fmla="*/ 2362200 h 5153025"/>
              <a:gd name="connsiteX41" fmla="*/ 895350 w 7934325"/>
              <a:gd name="connsiteY41" fmla="*/ 2838450 h 5153025"/>
              <a:gd name="connsiteX42" fmla="*/ 914400 w 7934325"/>
              <a:gd name="connsiteY42" fmla="*/ 3162300 h 5153025"/>
              <a:gd name="connsiteX43" fmla="*/ 800100 w 7934325"/>
              <a:gd name="connsiteY43" fmla="*/ 3324225 h 5153025"/>
              <a:gd name="connsiteX44" fmla="*/ 800100 w 7934325"/>
              <a:gd name="connsiteY44" fmla="*/ 3381375 h 5153025"/>
              <a:gd name="connsiteX45" fmla="*/ 809625 w 7934325"/>
              <a:gd name="connsiteY45" fmla="*/ 3438525 h 5153025"/>
              <a:gd name="connsiteX46" fmla="*/ 819150 w 7934325"/>
              <a:gd name="connsiteY46" fmla="*/ 3486150 h 5153025"/>
              <a:gd name="connsiteX47" fmla="*/ 857250 w 7934325"/>
              <a:gd name="connsiteY47" fmla="*/ 3524250 h 5153025"/>
              <a:gd name="connsiteX48" fmla="*/ 904875 w 7934325"/>
              <a:gd name="connsiteY48" fmla="*/ 3543300 h 5153025"/>
              <a:gd name="connsiteX49" fmla="*/ 1047750 w 7934325"/>
              <a:gd name="connsiteY49" fmla="*/ 3581400 h 5153025"/>
              <a:gd name="connsiteX50" fmla="*/ 1228725 w 7934325"/>
              <a:gd name="connsiteY50" fmla="*/ 3590925 h 5153025"/>
              <a:gd name="connsiteX51" fmla="*/ 1276350 w 7934325"/>
              <a:gd name="connsiteY51" fmla="*/ 3629025 h 5153025"/>
              <a:gd name="connsiteX52" fmla="*/ 1885950 w 7934325"/>
              <a:gd name="connsiteY52" fmla="*/ 4000500 h 5153025"/>
              <a:gd name="connsiteX53" fmla="*/ 2371725 w 7934325"/>
              <a:gd name="connsiteY53" fmla="*/ 4038600 h 5153025"/>
              <a:gd name="connsiteX54" fmla="*/ 2400300 w 7934325"/>
              <a:gd name="connsiteY54" fmla="*/ 3971925 h 5153025"/>
              <a:gd name="connsiteX55" fmla="*/ 2686050 w 7934325"/>
              <a:gd name="connsiteY55" fmla="*/ 3981450 h 5153025"/>
              <a:gd name="connsiteX56" fmla="*/ 2800350 w 7934325"/>
              <a:gd name="connsiteY56" fmla="*/ 4057650 h 5153025"/>
              <a:gd name="connsiteX57" fmla="*/ 2847975 w 7934325"/>
              <a:gd name="connsiteY57" fmla="*/ 4162425 h 5153025"/>
              <a:gd name="connsiteX58" fmla="*/ 2952750 w 7934325"/>
              <a:gd name="connsiteY58" fmla="*/ 4210050 h 5153025"/>
              <a:gd name="connsiteX59" fmla="*/ 3000375 w 7934325"/>
              <a:gd name="connsiteY59" fmla="*/ 4324350 h 5153025"/>
              <a:gd name="connsiteX60" fmla="*/ 3048000 w 7934325"/>
              <a:gd name="connsiteY60" fmla="*/ 4381500 h 5153025"/>
              <a:gd name="connsiteX61" fmla="*/ 3028950 w 7934325"/>
              <a:gd name="connsiteY61" fmla="*/ 4419600 h 5153025"/>
              <a:gd name="connsiteX62" fmla="*/ 3105150 w 7934325"/>
              <a:gd name="connsiteY62" fmla="*/ 4495800 h 5153025"/>
              <a:gd name="connsiteX63" fmla="*/ 3181350 w 7934325"/>
              <a:gd name="connsiteY63" fmla="*/ 4543425 h 5153025"/>
              <a:gd name="connsiteX64" fmla="*/ 3276600 w 7934325"/>
              <a:gd name="connsiteY64" fmla="*/ 4600575 h 5153025"/>
              <a:gd name="connsiteX65" fmla="*/ 3314700 w 7934325"/>
              <a:gd name="connsiteY65" fmla="*/ 4543425 h 5153025"/>
              <a:gd name="connsiteX66" fmla="*/ 3362325 w 7934325"/>
              <a:gd name="connsiteY66" fmla="*/ 4505325 h 5153025"/>
              <a:gd name="connsiteX67" fmla="*/ 3419475 w 7934325"/>
              <a:gd name="connsiteY67" fmla="*/ 4476750 h 5153025"/>
              <a:gd name="connsiteX68" fmla="*/ 3476625 w 7934325"/>
              <a:gd name="connsiteY68" fmla="*/ 4457700 h 5153025"/>
              <a:gd name="connsiteX69" fmla="*/ 3571875 w 7934325"/>
              <a:gd name="connsiteY69" fmla="*/ 4467225 h 5153025"/>
              <a:gd name="connsiteX70" fmla="*/ 3629025 w 7934325"/>
              <a:gd name="connsiteY70" fmla="*/ 4514850 h 5153025"/>
              <a:gd name="connsiteX71" fmla="*/ 3667125 w 7934325"/>
              <a:gd name="connsiteY71" fmla="*/ 4562475 h 5153025"/>
              <a:gd name="connsiteX72" fmla="*/ 3733800 w 7934325"/>
              <a:gd name="connsiteY72" fmla="*/ 4610100 h 5153025"/>
              <a:gd name="connsiteX73" fmla="*/ 3762375 w 7934325"/>
              <a:gd name="connsiteY73" fmla="*/ 4705350 h 5153025"/>
              <a:gd name="connsiteX74" fmla="*/ 3810000 w 7934325"/>
              <a:gd name="connsiteY74" fmla="*/ 4772025 h 5153025"/>
              <a:gd name="connsiteX75" fmla="*/ 3895725 w 7934325"/>
              <a:gd name="connsiteY75" fmla="*/ 4857750 h 5153025"/>
              <a:gd name="connsiteX76" fmla="*/ 3952875 w 7934325"/>
              <a:gd name="connsiteY76" fmla="*/ 4924425 h 5153025"/>
              <a:gd name="connsiteX77" fmla="*/ 3962400 w 7934325"/>
              <a:gd name="connsiteY77" fmla="*/ 4972050 h 5153025"/>
              <a:gd name="connsiteX78" fmla="*/ 4038600 w 7934325"/>
              <a:gd name="connsiteY78" fmla="*/ 5153025 h 5153025"/>
              <a:gd name="connsiteX79" fmla="*/ 4019550 w 7934325"/>
              <a:gd name="connsiteY79" fmla="*/ 4886325 h 5153025"/>
              <a:gd name="connsiteX80" fmla="*/ 4029075 w 7934325"/>
              <a:gd name="connsiteY80" fmla="*/ 4619625 h 5153025"/>
              <a:gd name="connsiteX81" fmla="*/ 4162425 w 7934325"/>
              <a:gd name="connsiteY81" fmla="*/ 3914775 h 5153025"/>
              <a:gd name="connsiteX82" fmla="*/ 4257675 w 7934325"/>
              <a:gd name="connsiteY82" fmla="*/ 3657600 h 5153025"/>
              <a:gd name="connsiteX83" fmla="*/ 4467225 w 7934325"/>
              <a:gd name="connsiteY83" fmla="*/ 3524250 h 5153025"/>
              <a:gd name="connsiteX84" fmla="*/ 4610100 w 7934325"/>
              <a:gd name="connsiteY84" fmla="*/ 3533775 h 5153025"/>
              <a:gd name="connsiteX85" fmla="*/ 4762500 w 7934325"/>
              <a:gd name="connsiteY85" fmla="*/ 3648075 h 5153025"/>
              <a:gd name="connsiteX86" fmla="*/ 5495925 w 7934325"/>
              <a:gd name="connsiteY86" fmla="*/ 4391025 h 5153025"/>
              <a:gd name="connsiteX87" fmla="*/ 5505450 w 7934325"/>
              <a:gd name="connsiteY87" fmla="*/ 4486275 h 5153025"/>
              <a:gd name="connsiteX88" fmla="*/ 5553075 w 7934325"/>
              <a:gd name="connsiteY88" fmla="*/ 4486275 h 5153025"/>
              <a:gd name="connsiteX89" fmla="*/ 5600700 w 7934325"/>
              <a:gd name="connsiteY89" fmla="*/ 4467225 h 5153025"/>
              <a:gd name="connsiteX90" fmla="*/ 5648325 w 7934325"/>
              <a:gd name="connsiteY90" fmla="*/ 4467225 h 5153025"/>
              <a:gd name="connsiteX91" fmla="*/ 5676900 w 7934325"/>
              <a:gd name="connsiteY91" fmla="*/ 4429125 h 5153025"/>
              <a:gd name="connsiteX92" fmla="*/ 5648325 w 7934325"/>
              <a:gd name="connsiteY92" fmla="*/ 4371975 h 5153025"/>
              <a:gd name="connsiteX93" fmla="*/ 5686425 w 7934325"/>
              <a:gd name="connsiteY93" fmla="*/ 4362450 h 5153025"/>
              <a:gd name="connsiteX94" fmla="*/ 5743575 w 7934325"/>
              <a:gd name="connsiteY94" fmla="*/ 4429125 h 5153025"/>
              <a:gd name="connsiteX95" fmla="*/ 5800725 w 7934325"/>
              <a:gd name="connsiteY95" fmla="*/ 4448175 h 5153025"/>
              <a:gd name="connsiteX96" fmla="*/ 5838825 w 7934325"/>
              <a:gd name="connsiteY96" fmla="*/ 4495800 h 5153025"/>
              <a:gd name="connsiteX97" fmla="*/ 5838825 w 7934325"/>
              <a:gd name="connsiteY97" fmla="*/ 4410075 h 5153025"/>
              <a:gd name="connsiteX98" fmla="*/ 5772150 w 7934325"/>
              <a:gd name="connsiteY98" fmla="*/ 4381500 h 5153025"/>
              <a:gd name="connsiteX99" fmla="*/ 5800725 w 7934325"/>
              <a:gd name="connsiteY99" fmla="*/ 4276725 h 5153025"/>
              <a:gd name="connsiteX100" fmla="*/ 5715000 w 7934325"/>
              <a:gd name="connsiteY100" fmla="*/ 4305300 h 5153025"/>
              <a:gd name="connsiteX101" fmla="*/ 5686425 w 7934325"/>
              <a:gd name="connsiteY101" fmla="*/ 4267200 h 5153025"/>
              <a:gd name="connsiteX102" fmla="*/ 5648325 w 7934325"/>
              <a:gd name="connsiteY102" fmla="*/ 4257675 h 5153025"/>
              <a:gd name="connsiteX103" fmla="*/ 5562600 w 7934325"/>
              <a:gd name="connsiteY103" fmla="*/ 4219575 h 5153025"/>
              <a:gd name="connsiteX104" fmla="*/ 5619750 w 7934325"/>
              <a:gd name="connsiteY104" fmla="*/ 4191000 h 5153025"/>
              <a:gd name="connsiteX105" fmla="*/ 5667375 w 7934325"/>
              <a:gd name="connsiteY105" fmla="*/ 4191000 h 5153025"/>
              <a:gd name="connsiteX106" fmla="*/ 5762625 w 7934325"/>
              <a:gd name="connsiteY106" fmla="*/ 4210050 h 5153025"/>
              <a:gd name="connsiteX107" fmla="*/ 5829300 w 7934325"/>
              <a:gd name="connsiteY107" fmla="*/ 4162425 h 5153025"/>
              <a:gd name="connsiteX108" fmla="*/ 6010275 w 7934325"/>
              <a:gd name="connsiteY108" fmla="*/ 4133850 h 5153025"/>
              <a:gd name="connsiteX109" fmla="*/ 6029325 w 7934325"/>
              <a:gd name="connsiteY109" fmla="*/ 4086225 h 5153025"/>
              <a:gd name="connsiteX110" fmla="*/ 6096000 w 7934325"/>
              <a:gd name="connsiteY110" fmla="*/ 4124325 h 5153025"/>
              <a:gd name="connsiteX111" fmla="*/ 6162675 w 7934325"/>
              <a:gd name="connsiteY111" fmla="*/ 4114800 h 5153025"/>
              <a:gd name="connsiteX112" fmla="*/ 6172200 w 7934325"/>
              <a:gd name="connsiteY112" fmla="*/ 4076700 h 5153025"/>
              <a:gd name="connsiteX113" fmla="*/ 6429375 w 7934325"/>
              <a:gd name="connsiteY113" fmla="*/ 4086225 h 5153025"/>
              <a:gd name="connsiteX114" fmla="*/ 6543675 w 7934325"/>
              <a:gd name="connsiteY114" fmla="*/ 4152900 h 5153025"/>
              <a:gd name="connsiteX115" fmla="*/ 6600825 w 7934325"/>
              <a:gd name="connsiteY115" fmla="*/ 4152900 h 5153025"/>
              <a:gd name="connsiteX116" fmla="*/ 6648450 w 7934325"/>
              <a:gd name="connsiteY116" fmla="*/ 4124325 h 5153025"/>
              <a:gd name="connsiteX117" fmla="*/ 6648450 w 7934325"/>
              <a:gd name="connsiteY117" fmla="*/ 4124325 h 5153025"/>
              <a:gd name="connsiteX118" fmla="*/ 6724650 w 7934325"/>
              <a:gd name="connsiteY118" fmla="*/ 4086225 h 5153025"/>
              <a:gd name="connsiteX119" fmla="*/ 6734175 w 7934325"/>
              <a:gd name="connsiteY119" fmla="*/ 4000500 h 5153025"/>
              <a:gd name="connsiteX120" fmla="*/ 6800850 w 7934325"/>
              <a:gd name="connsiteY120" fmla="*/ 3790950 h 5153025"/>
              <a:gd name="connsiteX121" fmla="*/ 6915150 w 7934325"/>
              <a:gd name="connsiteY121" fmla="*/ 3657600 h 5153025"/>
              <a:gd name="connsiteX122" fmla="*/ 7077075 w 7934325"/>
              <a:gd name="connsiteY122" fmla="*/ 3581400 h 5153025"/>
              <a:gd name="connsiteX123" fmla="*/ 7210425 w 7934325"/>
              <a:gd name="connsiteY123" fmla="*/ 3562350 h 5153025"/>
              <a:gd name="connsiteX124" fmla="*/ 7210425 w 7934325"/>
              <a:gd name="connsiteY124" fmla="*/ 3448050 h 5153025"/>
              <a:gd name="connsiteX125" fmla="*/ 7286625 w 7934325"/>
              <a:gd name="connsiteY125" fmla="*/ 3409950 h 5153025"/>
              <a:gd name="connsiteX126" fmla="*/ 7410450 w 7934325"/>
              <a:gd name="connsiteY126" fmla="*/ 3257550 h 5153025"/>
              <a:gd name="connsiteX127" fmla="*/ 7505700 w 7934325"/>
              <a:gd name="connsiteY127" fmla="*/ 3095625 h 5153025"/>
              <a:gd name="connsiteX128" fmla="*/ 7581900 w 7934325"/>
              <a:gd name="connsiteY128" fmla="*/ 2990850 h 5153025"/>
              <a:gd name="connsiteX129" fmla="*/ 7658100 w 7934325"/>
              <a:gd name="connsiteY129" fmla="*/ 2952750 h 5153025"/>
              <a:gd name="connsiteX130" fmla="*/ 7658100 w 7934325"/>
              <a:gd name="connsiteY130" fmla="*/ 2895600 h 5153025"/>
              <a:gd name="connsiteX131" fmla="*/ 7762875 w 7934325"/>
              <a:gd name="connsiteY131" fmla="*/ 2781300 h 5153025"/>
              <a:gd name="connsiteX132" fmla="*/ 7810500 w 7934325"/>
              <a:gd name="connsiteY132" fmla="*/ 2762250 h 5153025"/>
              <a:gd name="connsiteX133" fmla="*/ 7781925 w 7934325"/>
              <a:gd name="connsiteY133" fmla="*/ 2752725 h 5153025"/>
              <a:gd name="connsiteX134" fmla="*/ 7762875 w 7934325"/>
              <a:gd name="connsiteY134" fmla="*/ 2724150 h 5153025"/>
              <a:gd name="connsiteX135" fmla="*/ 7762875 w 7934325"/>
              <a:gd name="connsiteY135" fmla="*/ 2724150 h 5153025"/>
              <a:gd name="connsiteX136" fmla="*/ 7791450 w 7934325"/>
              <a:gd name="connsiteY136" fmla="*/ 2638425 h 5153025"/>
              <a:gd name="connsiteX137" fmla="*/ 7791450 w 7934325"/>
              <a:gd name="connsiteY137" fmla="*/ 2581275 h 5153025"/>
              <a:gd name="connsiteX138" fmla="*/ 7877175 w 7934325"/>
              <a:gd name="connsiteY138" fmla="*/ 2571750 h 5153025"/>
              <a:gd name="connsiteX139" fmla="*/ 7934325 w 7934325"/>
              <a:gd name="connsiteY139" fmla="*/ 2495550 h 5153025"/>
              <a:gd name="connsiteX140" fmla="*/ 7915275 w 7934325"/>
              <a:gd name="connsiteY140" fmla="*/ 2486025 h 5153025"/>
              <a:gd name="connsiteX141" fmla="*/ 7877175 w 7934325"/>
              <a:gd name="connsiteY141" fmla="*/ 2505075 h 5153025"/>
              <a:gd name="connsiteX142" fmla="*/ 7820025 w 7934325"/>
              <a:gd name="connsiteY142" fmla="*/ 2495550 h 5153025"/>
              <a:gd name="connsiteX143" fmla="*/ 7753350 w 7934325"/>
              <a:gd name="connsiteY143" fmla="*/ 2505075 h 5153025"/>
              <a:gd name="connsiteX144" fmla="*/ 7743825 w 7934325"/>
              <a:gd name="connsiteY144" fmla="*/ 2428875 h 5153025"/>
              <a:gd name="connsiteX145" fmla="*/ 7810500 w 7934325"/>
              <a:gd name="connsiteY145" fmla="*/ 2428875 h 5153025"/>
              <a:gd name="connsiteX146" fmla="*/ 7867650 w 7934325"/>
              <a:gd name="connsiteY146" fmla="*/ 2390775 h 5153025"/>
              <a:gd name="connsiteX147" fmla="*/ 7848600 w 7934325"/>
              <a:gd name="connsiteY147" fmla="*/ 2352675 h 5153025"/>
              <a:gd name="connsiteX148" fmla="*/ 7400925 w 7934325"/>
              <a:gd name="connsiteY148" fmla="*/ 2571750 h 5153025"/>
              <a:gd name="connsiteX149" fmla="*/ 6943725 w 7934325"/>
              <a:gd name="connsiteY149" fmla="*/ 2857500 h 5153025"/>
              <a:gd name="connsiteX150" fmla="*/ 6000750 w 7934325"/>
              <a:gd name="connsiteY150" fmla="*/ 3533775 h 5153025"/>
              <a:gd name="connsiteX151" fmla="*/ 5457825 w 7934325"/>
              <a:gd name="connsiteY151" fmla="*/ 3600450 h 5153025"/>
              <a:gd name="connsiteX152" fmla="*/ 4886325 w 7934325"/>
              <a:gd name="connsiteY152" fmla="*/ 3524250 h 5153025"/>
              <a:gd name="connsiteX153" fmla="*/ 3943350 w 7934325"/>
              <a:gd name="connsiteY153" fmla="*/ 3219450 h 5153025"/>
              <a:gd name="connsiteX154" fmla="*/ 2581275 w 7934325"/>
              <a:gd name="connsiteY154" fmla="*/ 3238500 h 5153025"/>
              <a:gd name="connsiteX155" fmla="*/ 1971675 w 7934325"/>
              <a:gd name="connsiteY155" fmla="*/ 3171825 h 5153025"/>
              <a:gd name="connsiteX156" fmla="*/ 1447800 w 7934325"/>
              <a:gd name="connsiteY156" fmla="*/ 2838450 h 5153025"/>
              <a:gd name="connsiteX157" fmla="*/ 1200150 w 7934325"/>
              <a:gd name="connsiteY157" fmla="*/ 2609850 h 5153025"/>
              <a:gd name="connsiteX158" fmla="*/ 790575 w 7934325"/>
              <a:gd name="connsiteY158" fmla="*/ 2057400 h 515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7934325" h="5153025">
                <a:moveTo>
                  <a:pt x="790575" y="2057400"/>
                </a:moveTo>
                <a:lnTo>
                  <a:pt x="638175" y="1238250"/>
                </a:lnTo>
                <a:lnTo>
                  <a:pt x="590550" y="771525"/>
                </a:lnTo>
                <a:lnTo>
                  <a:pt x="571500" y="285750"/>
                </a:lnTo>
                <a:lnTo>
                  <a:pt x="542925" y="209550"/>
                </a:lnTo>
                <a:lnTo>
                  <a:pt x="609600" y="190500"/>
                </a:lnTo>
                <a:lnTo>
                  <a:pt x="638175" y="161925"/>
                </a:lnTo>
                <a:lnTo>
                  <a:pt x="590550" y="57150"/>
                </a:lnTo>
                <a:lnTo>
                  <a:pt x="561975" y="38100"/>
                </a:lnTo>
                <a:lnTo>
                  <a:pt x="504825" y="38100"/>
                </a:lnTo>
                <a:lnTo>
                  <a:pt x="428625" y="0"/>
                </a:lnTo>
                <a:lnTo>
                  <a:pt x="438150" y="114300"/>
                </a:lnTo>
                <a:lnTo>
                  <a:pt x="447675" y="190500"/>
                </a:lnTo>
                <a:lnTo>
                  <a:pt x="447675" y="190500"/>
                </a:lnTo>
                <a:lnTo>
                  <a:pt x="457200" y="266700"/>
                </a:lnTo>
                <a:lnTo>
                  <a:pt x="438150" y="342900"/>
                </a:lnTo>
                <a:lnTo>
                  <a:pt x="447675" y="400050"/>
                </a:lnTo>
                <a:lnTo>
                  <a:pt x="447675" y="438150"/>
                </a:lnTo>
                <a:lnTo>
                  <a:pt x="400050" y="447675"/>
                </a:lnTo>
                <a:lnTo>
                  <a:pt x="304800" y="695325"/>
                </a:lnTo>
                <a:lnTo>
                  <a:pt x="200025" y="933450"/>
                </a:lnTo>
                <a:lnTo>
                  <a:pt x="114300" y="1066800"/>
                </a:lnTo>
                <a:lnTo>
                  <a:pt x="142875" y="1095375"/>
                </a:lnTo>
                <a:lnTo>
                  <a:pt x="104775" y="1162050"/>
                </a:lnTo>
                <a:lnTo>
                  <a:pt x="104775" y="1257300"/>
                </a:lnTo>
                <a:lnTo>
                  <a:pt x="104775" y="1333500"/>
                </a:lnTo>
                <a:lnTo>
                  <a:pt x="85725" y="1419225"/>
                </a:lnTo>
                <a:lnTo>
                  <a:pt x="85725" y="1466850"/>
                </a:lnTo>
                <a:lnTo>
                  <a:pt x="47625" y="1524000"/>
                </a:lnTo>
                <a:lnTo>
                  <a:pt x="0" y="1552575"/>
                </a:lnTo>
                <a:lnTo>
                  <a:pt x="9525" y="1628775"/>
                </a:lnTo>
                <a:lnTo>
                  <a:pt x="47625" y="1685925"/>
                </a:lnTo>
                <a:lnTo>
                  <a:pt x="57150" y="1771650"/>
                </a:lnTo>
                <a:lnTo>
                  <a:pt x="57150" y="1771650"/>
                </a:lnTo>
                <a:lnTo>
                  <a:pt x="38100" y="1866900"/>
                </a:lnTo>
                <a:lnTo>
                  <a:pt x="47625" y="1914525"/>
                </a:lnTo>
                <a:lnTo>
                  <a:pt x="114300" y="1866900"/>
                </a:lnTo>
                <a:lnTo>
                  <a:pt x="314325" y="1857375"/>
                </a:lnTo>
                <a:lnTo>
                  <a:pt x="381000" y="1866900"/>
                </a:lnTo>
                <a:lnTo>
                  <a:pt x="523875" y="1971675"/>
                </a:lnTo>
                <a:lnTo>
                  <a:pt x="752475" y="2362200"/>
                </a:lnTo>
                <a:lnTo>
                  <a:pt x="895350" y="2838450"/>
                </a:lnTo>
                <a:lnTo>
                  <a:pt x="914400" y="3162300"/>
                </a:lnTo>
                <a:lnTo>
                  <a:pt x="800100" y="3324225"/>
                </a:lnTo>
                <a:lnTo>
                  <a:pt x="800100" y="3381375"/>
                </a:lnTo>
                <a:lnTo>
                  <a:pt x="809625" y="3438525"/>
                </a:lnTo>
                <a:lnTo>
                  <a:pt x="819150" y="3486150"/>
                </a:lnTo>
                <a:lnTo>
                  <a:pt x="857250" y="3524250"/>
                </a:lnTo>
                <a:lnTo>
                  <a:pt x="904875" y="3543300"/>
                </a:lnTo>
                <a:lnTo>
                  <a:pt x="1047750" y="3581400"/>
                </a:lnTo>
                <a:lnTo>
                  <a:pt x="1228725" y="3590925"/>
                </a:lnTo>
                <a:lnTo>
                  <a:pt x="1276350" y="3629025"/>
                </a:lnTo>
                <a:lnTo>
                  <a:pt x="1885950" y="4000500"/>
                </a:lnTo>
                <a:lnTo>
                  <a:pt x="2371725" y="4038600"/>
                </a:lnTo>
                <a:lnTo>
                  <a:pt x="2400300" y="3971925"/>
                </a:lnTo>
                <a:lnTo>
                  <a:pt x="2686050" y="3981450"/>
                </a:lnTo>
                <a:lnTo>
                  <a:pt x="2800350" y="4057650"/>
                </a:lnTo>
                <a:lnTo>
                  <a:pt x="2847975" y="4162425"/>
                </a:lnTo>
                <a:lnTo>
                  <a:pt x="2952750" y="4210050"/>
                </a:lnTo>
                <a:lnTo>
                  <a:pt x="3000375" y="4324350"/>
                </a:lnTo>
                <a:lnTo>
                  <a:pt x="3048000" y="4381500"/>
                </a:lnTo>
                <a:lnTo>
                  <a:pt x="3028950" y="4419600"/>
                </a:lnTo>
                <a:lnTo>
                  <a:pt x="3105150" y="4495800"/>
                </a:lnTo>
                <a:lnTo>
                  <a:pt x="3181350" y="4543425"/>
                </a:lnTo>
                <a:lnTo>
                  <a:pt x="3276600" y="4600575"/>
                </a:lnTo>
                <a:lnTo>
                  <a:pt x="3314700" y="4543425"/>
                </a:lnTo>
                <a:lnTo>
                  <a:pt x="3362325" y="4505325"/>
                </a:lnTo>
                <a:lnTo>
                  <a:pt x="3419475" y="4476750"/>
                </a:lnTo>
                <a:lnTo>
                  <a:pt x="3476625" y="4457700"/>
                </a:lnTo>
                <a:lnTo>
                  <a:pt x="3571875" y="4467225"/>
                </a:lnTo>
                <a:lnTo>
                  <a:pt x="3629025" y="4514850"/>
                </a:lnTo>
                <a:lnTo>
                  <a:pt x="3667125" y="4562475"/>
                </a:lnTo>
                <a:lnTo>
                  <a:pt x="3733800" y="4610100"/>
                </a:lnTo>
                <a:lnTo>
                  <a:pt x="3762375" y="4705350"/>
                </a:lnTo>
                <a:lnTo>
                  <a:pt x="3810000" y="4772025"/>
                </a:lnTo>
                <a:lnTo>
                  <a:pt x="3895725" y="4857750"/>
                </a:lnTo>
                <a:lnTo>
                  <a:pt x="3952875" y="4924425"/>
                </a:lnTo>
                <a:lnTo>
                  <a:pt x="3962400" y="4972050"/>
                </a:lnTo>
                <a:lnTo>
                  <a:pt x="4038600" y="5153025"/>
                </a:lnTo>
                <a:lnTo>
                  <a:pt x="4019550" y="4886325"/>
                </a:lnTo>
                <a:lnTo>
                  <a:pt x="4029075" y="4619625"/>
                </a:lnTo>
                <a:lnTo>
                  <a:pt x="4162425" y="3914775"/>
                </a:lnTo>
                <a:lnTo>
                  <a:pt x="4257675" y="3657600"/>
                </a:lnTo>
                <a:lnTo>
                  <a:pt x="4467225" y="3524250"/>
                </a:lnTo>
                <a:lnTo>
                  <a:pt x="4610100" y="3533775"/>
                </a:lnTo>
                <a:lnTo>
                  <a:pt x="4762500" y="3648075"/>
                </a:lnTo>
                <a:lnTo>
                  <a:pt x="5495925" y="4391025"/>
                </a:lnTo>
                <a:lnTo>
                  <a:pt x="5505450" y="4486275"/>
                </a:lnTo>
                <a:lnTo>
                  <a:pt x="5553075" y="4486275"/>
                </a:lnTo>
                <a:lnTo>
                  <a:pt x="5600700" y="4467225"/>
                </a:lnTo>
                <a:lnTo>
                  <a:pt x="5648325" y="4467225"/>
                </a:lnTo>
                <a:lnTo>
                  <a:pt x="5676900" y="4429125"/>
                </a:lnTo>
                <a:lnTo>
                  <a:pt x="5648325" y="4371975"/>
                </a:lnTo>
                <a:lnTo>
                  <a:pt x="5686425" y="4362450"/>
                </a:lnTo>
                <a:lnTo>
                  <a:pt x="5743575" y="4429125"/>
                </a:lnTo>
                <a:lnTo>
                  <a:pt x="5800725" y="4448175"/>
                </a:lnTo>
                <a:lnTo>
                  <a:pt x="5838825" y="4495800"/>
                </a:lnTo>
                <a:lnTo>
                  <a:pt x="5838825" y="4410075"/>
                </a:lnTo>
                <a:lnTo>
                  <a:pt x="5772150" y="4381500"/>
                </a:lnTo>
                <a:lnTo>
                  <a:pt x="5800725" y="4276725"/>
                </a:lnTo>
                <a:lnTo>
                  <a:pt x="5715000" y="4305300"/>
                </a:lnTo>
                <a:lnTo>
                  <a:pt x="5686425" y="4267200"/>
                </a:lnTo>
                <a:lnTo>
                  <a:pt x="5648325" y="4257675"/>
                </a:lnTo>
                <a:lnTo>
                  <a:pt x="5562600" y="4219575"/>
                </a:lnTo>
                <a:lnTo>
                  <a:pt x="5619750" y="4191000"/>
                </a:lnTo>
                <a:lnTo>
                  <a:pt x="5667375" y="4191000"/>
                </a:lnTo>
                <a:lnTo>
                  <a:pt x="5762625" y="4210050"/>
                </a:lnTo>
                <a:lnTo>
                  <a:pt x="5829300" y="4162425"/>
                </a:lnTo>
                <a:lnTo>
                  <a:pt x="6010275" y="4133850"/>
                </a:lnTo>
                <a:lnTo>
                  <a:pt x="6029325" y="4086225"/>
                </a:lnTo>
                <a:lnTo>
                  <a:pt x="6096000" y="4124325"/>
                </a:lnTo>
                <a:lnTo>
                  <a:pt x="6162675" y="4114800"/>
                </a:lnTo>
                <a:lnTo>
                  <a:pt x="6172200" y="4076700"/>
                </a:lnTo>
                <a:lnTo>
                  <a:pt x="6429375" y="4086225"/>
                </a:lnTo>
                <a:lnTo>
                  <a:pt x="6543675" y="4152900"/>
                </a:lnTo>
                <a:lnTo>
                  <a:pt x="6600825" y="4152900"/>
                </a:lnTo>
                <a:lnTo>
                  <a:pt x="6648450" y="4124325"/>
                </a:lnTo>
                <a:lnTo>
                  <a:pt x="6648450" y="4124325"/>
                </a:lnTo>
                <a:lnTo>
                  <a:pt x="6724650" y="4086225"/>
                </a:lnTo>
                <a:lnTo>
                  <a:pt x="6734175" y="4000500"/>
                </a:lnTo>
                <a:lnTo>
                  <a:pt x="6800850" y="3790950"/>
                </a:lnTo>
                <a:lnTo>
                  <a:pt x="6915150" y="3657600"/>
                </a:lnTo>
                <a:lnTo>
                  <a:pt x="7077075" y="3581400"/>
                </a:lnTo>
                <a:lnTo>
                  <a:pt x="7210425" y="3562350"/>
                </a:lnTo>
                <a:lnTo>
                  <a:pt x="7210425" y="3448050"/>
                </a:lnTo>
                <a:lnTo>
                  <a:pt x="7286625" y="3409950"/>
                </a:lnTo>
                <a:lnTo>
                  <a:pt x="7410450" y="3257550"/>
                </a:lnTo>
                <a:lnTo>
                  <a:pt x="7505700" y="3095625"/>
                </a:lnTo>
                <a:lnTo>
                  <a:pt x="7581900" y="2990850"/>
                </a:lnTo>
                <a:lnTo>
                  <a:pt x="7658100" y="2952750"/>
                </a:lnTo>
                <a:lnTo>
                  <a:pt x="7658100" y="2895600"/>
                </a:lnTo>
                <a:lnTo>
                  <a:pt x="7762875" y="2781300"/>
                </a:lnTo>
                <a:lnTo>
                  <a:pt x="7810500" y="2762250"/>
                </a:lnTo>
                <a:lnTo>
                  <a:pt x="7781925" y="2752725"/>
                </a:lnTo>
                <a:lnTo>
                  <a:pt x="7762875" y="2724150"/>
                </a:lnTo>
                <a:lnTo>
                  <a:pt x="7762875" y="2724150"/>
                </a:lnTo>
                <a:lnTo>
                  <a:pt x="7791450" y="2638425"/>
                </a:lnTo>
                <a:lnTo>
                  <a:pt x="7791450" y="2581275"/>
                </a:lnTo>
                <a:lnTo>
                  <a:pt x="7877175" y="2571750"/>
                </a:lnTo>
                <a:lnTo>
                  <a:pt x="7934325" y="2495550"/>
                </a:lnTo>
                <a:lnTo>
                  <a:pt x="7915275" y="2486025"/>
                </a:lnTo>
                <a:lnTo>
                  <a:pt x="7877175" y="2505075"/>
                </a:lnTo>
                <a:lnTo>
                  <a:pt x="7820025" y="2495550"/>
                </a:lnTo>
                <a:lnTo>
                  <a:pt x="7753350" y="2505075"/>
                </a:lnTo>
                <a:lnTo>
                  <a:pt x="7743825" y="2428875"/>
                </a:lnTo>
                <a:lnTo>
                  <a:pt x="7810500" y="2428875"/>
                </a:lnTo>
                <a:lnTo>
                  <a:pt x="7867650" y="2390775"/>
                </a:lnTo>
                <a:lnTo>
                  <a:pt x="7848600" y="2352675"/>
                </a:lnTo>
                <a:lnTo>
                  <a:pt x="7400925" y="2571750"/>
                </a:lnTo>
                <a:lnTo>
                  <a:pt x="6943725" y="2857500"/>
                </a:lnTo>
                <a:lnTo>
                  <a:pt x="6000750" y="3533775"/>
                </a:lnTo>
                <a:lnTo>
                  <a:pt x="5457825" y="3600450"/>
                </a:lnTo>
                <a:lnTo>
                  <a:pt x="4886325" y="3524250"/>
                </a:lnTo>
                <a:lnTo>
                  <a:pt x="3943350" y="3219450"/>
                </a:lnTo>
                <a:lnTo>
                  <a:pt x="2581275" y="3238500"/>
                </a:lnTo>
                <a:lnTo>
                  <a:pt x="1971675" y="3171825"/>
                </a:lnTo>
                <a:lnTo>
                  <a:pt x="1447800" y="2838450"/>
                </a:lnTo>
                <a:lnTo>
                  <a:pt x="1200150" y="2609850"/>
                </a:lnTo>
                <a:lnTo>
                  <a:pt x="790575" y="205740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3" name="Forme libre 232"/>
          <p:cNvSpPr/>
          <p:nvPr/>
        </p:nvSpPr>
        <p:spPr>
          <a:xfrm>
            <a:off x="390525" y="3190875"/>
            <a:ext cx="857250" cy="1447800"/>
          </a:xfrm>
          <a:custGeom>
            <a:avLst/>
            <a:gdLst>
              <a:gd name="connsiteX0" fmla="*/ 742950 w 857250"/>
              <a:gd name="connsiteY0" fmla="*/ 1447800 h 1447800"/>
              <a:gd name="connsiteX1" fmla="*/ 857250 w 857250"/>
              <a:gd name="connsiteY1" fmla="*/ 1285875 h 1447800"/>
              <a:gd name="connsiteX2" fmla="*/ 847725 w 857250"/>
              <a:gd name="connsiteY2" fmla="*/ 990600 h 1447800"/>
              <a:gd name="connsiteX3" fmla="*/ 695325 w 857250"/>
              <a:gd name="connsiteY3" fmla="*/ 504825 h 1447800"/>
              <a:gd name="connsiteX4" fmla="*/ 485775 w 857250"/>
              <a:gd name="connsiteY4" fmla="*/ 114300 h 1447800"/>
              <a:gd name="connsiteX5" fmla="*/ 295275 w 857250"/>
              <a:gd name="connsiteY5" fmla="*/ 0 h 1447800"/>
              <a:gd name="connsiteX6" fmla="*/ 114300 w 857250"/>
              <a:gd name="connsiteY6" fmla="*/ 9525 h 1447800"/>
              <a:gd name="connsiteX7" fmla="*/ 0 w 857250"/>
              <a:gd name="connsiteY7" fmla="*/ 66675 h 1447800"/>
              <a:gd name="connsiteX8" fmla="*/ 19050 w 857250"/>
              <a:gd name="connsiteY8" fmla="*/ 133350 h 1447800"/>
              <a:gd name="connsiteX9" fmla="*/ 38100 w 857250"/>
              <a:gd name="connsiteY9" fmla="*/ 257175 h 1447800"/>
              <a:gd name="connsiteX10" fmla="*/ 66675 w 857250"/>
              <a:gd name="connsiteY10" fmla="*/ 285750 h 1447800"/>
              <a:gd name="connsiteX11" fmla="*/ 104775 w 857250"/>
              <a:gd name="connsiteY11" fmla="*/ 276225 h 1447800"/>
              <a:gd name="connsiteX12" fmla="*/ 142875 w 857250"/>
              <a:gd name="connsiteY12" fmla="*/ 333375 h 1447800"/>
              <a:gd name="connsiteX13" fmla="*/ 104775 w 857250"/>
              <a:gd name="connsiteY13" fmla="*/ 390525 h 1447800"/>
              <a:gd name="connsiteX14" fmla="*/ 104775 w 857250"/>
              <a:gd name="connsiteY14" fmla="*/ 466725 h 1447800"/>
              <a:gd name="connsiteX15" fmla="*/ 180975 w 857250"/>
              <a:gd name="connsiteY15" fmla="*/ 571500 h 1447800"/>
              <a:gd name="connsiteX16" fmla="*/ 161925 w 857250"/>
              <a:gd name="connsiteY16" fmla="*/ 666750 h 1447800"/>
              <a:gd name="connsiteX17" fmla="*/ 219075 w 857250"/>
              <a:gd name="connsiteY17" fmla="*/ 781050 h 1447800"/>
              <a:gd name="connsiteX18" fmla="*/ 247650 w 857250"/>
              <a:gd name="connsiteY18" fmla="*/ 857250 h 1447800"/>
              <a:gd name="connsiteX19" fmla="*/ 285750 w 857250"/>
              <a:gd name="connsiteY19" fmla="*/ 923925 h 1447800"/>
              <a:gd name="connsiteX20" fmla="*/ 285750 w 857250"/>
              <a:gd name="connsiteY20" fmla="*/ 1095375 h 1447800"/>
              <a:gd name="connsiteX21" fmla="*/ 371475 w 857250"/>
              <a:gd name="connsiteY21" fmla="*/ 1152525 h 1447800"/>
              <a:gd name="connsiteX22" fmla="*/ 419100 w 857250"/>
              <a:gd name="connsiteY22" fmla="*/ 1143000 h 1447800"/>
              <a:gd name="connsiteX23" fmla="*/ 485775 w 857250"/>
              <a:gd name="connsiteY23" fmla="*/ 1190625 h 1447800"/>
              <a:gd name="connsiteX24" fmla="*/ 561975 w 857250"/>
              <a:gd name="connsiteY24" fmla="*/ 1276350 h 1447800"/>
              <a:gd name="connsiteX25" fmla="*/ 600075 w 857250"/>
              <a:gd name="connsiteY25" fmla="*/ 1285875 h 1447800"/>
              <a:gd name="connsiteX26" fmla="*/ 628650 w 857250"/>
              <a:gd name="connsiteY26" fmla="*/ 1343025 h 1447800"/>
              <a:gd name="connsiteX27" fmla="*/ 666750 w 857250"/>
              <a:gd name="connsiteY27" fmla="*/ 1362075 h 1447800"/>
              <a:gd name="connsiteX28" fmla="*/ 742950 w 857250"/>
              <a:gd name="connsiteY28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57250" h="1447800">
                <a:moveTo>
                  <a:pt x="742950" y="1447800"/>
                </a:moveTo>
                <a:lnTo>
                  <a:pt x="857250" y="1285875"/>
                </a:lnTo>
                <a:lnTo>
                  <a:pt x="847725" y="990600"/>
                </a:lnTo>
                <a:lnTo>
                  <a:pt x="695325" y="504825"/>
                </a:lnTo>
                <a:lnTo>
                  <a:pt x="485775" y="114300"/>
                </a:lnTo>
                <a:lnTo>
                  <a:pt x="295275" y="0"/>
                </a:lnTo>
                <a:lnTo>
                  <a:pt x="114300" y="9525"/>
                </a:lnTo>
                <a:lnTo>
                  <a:pt x="0" y="66675"/>
                </a:lnTo>
                <a:lnTo>
                  <a:pt x="19050" y="133350"/>
                </a:lnTo>
                <a:lnTo>
                  <a:pt x="38100" y="257175"/>
                </a:lnTo>
                <a:lnTo>
                  <a:pt x="66675" y="285750"/>
                </a:lnTo>
                <a:lnTo>
                  <a:pt x="104775" y="276225"/>
                </a:lnTo>
                <a:lnTo>
                  <a:pt x="142875" y="333375"/>
                </a:lnTo>
                <a:lnTo>
                  <a:pt x="104775" y="390525"/>
                </a:lnTo>
                <a:lnTo>
                  <a:pt x="104775" y="466725"/>
                </a:lnTo>
                <a:lnTo>
                  <a:pt x="180975" y="571500"/>
                </a:lnTo>
                <a:lnTo>
                  <a:pt x="161925" y="666750"/>
                </a:lnTo>
                <a:lnTo>
                  <a:pt x="219075" y="781050"/>
                </a:lnTo>
                <a:lnTo>
                  <a:pt x="247650" y="857250"/>
                </a:lnTo>
                <a:lnTo>
                  <a:pt x="285750" y="923925"/>
                </a:lnTo>
                <a:lnTo>
                  <a:pt x="285750" y="1095375"/>
                </a:lnTo>
                <a:lnTo>
                  <a:pt x="371475" y="1152525"/>
                </a:lnTo>
                <a:lnTo>
                  <a:pt x="419100" y="1143000"/>
                </a:lnTo>
                <a:lnTo>
                  <a:pt x="485775" y="1190625"/>
                </a:lnTo>
                <a:lnTo>
                  <a:pt x="561975" y="1276350"/>
                </a:lnTo>
                <a:lnTo>
                  <a:pt x="600075" y="1285875"/>
                </a:lnTo>
                <a:lnTo>
                  <a:pt x="628650" y="1343025"/>
                </a:lnTo>
                <a:lnTo>
                  <a:pt x="666750" y="1362075"/>
                </a:lnTo>
                <a:lnTo>
                  <a:pt x="742950" y="144780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2" name="Forme libre 231"/>
          <p:cNvSpPr/>
          <p:nvPr/>
        </p:nvSpPr>
        <p:spPr>
          <a:xfrm>
            <a:off x="4387516" y="4856747"/>
            <a:ext cx="1387642" cy="1708485"/>
          </a:xfrm>
          <a:custGeom>
            <a:avLst/>
            <a:gdLst>
              <a:gd name="connsiteX0" fmla="*/ 1367589 w 1387642"/>
              <a:gd name="connsiteY0" fmla="*/ 778042 h 1708485"/>
              <a:gd name="connsiteX1" fmla="*/ 866273 w 1387642"/>
              <a:gd name="connsiteY1" fmla="*/ 268706 h 1708485"/>
              <a:gd name="connsiteX2" fmla="*/ 601579 w 1387642"/>
              <a:gd name="connsiteY2" fmla="*/ 20053 h 1708485"/>
              <a:gd name="connsiteX3" fmla="*/ 517358 w 1387642"/>
              <a:gd name="connsiteY3" fmla="*/ 0 h 1708485"/>
              <a:gd name="connsiteX4" fmla="*/ 413084 w 1387642"/>
              <a:gd name="connsiteY4" fmla="*/ 4011 h 1708485"/>
              <a:gd name="connsiteX5" fmla="*/ 316831 w 1387642"/>
              <a:gd name="connsiteY5" fmla="*/ 72190 h 1708485"/>
              <a:gd name="connsiteX6" fmla="*/ 244642 w 1387642"/>
              <a:gd name="connsiteY6" fmla="*/ 132348 h 1708485"/>
              <a:gd name="connsiteX7" fmla="*/ 136358 w 1387642"/>
              <a:gd name="connsiteY7" fmla="*/ 429127 h 1708485"/>
              <a:gd name="connsiteX8" fmla="*/ 12031 w 1387642"/>
              <a:gd name="connsiteY8" fmla="*/ 1074821 h 1708485"/>
              <a:gd name="connsiteX9" fmla="*/ 0 w 1387642"/>
              <a:gd name="connsiteY9" fmla="*/ 1327485 h 1708485"/>
              <a:gd name="connsiteX10" fmla="*/ 8021 w 1387642"/>
              <a:gd name="connsiteY10" fmla="*/ 1636295 h 1708485"/>
              <a:gd name="connsiteX11" fmla="*/ 112295 w 1387642"/>
              <a:gd name="connsiteY11" fmla="*/ 1656348 h 1708485"/>
              <a:gd name="connsiteX12" fmla="*/ 140368 w 1387642"/>
              <a:gd name="connsiteY12" fmla="*/ 1656348 h 1708485"/>
              <a:gd name="connsiteX13" fmla="*/ 192505 w 1387642"/>
              <a:gd name="connsiteY13" fmla="*/ 1692442 h 1708485"/>
              <a:gd name="connsiteX14" fmla="*/ 308810 w 1387642"/>
              <a:gd name="connsiteY14" fmla="*/ 1708485 h 1708485"/>
              <a:gd name="connsiteX15" fmla="*/ 292768 w 1387642"/>
              <a:gd name="connsiteY15" fmla="*/ 1628274 h 1708485"/>
              <a:gd name="connsiteX16" fmla="*/ 284747 w 1387642"/>
              <a:gd name="connsiteY16" fmla="*/ 1604211 h 1708485"/>
              <a:gd name="connsiteX17" fmla="*/ 272716 w 1387642"/>
              <a:gd name="connsiteY17" fmla="*/ 1524000 h 1708485"/>
              <a:gd name="connsiteX18" fmla="*/ 276726 w 1387642"/>
              <a:gd name="connsiteY18" fmla="*/ 1455821 h 1708485"/>
              <a:gd name="connsiteX19" fmla="*/ 244642 w 1387642"/>
              <a:gd name="connsiteY19" fmla="*/ 1467853 h 1708485"/>
              <a:gd name="connsiteX20" fmla="*/ 244642 w 1387642"/>
              <a:gd name="connsiteY20" fmla="*/ 1435769 h 1708485"/>
              <a:gd name="connsiteX21" fmla="*/ 284747 w 1387642"/>
              <a:gd name="connsiteY21" fmla="*/ 1383632 h 1708485"/>
              <a:gd name="connsiteX22" fmla="*/ 300789 w 1387642"/>
              <a:gd name="connsiteY22" fmla="*/ 1359569 h 1708485"/>
              <a:gd name="connsiteX23" fmla="*/ 260684 w 1387642"/>
              <a:gd name="connsiteY23" fmla="*/ 1355558 h 1708485"/>
              <a:gd name="connsiteX24" fmla="*/ 252663 w 1387642"/>
              <a:gd name="connsiteY24" fmla="*/ 1335506 h 1708485"/>
              <a:gd name="connsiteX25" fmla="*/ 336884 w 1387642"/>
              <a:gd name="connsiteY25" fmla="*/ 1283369 h 1708485"/>
              <a:gd name="connsiteX26" fmla="*/ 324852 w 1387642"/>
              <a:gd name="connsiteY26" fmla="*/ 1259306 h 1708485"/>
              <a:gd name="connsiteX27" fmla="*/ 324852 w 1387642"/>
              <a:gd name="connsiteY27" fmla="*/ 1259306 h 1708485"/>
              <a:gd name="connsiteX28" fmla="*/ 364958 w 1387642"/>
              <a:gd name="connsiteY28" fmla="*/ 1235242 h 1708485"/>
              <a:gd name="connsiteX29" fmla="*/ 405063 w 1387642"/>
              <a:gd name="connsiteY29" fmla="*/ 1195137 h 1708485"/>
              <a:gd name="connsiteX30" fmla="*/ 413084 w 1387642"/>
              <a:gd name="connsiteY30" fmla="*/ 1167064 h 1708485"/>
              <a:gd name="connsiteX31" fmla="*/ 449179 w 1387642"/>
              <a:gd name="connsiteY31" fmla="*/ 1155032 h 1708485"/>
              <a:gd name="connsiteX32" fmla="*/ 465221 w 1387642"/>
              <a:gd name="connsiteY32" fmla="*/ 1118937 h 1708485"/>
              <a:gd name="connsiteX33" fmla="*/ 601579 w 1387642"/>
              <a:gd name="connsiteY33" fmla="*/ 1106906 h 1708485"/>
              <a:gd name="connsiteX34" fmla="*/ 721895 w 1387642"/>
              <a:gd name="connsiteY34" fmla="*/ 982579 h 1708485"/>
              <a:gd name="connsiteX35" fmla="*/ 725905 w 1387642"/>
              <a:gd name="connsiteY35" fmla="*/ 922421 h 1708485"/>
              <a:gd name="connsiteX36" fmla="*/ 782052 w 1387642"/>
              <a:gd name="connsiteY36" fmla="*/ 866274 h 1708485"/>
              <a:gd name="connsiteX37" fmla="*/ 834189 w 1387642"/>
              <a:gd name="connsiteY37" fmla="*/ 930442 h 1708485"/>
              <a:gd name="connsiteX38" fmla="*/ 998621 w 1387642"/>
              <a:gd name="connsiteY38" fmla="*/ 862264 h 1708485"/>
              <a:gd name="connsiteX39" fmla="*/ 1126958 w 1387642"/>
              <a:gd name="connsiteY39" fmla="*/ 854242 h 1708485"/>
              <a:gd name="connsiteX40" fmla="*/ 1175084 w 1387642"/>
              <a:gd name="connsiteY40" fmla="*/ 870285 h 1708485"/>
              <a:gd name="connsiteX41" fmla="*/ 1247273 w 1387642"/>
              <a:gd name="connsiteY41" fmla="*/ 870285 h 1708485"/>
              <a:gd name="connsiteX42" fmla="*/ 1251284 w 1387642"/>
              <a:gd name="connsiteY42" fmla="*/ 842211 h 1708485"/>
              <a:gd name="connsiteX43" fmla="*/ 1295400 w 1387642"/>
              <a:gd name="connsiteY43" fmla="*/ 826169 h 1708485"/>
              <a:gd name="connsiteX44" fmla="*/ 1311442 w 1387642"/>
              <a:gd name="connsiteY44" fmla="*/ 822158 h 1708485"/>
              <a:gd name="connsiteX45" fmla="*/ 1387642 w 1387642"/>
              <a:gd name="connsiteY45" fmla="*/ 850232 h 1708485"/>
              <a:gd name="connsiteX46" fmla="*/ 1367589 w 1387642"/>
              <a:gd name="connsiteY46" fmla="*/ 778042 h 170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387642" h="1708485">
                <a:moveTo>
                  <a:pt x="1367589" y="778042"/>
                </a:moveTo>
                <a:lnTo>
                  <a:pt x="866273" y="268706"/>
                </a:lnTo>
                <a:lnTo>
                  <a:pt x="601579" y="20053"/>
                </a:lnTo>
                <a:lnTo>
                  <a:pt x="517358" y="0"/>
                </a:lnTo>
                <a:lnTo>
                  <a:pt x="413084" y="4011"/>
                </a:lnTo>
                <a:lnTo>
                  <a:pt x="316831" y="72190"/>
                </a:lnTo>
                <a:lnTo>
                  <a:pt x="244642" y="132348"/>
                </a:lnTo>
                <a:lnTo>
                  <a:pt x="136358" y="429127"/>
                </a:lnTo>
                <a:lnTo>
                  <a:pt x="12031" y="1074821"/>
                </a:lnTo>
                <a:lnTo>
                  <a:pt x="0" y="1327485"/>
                </a:lnTo>
                <a:lnTo>
                  <a:pt x="8021" y="1636295"/>
                </a:lnTo>
                <a:lnTo>
                  <a:pt x="112295" y="1656348"/>
                </a:lnTo>
                <a:lnTo>
                  <a:pt x="140368" y="1656348"/>
                </a:lnTo>
                <a:lnTo>
                  <a:pt x="192505" y="1692442"/>
                </a:lnTo>
                <a:lnTo>
                  <a:pt x="308810" y="1708485"/>
                </a:lnTo>
                <a:lnTo>
                  <a:pt x="292768" y="1628274"/>
                </a:lnTo>
                <a:lnTo>
                  <a:pt x="284747" y="1604211"/>
                </a:lnTo>
                <a:lnTo>
                  <a:pt x="272716" y="1524000"/>
                </a:lnTo>
                <a:lnTo>
                  <a:pt x="276726" y="1455821"/>
                </a:lnTo>
                <a:lnTo>
                  <a:pt x="244642" y="1467853"/>
                </a:lnTo>
                <a:lnTo>
                  <a:pt x="244642" y="1435769"/>
                </a:lnTo>
                <a:lnTo>
                  <a:pt x="284747" y="1383632"/>
                </a:lnTo>
                <a:lnTo>
                  <a:pt x="300789" y="1359569"/>
                </a:lnTo>
                <a:lnTo>
                  <a:pt x="260684" y="1355558"/>
                </a:lnTo>
                <a:lnTo>
                  <a:pt x="252663" y="1335506"/>
                </a:lnTo>
                <a:lnTo>
                  <a:pt x="336884" y="1283369"/>
                </a:lnTo>
                <a:lnTo>
                  <a:pt x="324852" y="1259306"/>
                </a:lnTo>
                <a:lnTo>
                  <a:pt x="324852" y="1259306"/>
                </a:lnTo>
                <a:lnTo>
                  <a:pt x="364958" y="1235242"/>
                </a:lnTo>
                <a:lnTo>
                  <a:pt x="405063" y="1195137"/>
                </a:lnTo>
                <a:lnTo>
                  <a:pt x="413084" y="1167064"/>
                </a:lnTo>
                <a:lnTo>
                  <a:pt x="449179" y="1155032"/>
                </a:lnTo>
                <a:lnTo>
                  <a:pt x="465221" y="1118937"/>
                </a:lnTo>
                <a:lnTo>
                  <a:pt x="601579" y="1106906"/>
                </a:lnTo>
                <a:lnTo>
                  <a:pt x="721895" y="982579"/>
                </a:lnTo>
                <a:lnTo>
                  <a:pt x="725905" y="922421"/>
                </a:lnTo>
                <a:lnTo>
                  <a:pt x="782052" y="866274"/>
                </a:lnTo>
                <a:lnTo>
                  <a:pt x="834189" y="930442"/>
                </a:lnTo>
                <a:lnTo>
                  <a:pt x="998621" y="862264"/>
                </a:lnTo>
                <a:lnTo>
                  <a:pt x="1126958" y="854242"/>
                </a:lnTo>
                <a:lnTo>
                  <a:pt x="1175084" y="870285"/>
                </a:lnTo>
                <a:lnTo>
                  <a:pt x="1247273" y="870285"/>
                </a:lnTo>
                <a:lnTo>
                  <a:pt x="1251284" y="842211"/>
                </a:lnTo>
                <a:lnTo>
                  <a:pt x="1295400" y="826169"/>
                </a:lnTo>
                <a:lnTo>
                  <a:pt x="1311442" y="822158"/>
                </a:lnTo>
                <a:lnTo>
                  <a:pt x="1387642" y="850232"/>
                </a:lnTo>
                <a:lnTo>
                  <a:pt x="1367589" y="778042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1" name="Forme libre 230"/>
          <p:cNvSpPr/>
          <p:nvPr/>
        </p:nvSpPr>
        <p:spPr>
          <a:xfrm>
            <a:off x="7100408" y="4897256"/>
            <a:ext cx="810073" cy="1386943"/>
          </a:xfrm>
          <a:custGeom>
            <a:avLst/>
            <a:gdLst>
              <a:gd name="connsiteX0" fmla="*/ 451063 w 810073"/>
              <a:gd name="connsiteY0" fmla="*/ 0 h 1386943"/>
              <a:gd name="connsiteX1" fmla="*/ 319120 w 810073"/>
              <a:gd name="connsiteY1" fmla="*/ 15343 h 1386943"/>
              <a:gd name="connsiteX2" fmla="*/ 190244 w 810073"/>
              <a:gd name="connsiteY2" fmla="*/ 73643 h 1386943"/>
              <a:gd name="connsiteX3" fmla="*/ 64438 w 810073"/>
              <a:gd name="connsiteY3" fmla="*/ 220929 h 1386943"/>
              <a:gd name="connsiteX4" fmla="*/ 9205 w 810073"/>
              <a:gd name="connsiteY4" fmla="*/ 405037 h 1386943"/>
              <a:gd name="connsiteX5" fmla="*/ 0 w 810073"/>
              <a:gd name="connsiteY5" fmla="*/ 509364 h 1386943"/>
              <a:gd name="connsiteX6" fmla="*/ 49095 w 810073"/>
              <a:gd name="connsiteY6" fmla="*/ 509364 h 1386943"/>
              <a:gd name="connsiteX7" fmla="*/ 107396 w 810073"/>
              <a:gd name="connsiteY7" fmla="*/ 555391 h 1386943"/>
              <a:gd name="connsiteX8" fmla="*/ 110464 w 810073"/>
              <a:gd name="connsiteY8" fmla="*/ 598349 h 1386943"/>
              <a:gd name="connsiteX9" fmla="*/ 248545 w 810073"/>
              <a:gd name="connsiteY9" fmla="*/ 644376 h 1386943"/>
              <a:gd name="connsiteX10" fmla="*/ 279230 w 810073"/>
              <a:gd name="connsiteY10" fmla="*/ 721088 h 1386943"/>
              <a:gd name="connsiteX11" fmla="*/ 279230 w 810073"/>
              <a:gd name="connsiteY11" fmla="*/ 846894 h 1386943"/>
              <a:gd name="connsiteX12" fmla="*/ 297640 w 810073"/>
              <a:gd name="connsiteY12" fmla="*/ 895990 h 1386943"/>
              <a:gd name="connsiteX13" fmla="*/ 319120 w 810073"/>
              <a:gd name="connsiteY13" fmla="*/ 892921 h 1386943"/>
              <a:gd name="connsiteX14" fmla="*/ 355941 w 810073"/>
              <a:gd name="connsiteY14" fmla="*/ 932811 h 1386943"/>
              <a:gd name="connsiteX15" fmla="*/ 352873 w 810073"/>
              <a:gd name="connsiteY15" fmla="*/ 978838 h 1386943"/>
              <a:gd name="connsiteX16" fmla="*/ 371283 w 810073"/>
              <a:gd name="connsiteY16" fmla="*/ 1052481 h 1386943"/>
              <a:gd name="connsiteX17" fmla="*/ 405036 w 810073"/>
              <a:gd name="connsiteY17" fmla="*/ 1067823 h 1386943"/>
              <a:gd name="connsiteX18" fmla="*/ 432652 w 810073"/>
              <a:gd name="connsiteY18" fmla="*/ 1058618 h 1386943"/>
              <a:gd name="connsiteX19" fmla="*/ 457200 w 810073"/>
              <a:gd name="connsiteY19" fmla="*/ 1064755 h 1386943"/>
              <a:gd name="connsiteX20" fmla="*/ 481748 w 810073"/>
              <a:gd name="connsiteY20" fmla="*/ 1089302 h 1386943"/>
              <a:gd name="connsiteX21" fmla="*/ 463337 w 810073"/>
              <a:gd name="connsiteY21" fmla="*/ 1095439 h 1386943"/>
              <a:gd name="connsiteX22" fmla="*/ 490953 w 810073"/>
              <a:gd name="connsiteY22" fmla="*/ 1129192 h 1386943"/>
              <a:gd name="connsiteX23" fmla="*/ 515501 w 810073"/>
              <a:gd name="connsiteY23" fmla="*/ 1159877 h 1386943"/>
              <a:gd name="connsiteX24" fmla="*/ 518569 w 810073"/>
              <a:gd name="connsiteY24" fmla="*/ 1175219 h 1386943"/>
              <a:gd name="connsiteX25" fmla="*/ 561528 w 810073"/>
              <a:gd name="connsiteY25" fmla="*/ 1261136 h 1386943"/>
              <a:gd name="connsiteX26" fmla="*/ 656650 w 810073"/>
              <a:gd name="connsiteY26" fmla="*/ 1310231 h 1386943"/>
              <a:gd name="connsiteX27" fmla="*/ 671992 w 810073"/>
              <a:gd name="connsiteY27" fmla="*/ 1350121 h 1386943"/>
              <a:gd name="connsiteX28" fmla="*/ 705745 w 810073"/>
              <a:gd name="connsiteY28" fmla="*/ 1353190 h 1386943"/>
              <a:gd name="connsiteX29" fmla="*/ 718019 w 810073"/>
              <a:gd name="connsiteY29" fmla="*/ 1386943 h 1386943"/>
              <a:gd name="connsiteX30" fmla="*/ 785525 w 810073"/>
              <a:gd name="connsiteY30" fmla="*/ 1350121 h 1386943"/>
              <a:gd name="connsiteX31" fmla="*/ 803936 w 810073"/>
              <a:gd name="connsiteY31" fmla="*/ 1239657 h 1386943"/>
              <a:gd name="connsiteX32" fmla="*/ 810073 w 810073"/>
              <a:gd name="connsiteY32" fmla="*/ 1024865 h 1386943"/>
              <a:gd name="connsiteX33" fmla="*/ 764046 w 810073"/>
              <a:gd name="connsiteY33" fmla="*/ 960427 h 1386943"/>
              <a:gd name="connsiteX34" fmla="*/ 757909 w 810073"/>
              <a:gd name="connsiteY34" fmla="*/ 911332 h 1386943"/>
              <a:gd name="connsiteX35" fmla="*/ 589144 w 810073"/>
              <a:gd name="connsiteY35" fmla="*/ 662787 h 1386943"/>
              <a:gd name="connsiteX36" fmla="*/ 629034 w 810073"/>
              <a:gd name="connsiteY36" fmla="*/ 656650 h 1386943"/>
              <a:gd name="connsiteX37" fmla="*/ 494022 w 810073"/>
              <a:gd name="connsiteY37" fmla="*/ 500159 h 1386943"/>
              <a:gd name="connsiteX38" fmla="*/ 444926 w 810073"/>
              <a:gd name="connsiteY38" fmla="*/ 346736 h 1386943"/>
              <a:gd name="connsiteX39" fmla="*/ 444926 w 810073"/>
              <a:gd name="connsiteY39" fmla="*/ 460269 h 1386943"/>
              <a:gd name="connsiteX40" fmla="*/ 429584 w 810073"/>
              <a:gd name="connsiteY40" fmla="*/ 463337 h 1386943"/>
              <a:gd name="connsiteX41" fmla="*/ 371283 w 810073"/>
              <a:gd name="connsiteY41" fmla="*/ 349804 h 1386943"/>
              <a:gd name="connsiteX42" fmla="*/ 423447 w 810073"/>
              <a:gd name="connsiteY42" fmla="*/ 257751 h 1386943"/>
              <a:gd name="connsiteX43" fmla="*/ 398899 w 810073"/>
              <a:gd name="connsiteY43" fmla="*/ 165697 h 1386943"/>
              <a:gd name="connsiteX44" fmla="*/ 414242 w 810073"/>
              <a:gd name="connsiteY44" fmla="*/ 144218 h 1386943"/>
              <a:gd name="connsiteX45" fmla="*/ 451063 w 810073"/>
              <a:gd name="connsiteY45" fmla="*/ 0 h 138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10073" h="1386943">
                <a:moveTo>
                  <a:pt x="451063" y="0"/>
                </a:moveTo>
                <a:lnTo>
                  <a:pt x="319120" y="15343"/>
                </a:lnTo>
                <a:lnTo>
                  <a:pt x="190244" y="73643"/>
                </a:lnTo>
                <a:lnTo>
                  <a:pt x="64438" y="220929"/>
                </a:lnTo>
                <a:lnTo>
                  <a:pt x="9205" y="405037"/>
                </a:lnTo>
                <a:lnTo>
                  <a:pt x="0" y="509364"/>
                </a:lnTo>
                <a:lnTo>
                  <a:pt x="49095" y="509364"/>
                </a:lnTo>
                <a:lnTo>
                  <a:pt x="107396" y="555391"/>
                </a:lnTo>
                <a:lnTo>
                  <a:pt x="110464" y="598349"/>
                </a:lnTo>
                <a:lnTo>
                  <a:pt x="248545" y="644376"/>
                </a:lnTo>
                <a:lnTo>
                  <a:pt x="279230" y="721088"/>
                </a:lnTo>
                <a:lnTo>
                  <a:pt x="279230" y="846894"/>
                </a:lnTo>
                <a:lnTo>
                  <a:pt x="297640" y="895990"/>
                </a:lnTo>
                <a:lnTo>
                  <a:pt x="319120" y="892921"/>
                </a:lnTo>
                <a:lnTo>
                  <a:pt x="355941" y="932811"/>
                </a:lnTo>
                <a:lnTo>
                  <a:pt x="352873" y="978838"/>
                </a:lnTo>
                <a:lnTo>
                  <a:pt x="371283" y="1052481"/>
                </a:lnTo>
                <a:lnTo>
                  <a:pt x="405036" y="1067823"/>
                </a:lnTo>
                <a:lnTo>
                  <a:pt x="432652" y="1058618"/>
                </a:lnTo>
                <a:lnTo>
                  <a:pt x="457200" y="1064755"/>
                </a:lnTo>
                <a:lnTo>
                  <a:pt x="481748" y="1089302"/>
                </a:lnTo>
                <a:lnTo>
                  <a:pt x="463337" y="1095439"/>
                </a:lnTo>
                <a:lnTo>
                  <a:pt x="490953" y="1129192"/>
                </a:lnTo>
                <a:lnTo>
                  <a:pt x="515501" y="1159877"/>
                </a:lnTo>
                <a:lnTo>
                  <a:pt x="518569" y="1175219"/>
                </a:lnTo>
                <a:lnTo>
                  <a:pt x="561528" y="1261136"/>
                </a:lnTo>
                <a:lnTo>
                  <a:pt x="656650" y="1310231"/>
                </a:lnTo>
                <a:lnTo>
                  <a:pt x="671992" y="1350121"/>
                </a:lnTo>
                <a:lnTo>
                  <a:pt x="705745" y="1353190"/>
                </a:lnTo>
                <a:lnTo>
                  <a:pt x="718019" y="1386943"/>
                </a:lnTo>
                <a:lnTo>
                  <a:pt x="785525" y="1350121"/>
                </a:lnTo>
                <a:lnTo>
                  <a:pt x="803936" y="1239657"/>
                </a:lnTo>
                <a:lnTo>
                  <a:pt x="810073" y="1024865"/>
                </a:lnTo>
                <a:lnTo>
                  <a:pt x="764046" y="960427"/>
                </a:lnTo>
                <a:lnTo>
                  <a:pt x="757909" y="911332"/>
                </a:lnTo>
                <a:lnTo>
                  <a:pt x="589144" y="662787"/>
                </a:lnTo>
                <a:lnTo>
                  <a:pt x="629034" y="656650"/>
                </a:lnTo>
                <a:lnTo>
                  <a:pt x="494022" y="500159"/>
                </a:lnTo>
                <a:lnTo>
                  <a:pt x="444926" y="346736"/>
                </a:lnTo>
                <a:lnTo>
                  <a:pt x="444926" y="460269"/>
                </a:lnTo>
                <a:lnTo>
                  <a:pt x="429584" y="463337"/>
                </a:lnTo>
                <a:lnTo>
                  <a:pt x="371283" y="349804"/>
                </a:lnTo>
                <a:lnTo>
                  <a:pt x="423447" y="257751"/>
                </a:lnTo>
                <a:lnTo>
                  <a:pt x="398899" y="165697"/>
                </a:lnTo>
                <a:lnTo>
                  <a:pt x="414242" y="144218"/>
                </a:lnTo>
                <a:lnTo>
                  <a:pt x="451063" y="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9" name="Forme libre 228"/>
          <p:cNvSpPr/>
          <p:nvPr/>
        </p:nvSpPr>
        <p:spPr>
          <a:xfrm>
            <a:off x="3168203" y="1661375"/>
            <a:ext cx="5035639" cy="3245476"/>
          </a:xfrm>
          <a:custGeom>
            <a:avLst/>
            <a:gdLst>
              <a:gd name="connsiteX0" fmla="*/ 0 w 5035639"/>
              <a:gd name="connsiteY0" fmla="*/ 0 h 3245476"/>
              <a:gd name="connsiteX1" fmla="*/ 553791 w 5035639"/>
              <a:gd name="connsiteY1" fmla="*/ 1152659 h 3245476"/>
              <a:gd name="connsiteX2" fmla="*/ 824248 w 5035639"/>
              <a:gd name="connsiteY2" fmla="*/ 1925391 h 3245476"/>
              <a:gd name="connsiteX3" fmla="*/ 959476 w 5035639"/>
              <a:gd name="connsiteY3" fmla="*/ 2350394 h 3245476"/>
              <a:gd name="connsiteX4" fmla="*/ 1010991 w 5035639"/>
              <a:gd name="connsiteY4" fmla="*/ 2511380 h 3245476"/>
              <a:gd name="connsiteX5" fmla="*/ 1159098 w 5035639"/>
              <a:gd name="connsiteY5" fmla="*/ 2871988 h 3245476"/>
              <a:gd name="connsiteX6" fmla="*/ 2112135 w 5035639"/>
              <a:gd name="connsiteY6" fmla="*/ 3174642 h 3245476"/>
              <a:gd name="connsiteX7" fmla="*/ 2659487 w 5035639"/>
              <a:gd name="connsiteY7" fmla="*/ 3245476 h 3245476"/>
              <a:gd name="connsiteX8" fmla="*/ 3155324 w 5035639"/>
              <a:gd name="connsiteY8" fmla="*/ 3187521 h 3245476"/>
              <a:gd name="connsiteX9" fmla="*/ 3554569 w 5035639"/>
              <a:gd name="connsiteY9" fmla="*/ 2910625 h 3245476"/>
              <a:gd name="connsiteX10" fmla="*/ 4172755 w 5035639"/>
              <a:gd name="connsiteY10" fmla="*/ 2466304 h 3245476"/>
              <a:gd name="connsiteX11" fmla="*/ 4797380 w 5035639"/>
              <a:gd name="connsiteY11" fmla="*/ 2112135 h 3245476"/>
              <a:gd name="connsiteX12" fmla="*/ 5035639 w 5035639"/>
              <a:gd name="connsiteY12" fmla="*/ 1996225 h 3245476"/>
              <a:gd name="connsiteX13" fmla="*/ 5009882 w 5035639"/>
              <a:gd name="connsiteY13" fmla="*/ 1944710 h 3245476"/>
              <a:gd name="connsiteX14" fmla="*/ 4874653 w 5035639"/>
              <a:gd name="connsiteY14" fmla="*/ 1931831 h 3245476"/>
              <a:gd name="connsiteX15" fmla="*/ 4913290 w 5035639"/>
              <a:gd name="connsiteY15" fmla="*/ 1886755 h 3245476"/>
              <a:gd name="connsiteX16" fmla="*/ 4881093 w 5035639"/>
              <a:gd name="connsiteY16" fmla="*/ 1860997 h 3245476"/>
              <a:gd name="connsiteX17" fmla="*/ 4881093 w 5035639"/>
              <a:gd name="connsiteY17" fmla="*/ 1860997 h 3245476"/>
              <a:gd name="connsiteX18" fmla="*/ 4900411 w 5035639"/>
              <a:gd name="connsiteY18" fmla="*/ 1822360 h 3245476"/>
              <a:gd name="connsiteX19" fmla="*/ 4861774 w 5035639"/>
              <a:gd name="connsiteY19" fmla="*/ 1783724 h 3245476"/>
              <a:gd name="connsiteX20" fmla="*/ 4842456 w 5035639"/>
              <a:gd name="connsiteY20" fmla="*/ 1777284 h 3245476"/>
              <a:gd name="connsiteX21" fmla="*/ 4346620 w 5035639"/>
              <a:gd name="connsiteY21" fmla="*/ 1745087 h 3245476"/>
              <a:gd name="connsiteX22" fmla="*/ 3921617 w 5035639"/>
              <a:gd name="connsiteY22" fmla="*/ 1732208 h 3245476"/>
              <a:gd name="connsiteX23" fmla="*/ 3528811 w 5035639"/>
              <a:gd name="connsiteY23" fmla="*/ 1796602 h 3245476"/>
              <a:gd name="connsiteX24" fmla="*/ 3335628 w 5035639"/>
              <a:gd name="connsiteY24" fmla="*/ 1815921 h 3245476"/>
              <a:gd name="connsiteX25" fmla="*/ 2884867 w 5035639"/>
              <a:gd name="connsiteY25" fmla="*/ 1835239 h 3245476"/>
              <a:gd name="connsiteX26" fmla="*/ 2324636 w 5035639"/>
              <a:gd name="connsiteY26" fmla="*/ 1674253 h 3245476"/>
              <a:gd name="connsiteX27" fmla="*/ 2047741 w 5035639"/>
              <a:gd name="connsiteY27" fmla="*/ 1152659 h 3245476"/>
              <a:gd name="connsiteX28" fmla="*/ 1854558 w 5035639"/>
              <a:gd name="connsiteY28" fmla="*/ 663262 h 3245476"/>
              <a:gd name="connsiteX29" fmla="*/ 1886755 w 5035639"/>
              <a:gd name="connsiteY29" fmla="*/ 489397 h 3245476"/>
              <a:gd name="connsiteX30" fmla="*/ 1880315 w 5035639"/>
              <a:gd name="connsiteY30" fmla="*/ 379926 h 3245476"/>
              <a:gd name="connsiteX31" fmla="*/ 1880315 w 5035639"/>
              <a:gd name="connsiteY31" fmla="*/ 289774 h 3245476"/>
              <a:gd name="connsiteX32" fmla="*/ 1841679 w 5035639"/>
              <a:gd name="connsiteY32" fmla="*/ 186743 h 3245476"/>
              <a:gd name="connsiteX33" fmla="*/ 1803042 w 5035639"/>
              <a:gd name="connsiteY33" fmla="*/ 51515 h 3245476"/>
              <a:gd name="connsiteX34" fmla="*/ 1674253 w 5035639"/>
              <a:gd name="connsiteY34" fmla="*/ 32197 h 3245476"/>
              <a:gd name="connsiteX35" fmla="*/ 1423115 w 5035639"/>
              <a:gd name="connsiteY35" fmla="*/ 45076 h 3245476"/>
              <a:gd name="connsiteX36" fmla="*/ 1126901 w 5035639"/>
              <a:gd name="connsiteY36" fmla="*/ 51515 h 3245476"/>
              <a:gd name="connsiteX37" fmla="*/ 882203 w 5035639"/>
              <a:gd name="connsiteY37" fmla="*/ 57955 h 3245476"/>
              <a:gd name="connsiteX38" fmla="*/ 643943 w 5035639"/>
              <a:gd name="connsiteY38" fmla="*/ 45076 h 3245476"/>
              <a:gd name="connsiteX39" fmla="*/ 425003 w 5035639"/>
              <a:gd name="connsiteY39" fmla="*/ 38636 h 3245476"/>
              <a:gd name="connsiteX40" fmla="*/ 128789 w 5035639"/>
              <a:gd name="connsiteY40" fmla="*/ 12879 h 3245476"/>
              <a:gd name="connsiteX41" fmla="*/ 0 w 5035639"/>
              <a:gd name="connsiteY41" fmla="*/ 0 h 324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035639" h="3245476">
                <a:moveTo>
                  <a:pt x="0" y="0"/>
                </a:moveTo>
                <a:lnTo>
                  <a:pt x="553791" y="1152659"/>
                </a:lnTo>
                <a:lnTo>
                  <a:pt x="824248" y="1925391"/>
                </a:lnTo>
                <a:lnTo>
                  <a:pt x="959476" y="2350394"/>
                </a:lnTo>
                <a:lnTo>
                  <a:pt x="1010991" y="2511380"/>
                </a:lnTo>
                <a:lnTo>
                  <a:pt x="1159098" y="2871988"/>
                </a:lnTo>
                <a:lnTo>
                  <a:pt x="2112135" y="3174642"/>
                </a:lnTo>
                <a:lnTo>
                  <a:pt x="2659487" y="3245476"/>
                </a:lnTo>
                <a:lnTo>
                  <a:pt x="3155324" y="3187521"/>
                </a:lnTo>
                <a:lnTo>
                  <a:pt x="3554569" y="2910625"/>
                </a:lnTo>
                <a:lnTo>
                  <a:pt x="4172755" y="2466304"/>
                </a:lnTo>
                <a:lnTo>
                  <a:pt x="4797380" y="2112135"/>
                </a:lnTo>
                <a:lnTo>
                  <a:pt x="5035639" y="1996225"/>
                </a:lnTo>
                <a:lnTo>
                  <a:pt x="5009882" y="1944710"/>
                </a:lnTo>
                <a:lnTo>
                  <a:pt x="4874653" y="1931831"/>
                </a:lnTo>
                <a:lnTo>
                  <a:pt x="4913290" y="1886755"/>
                </a:lnTo>
                <a:lnTo>
                  <a:pt x="4881093" y="1860997"/>
                </a:lnTo>
                <a:lnTo>
                  <a:pt x="4881093" y="1860997"/>
                </a:lnTo>
                <a:lnTo>
                  <a:pt x="4900411" y="1822360"/>
                </a:lnTo>
                <a:lnTo>
                  <a:pt x="4861774" y="1783724"/>
                </a:lnTo>
                <a:lnTo>
                  <a:pt x="4842456" y="1777284"/>
                </a:lnTo>
                <a:lnTo>
                  <a:pt x="4346620" y="1745087"/>
                </a:lnTo>
                <a:lnTo>
                  <a:pt x="3921617" y="1732208"/>
                </a:lnTo>
                <a:lnTo>
                  <a:pt x="3528811" y="1796602"/>
                </a:lnTo>
                <a:lnTo>
                  <a:pt x="3335628" y="1815921"/>
                </a:lnTo>
                <a:lnTo>
                  <a:pt x="2884867" y="1835239"/>
                </a:lnTo>
                <a:lnTo>
                  <a:pt x="2324636" y="1674253"/>
                </a:lnTo>
                <a:lnTo>
                  <a:pt x="2047741" y="1152659"/>
                </a:lnTo>
                <a:lnTo>
                  <a:pt x="1854558" y="663262"/>
                </a:lnTo>
                <a:lnTo>
                  <a:pt x="1886755" y="489397"/>
                </a:lnTo>
                <a:lnTo>
                  <a:pt x="1880315" y="379926"/>
                </a:lnTo>
                <a:lnTo>
                  <a:pt x="1880315" y="289774"/>
                </a:lnTo>
                <a:lnTo>
                  <a:pt x="1841679" y="186743"/>
                </a:lnTo>
                <a:lnTo>
                  <a:pt x="1803042" y="51515"/>
                </a:lnTo>
                <a:lnTo>
                  <a:pt x="1674253" y="32197"/>
                </a:lnTo>
                <a:lnTo>
                  <a:pt x="1423115" y="45076"/>
                </a:lnTo>
                <a:lnTo>
                  <a:pt x="1126901" y="51515"/>
                </a:lnTo>
                <a:lnTo>
                  <a:pt x="882203" y="57955"/>
                </a:lnTo>
                <a:lnTo>
                  <a:pt x="643943" y="45076"/>
                </a:lnTo>
                <a:lnTo>
                  <a:pt x="425003" y="38636"/>
                </a:lnTo>
                <a:lnTo>
                  <a:pt x="128789" y="12879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8" name="Forme libre 227"/>
          <p:cNvSpPr>
            <a:spLocks noChangeAspect="1"/>
          </p:cNvSpPr>
          <p:nvPr/>
        </p:nvSpPr>
        <p:spPr>
          <a:xfrm>
            <a:off x="4985756" y="1059214"/>
            <a:ext cx="3960000" cy="2419081"/>
          </a:xfrm>
          <a:custGeom>
            <a:avLst/>
            <a:gdLst>
              <a:gd name="connsiteX0" fmla="*/ 0 w 3955504"/>
              <a:gd name="connsiteY0" fmla="*/ 666147 h 2416334"/>
              <a:gd name="connsiteX1" fmla="*/ 57925 w 3955504"/>
              <a:gd name="connsiteY1" fmla="*/ 856475 h 2416334"/>
              <a:gd name="connsiteX2" fmla="*/ 86888 w 3955504"/>
              <a:gd name="connsiteY2" fmla="*/ 976464 h 2416334"/>
              <a:gd name="connsiteX3" fmla="*/ 82751 w 3955504"/>
              <a:gd name="connsiteY3" fmla="*/ 1121278 h 2416334"/>
              <a:gd name="connsiteX4" fmla="*/ 57925 w 3955504"/>
              <a:gd name="connsiteY4" fmla="*/ 1245405 h 2416334"/>
              <a:gd name="connsiteX5" fmla="*/ 239978 w 3955504"/>
              <a:gd name="connsiteY5" fmla="*/ 1733637 h 2416334"/>
              <a:gd name="connsiteX6" fmla="*/ 513057 w 3955504"/>
              <a:gd name="connsiteY6" fmla="*/ 2259106 h 2416334"/>
              <a:gd name="connsiteX7" fmla="*/ 1075764 w 3955504"/>
              <a:gd name="connsiteY7" fmla="*/ 2416334 h 2416334"/>
              <a:gd name="connsiteX8" fmla="*/ 1592959 w 3955504"/>
              <a:gd name="connsiteY8" fmla="*/ 2395646 h 2416334"/>
              <a:gd name="connsiteX9" fmla="*/ 2101878 w 3955504"/>
              <a:gd name="connsiteY9" fmla="*/ 2325307 h 2416334"/>
              <a:gd name="connsiteX10" fmla="*/ 2449433 w 3955504"/>
              <a:gd name="connsiteY10" fmla="*/ 2325307 h 2416334"/>
              <a:gd name="connsiteX11" fmla="*/ 3041104 w 3955504"/>
              <a:gd name="connsiteY11" fmla="*/ 2370820 h 2416334"/>
              <a:gd name="connsiteX12" fmla="*/ 3074204 w 3955504"/>
              <a:gd name="connsiteY12" fmla="*/ 2337720 h 2416334"/>
              <a:gd name="connsiteX13" fmla="*/ 3012141 w 3955504"/>
              <a:gd name="connsiteY13" fmla="*/ 2279794 h 2416334"/>
              <a:gd name="connsiteX14" fmla="*/ 3024554 w 3955504"/>
              <a:gd name="connsiteY14" fmla="*/ 2250831 h 2416334"/>
              <a:gd name="connsiteX15" fmla="*/ 2983178 w 3955504"/>
              <a:gd name="connsiteY15" fmla="*/ 2122567 h 2416334"/>
              <a:gd name="connsiteX16" fmla="*/ 2945940 w 3955504"/>
              <a:gd name="connsiteY16" fmla="*/ 2097742 h 2416334"/>
              <a:gd name="connsiteX17" fmla="*/ 3041104 w 3955504"/>
              <a:gd name="connsiteY17" fmla="*/ 1965340 h 2416334"/>
              <a:gd name="connsiteX18" fmla="*/ 3057654 w 3955504"/>
              <a:gd name="connsiteY18" fmla="*/ 1977753 h 2416334"/>
              <a:gd name="connsiteX19" fmla="*/ 3065929 w 3955504"/>
              <a:gd name="connsiteY19" fmla="*/ 2106017 h 2416334"/>
              <a:gd name="connsiteX20" fmla="*/ 3169368 w 3955504"/>
              <a:gd name="connsiteY20" fmla="*/ 2267381 h 2416334"/>
              <a:gd name="connsiteX21" fmla="*/ 3206606 w 3955504"/>
              <a:gd name="connsiteY21" fmla="*/ 2271519 h 2416334"/>
              <a:gd name="connsiteX22" fmla="*/ 3185918 w 3955504"/>
              <a:gd name="connsiteY22" fmla="*/ 2362545 h 2416334"/>
              <a:gd name="connsiteX23" fmla="*/ 3194193 w 3955504"/>
              <a:gd name="connsiteY23" fmla="*/ 2391508 h 2416334"/>
              <a:gd name="connsiteX24" fmla="*/ 3219019 w 3955504"/>
              <a:gd name="connsiteY24" fmla="*/ 2151530 h 2416334"/>
              <a:gd name="connsiteX25" fmla="*/ 3219019 w 3955504"/>
              <a:gd name="connsiteY25" fmla="*/ 2101879 h 2416334"/>
              <a:gd name="connsiteX26" fmla="*/ 3115580 w 3955504"/>
              <a:gd name="connsiteY26" fmla="*/ 2060504 h 2416334"/>
              <a:gd name="connsiteX27" fmla="*/ 3123855 w 3955504"/>
              <a:gd name="connsiteY27" fmla="*/ 1961202 h 2416334"/>
              <a:gd name="connsiteX28" fmla="*/ 3243844 w 3955504"/>
              <a:gd name="connsiteY28" fmla="*/ 1981890 h 2416334"/>
              <a:gd name="connsiteX29" fmla="*/ 3305907 w 3955504"/>
              <a:gd name="connsiteY29" fmla="*/ 1733637 h 2416334"/>
              <a:gd name="connsiteX30" fmla="*/ 3264532 w 3955504"/>
              <a:gd name="connsiteY30" fmla="*/ 1733637 h 2416334"/>
              <a:gd name="connsiteX31" fmla="*/ 3256257 w 3955504"/>
              <a:gd name="connsiteY31" fmla="*/ 1650886 h 2416334"/>
              <a:gd name="connsiteX32" fmla="*/ 3351420 w 3955504"/>
              <a:gd name="connsiteY32" fmla="*/ 1485383 h 2416334"/>
              <a:gd name="connsiteX33" fmla="*/ 3587261 w 3955504"/>
              <a:gd name="connsiteY33" fmla="*/ 1340569 h 2416334"/>
              <a:gd name="connsiteX34" fmla="*/ 3603811 w 3955504"/>
              <a:gd name="connsiteY34" fmla="*/ 1270230 h 2416334"/>
              <a:gd name="connsiteX35" fmla="*/ 3690700 w 3955504"/>
              <a:gd name="connsiteY35" fmla="*/ 1266093 h 2416334"/>
              <a:gd name="connsiteX36" fmla="*/ 3707250 w 3955504"/>
              <a:gd name="connsiteY36" fmla="*/ 1232992 h 2416334"/>
              <a:gd name="connsiteX37" fmla="*/ 3740351 w 3955504"/>
              <a:gd name="connsiteY37" fmla="*/ 1224717 h 2416334"/>
              <a:gd name="connsiteX38" fmla="*/ 3785864 w 3955504"/>
              <a:gd name="connsiteY38" fmla="*/ 1154379 h 2416334"/>
              <a:gd name="connsiteX39" fmla="*/ 3703113 w 3955504"/>
              <a:gd name="connsiteY39" fmla="*/ 1220580 h 2416334"/>
              <a:gd name="connsiteX40" fmla="*/ 3620362 w 3955504"/>
              <a:gd name="connsiteY40" fmla="*/ 1141966 h 2416334"/>
              <a:gd name="connsiteX41" fmla="*/ 3599674 w 3955504"/>
              <a:gd name="connsiteY41" fmla="*/ 1141966 h 2416334"/>
              <a:gd name="connsiteX42" fmla="*/ 3595536 w 3955504"/>
              <a:gd name="connsiteY42" fmla="*/ 1042665 h 2416334"/>
              <a:gd name="connsiteX43" fmla="*/ 3566573 w 3955504"/>
              <a:gd name="connsiteY43" fmla="*/ 976464 h 2416334"/>
              <a:gd name="connsiteX44" fmla="*/ 3574849 w 3955504"/>
              <a:gd name="connsiteY44" fmla="*/ 910263 h 2416334"/>
              <a:gd name="connsiteX45" fmla="*/ 3607949 w 3955504"/>
              <a:gd name="connsiteY45" fmla="*/ 831649 h 2416334"/>
              <a:gd name="connsiteX46" fmla="*/ 3607949 w 3955504"/>
              <a:gd name="connsiteY46" fmla="*/ 794411 h 2416334"/>
              <a:gd name="connsiteX47" fmla="*/ 3690700 w 3955504"/>
              <a:gd name="connsiteY47" fmla="*/ 744761 h 2416334"/>
              <a:gd name="connsiteX48" fmla="*/ 3736213 w 3955504"/>
              <a:gd name="connsiteY48" fmla="*/ 662010 h 2416334"/>
              <a:gd name="connsiteX49" fmla="*/ 3732076 w 3955504"/>
              <a:gd name="connsiteY49" fmla="*/ 579258 h 2416334"/>
              <a:gd name="connsiteX50" fmla="*/ 3781726 w 3955504"/>
              <a:gd name="connsiteY50" fmla="*/ 546158 h 2416334"/>
              <a:gd name="connsiteX51" fmla="*/ 3810689 w 3955504"/>
              <a:gd name="connsiteY51" fmla="*/ 579258 h 2416334"/>
              <a:gd name="connsiteX52" fmla="*/ 3955504 w 3955504"/>
              <a:gd name="connsiteY52" fmla="*/ 405481 h 2416334"/>
              <a:gd name="connsiteX53" fmla="*/ 3947229 w 3955504"/>
              <a:gd name="connsiteY53" fmla="*/ 359968 h 2416334"/>
              <a:gd name="connsiteX54" fmla="*/ 3856202 w 3955504"/>
              <a:gd name="connsiteY54" fmla="*/ 314455 h 2416334"/>
              <a:gd name="connsiteX55" fmla="*/ 3847927 w 3955504"/>
              <a:gd name="connsiteY55" fmla="*/ 268942 h 2416334"/>
              <a:gd name="connsiteX56" fmla="*/ 3794139 w 3955504"/>
              <a:gd name="connsiteY56" fmla="*/ 268942 h 2416334"/>
              <a:gd name="connsiteX57" fmla="*/ 3670012 w 3955504"/>
              <a:gd name="connsiteY57" fmla="*/ 4138 h 2416334"/>
              <a:gd name="connsiteX58" fmla="*/ 3620362 w 3955504"/>
              <a:gd name="connsiteY58" fmla="*/ 0 h 2416334"/>
              <a:gd name="connsiteX59" fmla="*/ 3612087 w 3955504"/>
              <a:gd name="connsiteY59" fmla="*/ 28963 h 2416334"/>
              <a:gd name="connsiteX60" fmla="*/ 3508648 w 3955504"/>
              <a:gd name="connsiteY60" fmla="*/ 86889 h 2416334"/>
              <a:gd name="connsiteX61" fmla="*/ 3479685 w 3955504"/>
              <a:gd name="connsiteY61" fmla="*/ 78614 h 2416334"/>
              <a:gd name="connsiteX62" fmla="*/ 3463134 w 3955504"/>
              <a:gd name="connsiteY62" fmla="*/ 169640 h 2416334"/>
              <a:gd name="connsiteX63" fmla="*/ 3450722 w 3955504"/>
              <a:gd name="connsiteY63" fmla="*/ 446857 h 2416334"/>
              <a:gd name="connsiteX64" fmla="*/ 3442447 w 3955504"/>
              <a:gd name="connsiteY64" fmla="*/ 488232 h 2416334"/>
              <a:gd name="connsiteX65" fmla="*/ 3434172 w 3955504"/>
              <a:gd name="connsiteY65" fmla="*/ 562708 h 2416334"/>
              <a:gd name="connsiteX66" fmla="*/ 3376246 w 3955504"/>
              <a:gd name="connsiteY66" fmla="*/ 583396 h 2416334"/>
              <a:gd name="connsiteX67" fmla="*/ 3367971 w 3955504"/>
              <a:gd name="connsiteY67" fmla="*/ 612359 h 2416334"/>
              <a:gd name="connsiteX68" fmla="*/ 3376246 w 3955504"/>
              <a:gd name="connsiteY68" fmla="*/ 641322 h 2416334"/>
              <a:gd name="connsiteX69" fmla="*/ 2867326 w 3955504"/>
              <a:gd name="connsiteY69" fmla="*/ 839924 h 2416334"/>
              <a:gd name="connsiteX70" fmla="*/ 2809401 w 3955504"/>
              <a:gd name="connsiteY70" fmla="*/ 930951 h 2416334"/>
              <a:gd name="connsiteX71" fmla="*/ 2805263 w 3955504"/>
              <a:gd name="connsiteY71" fmla="*/ 972326 h 2416334"/>
              <a:gd name="connsiteX72" fmla="*/ 2792850 w 3955504"/>
              <a:gd name="connsiteY72" fmla="*/ 1026115 h 2416334"/>
              <a:gd name="connsiteX73" fmla="*/ 2759750 w 3955504"/>
              <a:gd name="connsiteY73" fmla="*/ 1071628 h 2416334"/>
              <a:gd name="connsiteX74" fmla="*/ 2796988 w 3955504"/>
              <a:gd name="connsiteY74" fmla="*/ 1079903 h 2416334"/>
              <a:gd name="connsiteX75" fmla="*/ 2784575 w 3955504"/>
              <a:gd name="connsiteY75" fmla="*/ 1150241 h 2416334"/>
              <a:gd name="connsiteX76" fmla="*/ 2830088 w 3955504"/>
              <a:gd name="connsiteY76" fmla="*/ 1191617 h 2416334"/>
              <a:gd name="connsiteX77" fmla="*/ 2627348 w 3955504"/>
              <a:gd name="connsiteY77" fmla="*/ 1340569 h 2416334"/>
              <a:gd name="connsiteX78" fmla="*/ 2507359 w 3955504"/>
              <a:gd name="connsiteY78" fmla="*/ 1348844 h 2416334"/>
              <a:gd name="connsiteX79" fmla="*/ 2416333 w 3955504"/>
              <a:gd name="connsiteY79" fmla="*/ 1381944 h 2416334"/>
              <a:gd name="connsiteX80" fmla="*/ 2453571 w 3955504"/>
              <a:gd name="connsiteY80" fmla="*/ 1460558 h 2416334"/>
              <a:gd name="connsiteX81" fmla="*/ 2441158 w 3955504"/>
              <a:gd name="connsiteY81" fmla="*/ 1522621 h 2416334"/>
              <a:gd name="connsiteX82" fmla="*/ 2366682 w 3955504"/>
              <a:gd name="connsiteY82" fmla="*/ 1613648 h 2416334"/>
              <a:gd name="connsiteX83" fmla="*/ 2296344 w 3955504"/>
              <a:gd name="connsiteY83" fmla="*/ 1671573 h 2416334"/>
              <a:gd name="connsiteX84" fmla="*/ 2184630 w 3955504"/>
              <a:gd name="connsiteY84" fmla="*/ 1762600 h 2416334"/>
              <a:gd name="connsiteX85" fmla="*/ 2139116 w 3955504"/>
              <a:gd name="connsiteY85" fmla="*/ 1779150 h 2416334"/>
              <a:gd name="connsiteX86" fmla="*/ 2077053 w 3955504"/>
              <a:gd name="connsiteY86" fmla="*/ 1861901 h 2416334"/>
              <a:gd name="connsiteX87" fmla="*/ 2035677 w 3955504"/>
              <a:gd name="connsiteY87" fmla="*/ 1870176 h 2416334"/>
              <a:gd name="connsiteX88" fmla="*/ 1903276 w 3955504"/>
              <a:gd name="connsiteY88" fmla="*/ 1957065 h 2416334"/>
              <a:gd name="connsiteX89" fmla="*/ 1870175 w 3955504"/>
              <a:gd name="connsiteY89" fmla="*/ 1911552 h 2416334"/>
              <a:gd name="connsiteX90" fmla="*/ 1795699 w 3955504"/>
              <a:gd name="connsiteY90" fmla="*/ 1911552 h 2416334"/>
              <a:gd name="connsiteX91" fmla="*/ 1766736 w 3955504"/>
              <a:gd name="connsiteY91" fmla="*/ 1874314 h 2416334"/>
              <a:gd name="connsiteX92" fmla="*/ 1812249 w 3955504"/>
              <a:gd name="connsiteY92" fmla="*/ 1795700 h 2416334"/>
              <a:gd name="connsiteX93" fmla="*/ 1816387 w 3955504"/>
              <a:gd name="connsiteY93" fmla="*/ 1750187 h 2416334"/>
              <a:gd name="connsiteX94" fmla="*/ 1890863 w 3955504"/>
              <a:gd name="connsiteY94" fmla="*/ 1671573 h 2416334"/>
              <a:gd name="connsiteX95" fmla="*/ 1890863 w 3955504"/>
              <a:gd name="connsiteY95" fmla="*/ 1592960 h 2416334"/>
              <a:gd name="connsiteX96" fmla="*/ 1870175 w 3955504"/>
              <a:gd name="connsiteY96" fmla="*/ 1555722 h 2416334"/>
              <a:gd name="connsiteX97" fmla="*/ 1791562 w 3955504"/>
              <a:gd name="connsiteY97" fmla="*/ 1415045 h 2416334"/>
              <a:gd name="connsiteX98" fmla="*/ 1750186 w 3955504"/>
              <a:gd name="connsiteY98" fmla="*/ 1410907 h 2416334"/>
              <a:gd name="connsiteX99" fmla="*/ 1700535 w 3955504"/>
              <a:gd name="connsiteY99" fmla="*/ 1485383 h 2416334"/>
              <a:gd name="connsiteX100" fmla="*/ 1679848 w 3955504"/>
              <a:gd name="connsiteY100" fmla="*/ 1510209 h 2416334"/>
              <a:gd name="connsiteX101" fmla="*/ 1638472 w 3955504"/>
              <a:gd name="connsiteY101" fmla="*/ 1514346 h 2416334"/>
              <a:gd name="connsiteX102" fmla="*/ 1617784 w 3955504"/>
              <a:gd name="connsiteY102" fmla="*/ 1452283 h 2416334"/>
              <a:gd name="connsiteX103" fmla="*/ 1675710 w 3955504"/>
              <a:gd name="connsiteY103" fmla="*/ 1319881 h 2416334"/>
              <a:gd name="connsiteX104" fmla="*/ 1659160 w 3955504"/>
              <a:gd name="connsiteY104" fmla="*/ 1245405 h 2416334"/>
              <a:gd name="connsiteX105" fmla="*/ 1634334 w 3955504"/>
              <a:gd name="connsiteY105" fmla="*/ 1208167 h 2416334"/>
              <a:gd name="connsiteX106" fmla="*/ 1638472 w 3955504"/>
              <a:gd name="connsiteY106" fmla="*/ 1162654 h 2416334"/>
              <a:gd name="connsiteX107" fmla="*/ 1584684 w 3955504"/>
              <a:gd name="connsiteY107" fmla="*/ 1141966 h 2416334"/>
              <a:gd name="connsiteX108" fmla="*/ 1497795 w 3955504"/>
              <a:gd name="connsiteY108" fmla="*/ 1133691 h 2416334"/>
              <a:gd name="connsiteX109" fmla="*/ 1456420 w 3955504"/>
              <a:gd name="connsiteY109" fmla="*/ 1117141 h 2416334"/>
              <a:gd name="connsiteX110" fmla="*/ 1410906 w 3955504"/>
              <a:gd name="connsiteY110" fmla="*/ 1150241 h 2416334"/>
              <a:gd name="connsiteX111" fmla="*/ 1444007 w 3955504"/>
              <a:gd name="connsiteY111" fmla="*/ 1162654 h 2416334"/>
              <a:gd name="connsiteX112" fmla="*/ 1410906 w 3955504"/>
              <a:gd name="connsiteY112" fmla="*/ 1208167 h 2416334"/>
              <a:gd name="connsiteX113" fmla="*/ 1406769 w 3955504"/>
              <a:gd name="connsiteY113" fmla="*/ 1278505 h 2416334"/>
              <a:gd name="connsiteX114" fmla="*/ 1381944 w 3955504"/>
              <a:gd name="connsiteY114" fmla="*/ 1307468 h 2416334"/>
              <a:gd name="connsiteX115" fmla="*/ 1357118 w 3955504"/>
              <a:gd name="connsiteY115" fmla="*/ 1299193 h 2416334"/>
              <a:gd name="connsiteX116" fmla="*/ 1328155 w 3955504"/>
              <a:gd name="connsiteY116" fmla="*/ 1270230 h 2416334"/>
              <a:gd name="connsiteX117" fmla="*/ 1266092 w 3955504"/>
              <a:gd name="connsiteY117" fmla="*/ 1357119 h 2416334"/>
              <a:gd name="connsiteX118" fmla="*/ 1266092 w 3955504"/>
              <a:gd name="connsiteY118" fmla="*/ 1472971 h 2416334"/>
              <a:gd name="connsiteX119" fmla="*/ 1282642 w 3955504"/>
              <a:gd name="connsiteY119" fmla="*/ 1568134 h 2416334"/>
              <a:gd name="connsiteX120" fmla="*/ 1336430 w 3955504"/>
              <a:gd name="connsiteY120" fmla="*/ 1655023 h 2416334"/>
              <a:gd name="connsiteX121" fmla="*/ 1344706 w 3955504"/>
              <a:gd name="connsiteY121" fmla="*/ 1750187 h 2416334"/>
              <a:gd name="connsiteX122" fmla="*/ 1324018 w 3955504"/>
              <a:gd name="connsiteY122" fmla="*/ 1874314 h 2416334"/>
              <a:gd name="connsiteX123" fmla="*/ 1299192 w 3955504"/>
              <a:gd name="connsiteY123" fmla="*/ 1977753 h 2416334"/>
              <a:gd name="connsiteX124" fmla="*/ 1179203 w 3955504"/>
              <a:gd name="connsiteY124" fmla="*/ 2035678 h 2416334"/>
              <a:gd name="connsiteX125" fmla="*/ 1084039 w 3955504"/>
              <a:gd name="connsiteY125" fmla="*/ 1899139 h 2416334"/>
              <a:gd name="connsiteX126" fmla="*/ 1092315 w 3955504"/>
              <a:gd name="connsiteY126" fmla="*/ 1799838 h 2416334"/>
              <a:gd name="connsiteX127" fmla="*/ 1046801 w 3955504"/>
              <a:gd name="connsiteY127" fmla="*/ 1683986 h 2416334"/>
              <a:gd name="connsiteX128" fmla="*/ 1050939 w 3955504"/>
              <a:gd name="connsiteY128" fmla="*/ 1539172 h 2416334"/>
              <a:gd name="connsiteX129" fmla="*/ 1075764 w 3955504"/>
              <a:gd name="connsiteY129" fmla="*/ 1501934 h 2416334"/>
              <a:gd name="connsiteX130" fmla="*/ 1088177 w 3955504"/>
              <a:gd name="connsiteY130" fmla="*/ 1481246 h 2416334"/>
              <a:gd name="connsiteX131" fmla="*/ 1088177 w 3955504"/>
              <a:gd name="connsiteY131" fmla="*/ 1406770 h 2416334"/>
              <a:gd name="connsiteX132" fmla="*/ 1108865 w 3955504"/>
              <a:gd name="connsiteY132" fmla="*/ 1319881 h 2416334"/>
              <a:gd name="connsiteX133" fmla="*/ 1030251 w 3955504"/>
              <a:gd name="connsiteY133" fmla="*/ 1439870 h 2416334"/>
              <a:gd name="connsiteX134" fmla="*/ 1001288 w 3955504"/>
              <a:gd name="connsiteY134" fmla="*/ 1439870 h 2416334"/>
              <a:gd name="connsiteX135" fmla="*/ 1001288 w 3955504"/>
              <a:gd name="connsiteY135" fmla="*/ 1361257 h 2416334"/>
              <a:gd name="connsiteX136" fmla="*/ 1021976 w 3955504"/>
              <a:gd name="connsiteY136" fmla="*/ 1274368 h 2416334"/>
              <a:gd name="connsiteX137" fmla="*/ 1088177 w 3955504"/>
              <a:gd name="connsiteY137" fmla="*/ 1125416 h 2416334"/>
              <a:gd name="connsiteX138" fmla="*/ 1183341 w 3955504"/>
              <a:gd name="connsiteY138" fmla="*/ 1108866 h 2416334"/>
              <a:gd name="connsiteX139" fmla="*/ 1261954 w 3955504"/>
              <a:gd name="connsiteY139" fmla="*/ 1050940 h 2416334"/>
              <a:gd name="connsiteX140" fmla="*/ 1332293 w 3955504"/>
              <a:gd name="connsiteY140" fmla="*/ 1026115 h 2416334"/>
              <a:gd name="connsiteX141" fmla="*/ 1410906 w 3955504"/>
              <a:gd name="connsiteY141" fmla="*/ 1030252 h 2416334"/>
              <a:gd name="connsiteX142" fmla="*/ 1435732 w 3955504"/>
              <a:gd name="connsiteY142" fmla="*/ 1021977 h 2416334"/>
              <a:gd name="connsiteX143" fmla="*/ 1477107 w 3955504"/>
              <a:gd name="connsiteY143" fmla="*/ 1005427 h 2416334"/>
              <a:gd name="connsiteX144" fmla="*/ 1423319 w 3955504"/>
              <a:gd name="connsiteY144" fmla="*/ 976464 h 2416334"/>
              <a:gd name="connsiteX145" fmla="*/ 1377806 w 3955504"/>
              <a:gd name="connsiteY145" fmla="*/ 997152 h 2416334"/>
              <a:gd name="connsiteX146" fmla="*/ 1348843 w 3955504"/>
              <a:gd name="connsiteY146" fmla="*/ 976464 h 2416334"/>
              <a:gd name="connsiteX147" fmla="*/ 1332293 w 3955504"/>
              <a:gd name="connsiteY147" fmla="*/ 914400 h 2416334"/>
              <a:gd name="connsiteX148" fmla="*/ 1204029 w 3955504"/>
              <a:gd name="connsiteY148" fmla="*/ 984739 h 2416334"/>
              <a:gd name="connsiteX149" fmla="*/ 1150240 w 3955504"/>
              <a:gd name="connsiteY149" fmla="*/ 1034390 h 2416334"/>
              <a:gd name="connsiteX150" fmla="*/ 1075764 w 3955504"/>
              <a:gd name="connsiteY150" fmla="*/ 1021977 h 2416334"/>
              <a:gd name="connsiteX151" fmla="*/ 1046801 w 3955504"/>
              <a:gd name="connsiteY151" fmla="*/ 1026115 h 2416334"/>
              <a:gd name="connsiteX152" fmla="*/ 968188 w 3955504"/>
              <a:gd name="connsiteY152" fmla="*/ 976464 h 2416334"/>
              <a:gd name="connsiteX153" fmla="*/ 918537 w 3955504"/>
              <a:gd name="connsiteY153" fmla="*/ 976464 h 2416334"/>
              <a:gd name="connsiteX154" fmla="*/ 901987 w 3955504"/>
              <a:gd name="connsiteY154" fmla="*/ 988876 h 2416334"/>
              <a:gd name="connsiteX155" fmla="*/ 877162 w 3955504"/>
              <a:gd name="connsiteY155" fmla="*/ 976464 h 2416334"/>
              <a:gd name="connsiteX156" fmla="*/ 860611 w 3955504"/>
              <a:gd name="connsiteY156" fmla="*/ 885438 h 2416334"/>
              <a:gd name="connsiteX157" fmla="*/ 901987 w 3955504"/>
              <a:gd name="connsiteY157" fmla="*/ 860612 h 2416334"/>
              <a:gd name="connsiteX158" fmla="*/ 914400 w 3955504"/>
              <a:gd name="connsiteY158" fmla="*/ 839924 h 2416334"/>
              <a:gd name="connsiteX159" fmla="*/ 810961 w 3955504"/>
              <a:gd name="connsiteY159" fmla="*/ 935088 h 2416334"/>
              <a:gd name="connsiteX160" fmla="*/ 761310 w 3955504"/>
              <a:gd name="connsiteY160" fmla="*/ 972326 h 2416334"/>
              <a:gd name="connsiteX161" fmla="*/ 724072 w 3955504"/>
              <a:gd name="connsiteY161" fmla="*/ 1001289 h 2416334"/>
              <a:gd name="connsiteX162" fmla="*/ 686834 w 3955504"/>
              <a:gd name="connsiteY162" fmla="*/ 1026115 h 2416334"/>
              <a:gd name="connsiteX163" fmla="*/ 649596 w 3955504"/>
              <a:gd name="connsiteY163" fmla="*/ 1050940 h 2416334"/>
              <a:gd name="connsiteX164" fmla="*/ 620633 w 3955504"/>
              <a:gd name="connsiteY164" fmla="*/ 1079903 h 2416334"/>
              <a:gd name="connsiteX165" fmla="*/ 525469 w 3955504"/>
              <a:gd name="connsiteY165" fmla="*/ 1063353 h 2416334"/>
              <a:gd name="connsiteX166" fmla="*/ 513057 w 3955504"/>
              <a:gd name="connsiteY166" fmla="*/ 1030252 h 2416334"/>
              <a:gd name="connsiteX167" fmla="*/ 446856 w 3955504"/>
              <a:gd name="connsiteY167" fmla="*/ 1046802 h 2416334"/>
              <a:gd name="connsiteX168" fmla="*/ 405480 w 3955504"/>
              <a:gd name="connsiteY168" fmla="*/ 1059215 h 2416334"/>
              <a:gd name="connsiteX169" fmla="*/ 347554 w 3955504"/>
              <a:gd name="connsiteY169" fmla="*/ 1050940 h 2416334"/>
              <a:gd name="connsiteX170" fmla="*/ 335142 w 3955504"/>
              <a:gd name="connsiteY170" fmla="*/ 1038527 h 2416334"/>
              <a:gd name="connsiteX171" fmla="*/ 380655 w 3955504"/>
              <a:gd name="connsiteY171" fmla="*/ 980601 h 2416334"/>
              <a:gd name="connsiteX172" fmla="*/ 513057 w 3955504"/>
              <a:gd name="connsiteY172" fmla="*/ 827512 h 2416334"/>
              <a:gd name="connsiteX173" fmla="*/ 566845 w 3955504"/>
              <a:gd name="connsiteY173" fmla="*/ 802686 h 2416334"/>
              <a:gd name="connsiteX174" fmla="*/ 628908 w 3955504"/>
              <a:gd name="connsiteY174" fmla="*/ 773724 h 2416334"/>
              <a:gd name="connsiteX175" fmla="*/ 525469 w 3955504"/>
              <a:gd name="connsiteY175" fmla="*/ 773724 h 2416334"/>
              <a:gd name="connsiteX176" fmla="*/ 496506 w 3955504"/>
              <a:gd name="connsiteY176" fmla="*/ 748898 h 2416334"/>
              <a:gd name="connsiteX177" fmla="*/ 463406 w 3955504"/>
              <a:gd name="connsiteY177" fmla="*/ 748898 h 2416334"/>
              <a:gd name="connsiteX178" fmla="*/ 442718 w 3955504"/>
              <a:gd name="connsiteY178" fmla="*/ 761311 h 2416334"/>
              <a:gd name="connsiteX179" fmla="*/ 388930 w 3955504"/>
              <a:gd name="connsiteY179" fmla="*/ 773724 h 2416334"/>
              <a:gd name="connsiteX180" fmla="*/ 335142 w 3955504"/>
              <a:gd name="connsiteY180" fmla="*/ 757173 h 2416334"/>
              <a:gd name="connsiteX181" fmla="*/ 297904 w 3955504"/>
              <a:gd name="connsiteY181" fmla="*/ 724073 h 2416334"/>
              <a:gd name="connsiteX182" fmla="*/ 285491 w 3955504"/>
              <a:gd name="connsiteY182" fmla="*/ 732348 h 2416334"/>
              <a:gd name="connsiteX183" fmla="*/ 227565 w 3955504"/>
              <a:gd name="connsiteY183" fmla="*/ 690972 h 2416334"/>
              <a:gd name="connsiteX184" fmla="*/ 124126 w 3955504"/>
              <a:gd name="connsiteY184" fmla="*/ 686835 h 2416334"/>
              <a:gd name="connsiteX185" fmla="*/ 86888 w 3955504"/>
              <a:gd name="connsiteY185" fmla="*/ 715798 h 2416334"/>
              <a:gd name="connsiteX186" fmla="*/ 0 w 3955504"/>
              <a:gd name="connsiteY186" fmla="*/ 666147 h 241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3955504" h="2416334">
                <a:moveTo>
                  <a:pt x="0" y="666147"/>
                </a:moveTo>
                <a:lnTo>
                  <a:pt x="57925" y="856475"/>
                </a:lnTo>
                <a:lnTo>
                  <a:pt x="86888" y="976464"/>
                </a:lnTo>
                <a:lnTo>
                  <a:pt x="82751" y="1121278"/>
                </a:lnTo>
                <a:lnTo>
                  <a:pt x="57925" y="1245405"/>
                </a:lnTo>
                <a:lnTo>
                  <a:pt x="239978" y="1733637"/>
                </a:lnTo>
                <a:lnTo>
                  <a:pt x="513057" y="2259106"/>
                </a:lnTo>
                <a:lnTo>
                  <a:pt x="1075764" y="2416334"/>
                </a:lnTo>
                <a:lnTo>
                  <a:pt x="1592959" y="2395646"/>
                </a:lnTo>
                <a:lnTo>
                  <a:pt x="2101878" y="2325307"/>
                </a:lnTo>
                <a:lnTo>
                  <a:pt x="2449433" y="2325307"/>
                </a:lnTo>
                <a:lnTo>
                  <a:pt x="3041104" y="2370820"/>
                </a:lnTo>
                <a:lnTo>
                  <a:pt x="3074204" y="2337720"/>
                </a:lnTo>
                <a:lnTo>
                  <a:pt x="3012141" y="2279794"/>
                </a:lnTo>
                <a:lnTo>
                  <a:pt x="3024554" y="2250831"/>
                </a:lnTo>
                <a:lnTo>
                  <a:pt x="2983178" y="2122567"/>
                </a:lnTo>
                <a:lnTo>
                  <a:pt x="2945940" y="2097742"/>
                </a:lnTo>
                <a:lnTo>
                  <a:pt x="3041104" y="1965340"/>
                </a:lnTo>
                <a:lnTo>
                  <a:pt x="3057654" y="1977753"/>
                </a:lnTo>
                <a:lnTo>
                  <a:pt x="3065929" y="2106017"/>
                </a:lnTo>
                <a:lnTo>
                  <a:pt x="3169368" y="2267381"/>
                </a:lnTo>
                <a:lnTo>
                  <a:pt x="3206606" y="2271519"/>
                </a:lnTo>
                <a:lnTo>
                  <a:pt x="3185918" y="2362545"/>
                </a:lnTo>
                <a:lnTo>
                  <a:pt x="3194193" y="2391508"/>
                </a:lnTo>
                <a:lnTo>
                  <a:pt x="3219019" y="2151530"/>
                </a:lnTo>
                <a:lnTo>
                  <a:pt x="3219019" y="2101879"/>
                </a:lnTo>
                <a:lnTo>
                  <a:pt x="3115580" y="2060504"/>
                </a:lnTo>
                <a:lnTo>
                  <a:pt x="3123855" y="1961202"/>
                </a:lnTo>
                <a:lnTo>
                  <a:pt x="3243844" y="1981890"/>
                </a:lnTo>
                <a:lnTo>
                  <a:pt x="3305907" y="1733637"/>
                </a:lnTo>
                <a:lnTo>
                  <a:pt x="3264532" y="1733637"/>
                </a:lnTo>
                <a:lnTo>
                  <a:pt x="3256257" y="1650886"/>
                </a:lnTo>
                <a:lnTo>
                  <a:pt x="3351420" y="1485383"/>
                </a:lnTo>
                <a:lnTo>
                  <a:pt x="3587261" y="1340569"/>
                </a:lnTo>
                <a:lnTo>
                  <a:pt x="3603811" y="1270230"/>
                </a:lnTo>
                <a:lnTo>
                  <a:pt x="3690700" y="1266093"/>
                </a:lnTo>
                <a:lnTo>
                  <a:pt x="3707250" y="1232992"/>
                </a:lnTo>
                <a:lnTo>
                  <a:pt x="3740351" y="1224717"/>
                </a:lnTo>
                <a:lnTo>
                  <a:pt x="3785864" y="1154379"/>
                </a:lnTo>
                <a:lnTo>
                  <a:pt x="3703113" y="1220580"/>
                </a:lnTo>
                <a:lnTo>
                  <a:pt x="3620362" y="1141966"/>
                </a:lnTo>
                <a:lnTo>
                  <a:pt x="3599674" y="1141966"/>
                </a:lnTo>
                <a:lnTo>
                  <a:pt x="3595536" y="1042665"/>
                </a:lnTo>
                <a:lnTo>
                  <a:pt x="3566573" y="976464"/>
                </a:lnTo>
                <a:lnTo>
                  <a:pt x="3574849" y="910263"/>
                </a:lnTo>
                <a:lnTo>
                  <a:pt x="3607949" y="831649"/>
                </a:lnTo>
                <a:lnTo>
                  <a:pt x="3607949" y="794411"/>
                </a:lnTo>
                <a:lnTo>
                  <a:pt x="3690700" y="744761"/>
                </a:lnTo>
                <a:lnTo>
                  <a:pt x="3736213" y="662010"/>
                </a:lnTo>
                <a:lnTo>
                  <a:pt x="3732076" y="579258"/>
                </a:lnTo>
                <a:lnTo>
                  <a:pt x="3781726" y="546158"/>
                </a:lnTo>
                <a:lnTo>
                  <a:pt x="3810689" y="579258"/>
                </a:lnTo>
                <a:lnTo>
                  <a:pt x="3955504" y="405481"/>
                </a:lnTo>
                <a:lnTo>
                  <a:pt x="3947229" y="359968"/>
                </a:lnTo>
                <a:lnTo>
                  <a:pt x="3856202" y="314455"/>
                </a:lnTo>
                <a:lnTo>
                  <a:pt x="3847927" y="268942"/>
                </a:lnTo>
                <a:lnTo>
                  <a:pt x="3794139" y="268942"/>
                </a:lnTo>
                <a:lnTo>
                  <a:pt x="3670012" y="4138"/>
                </a:lnTo>
                <a:lnTo>
                  <a:pt x="3620362" y="0"/>
                </a:lnTo>
                <a:lnTo>
                  <a:pt x="3612087" y="28963"/>
                </a:lnTo>
                <a:lnTo>
                  <a:pt x="3508648" y="86889"/>
                </a:lnTo>
                <a:lnTo>
                  <a:pt x="3479685" y="78614"/>
                </a:lnTo>
                <a:lnTo>
                  <a:pt x="3463134" y="169640"/>
                </a:lnTo>
                <a:lnTo>
                  <a:pt x="3450722" y="446857"/>
                </a:lnTo>
                <a:lnTo>
                  <a:pt x="3442447" y="488232"/>
                </a:lnTo>
                <a:lnTo>
                  <a:pt x="3434172" y="562708"/>
                </a:lnTo>
                <a:lnTo>
                  <a:pt x="3376246" y="583396"/>
                </a:lnTo>
                <a:lnTo>
                  <a:pt x="3367971" y="612359"/>
                </a:lnTo>
                <a:lnTo>
                  <a:pt x="3376246" y="641322"/>
                </a:lnTo>
                <a:lnTo>
                  <a:pt x="2867326" y="839924"/>
                </a:lnTo>
                <a:lnTo>
                  <a:pt x="2809401" y="930951"/>
                </a:lnTo>
                <a:lnTo>
                  <a:pt x="2805263" y="972326"/>
                </a:lnTo>
                <a:lnTo>
                  <a:pt x="2792850" y="1026115"/>
                </a:lnTo>
                <a:lnTo>
                  <a:pt x="2759750" y="1071628"/>
                </a:lnTo>
                <a:lnTo>
                  <a:pt x="2796988" y="1079903"/>
                </a:lnTo>
                <a:lnTo>
                  <a:pt x="2784575" y="1150241"/>
                </a:lnTo>
                <a:lnTo>
                  <a:pt x="2830088" y="1191617"/>
                </a:lnTo>
                <a:lnTo>
                  <a:pt x="2627348" y="1340569"/>
                </a:lnTo>
                <a:lnTo>
                  <a:pt x="2507359" y="1348844"/>
                </a:lnTo>
                <a:lnTo>
                  <a:pt x="2416333" y="1381944"/>
                </a:lnTo>
                <a:lnTo>
                  <a:pt x="2453571" y="1460558"/>
                </a:lnTo>
                <a:lnTo>
                  <a:pt x="2441158" y="1522621"/>
                </a:lnTo>
                <a:lnTo>
                  <a:pt x="2366682" y="1613648"/>
                </a:lnTo>
                <a:lnTo>
                  <a:pt x="2296344" y="1671573"/>
                </a:lnTo>
                <a:lnTo>
                  <a:pt x="2184630" y="1762600"/>
                </a:lnTo>
                <a:lnTo>
                  <a:pt x="2139116" y="1779150"/>
                </a:lnTo>
                <a:lnTo>
                  <a:pt x="2077053" y="1861901"/>
                </a:lnTo>
                <a:lnTo>
                  <a:pt x="2035677" y="1870176"/>
                </a:lnTo>
                <a:lnTo>
                  <a:pt x="1903276" y="1957065"/>
                </a:lnTo>
                <a:lnTo>
                  <a:pt x="1870175" y="1911552"/>
                </a:lnTo>
                <a:lnTo>
                  <a:pt x="1795699" y="1911552"/>
                </a:lnTo>
                <a:lnTo>
                  <a:pt x="1766736" y="1874314"/>
                </a:lnTo>
                <a:lnTo>
                  <a:pt x="1812249" y="1795700"/>
                </a:lnTo>
                <a:lnTo>
                  <a:pt x="1816387" y="1750187"/>
                </a:lnTo>
                <a:lnTo>
                  <a:pt x="1890863" y="1671573"/>
                </a:lnTo>
                <a:lnTo>
                  <a:pt x="1890863" y="1592960"/>
                </a:lnTo>
                <a:lnTo>
                  <a:pt x="1870175" y="1555722"/>
                </a:lnTo>
                <a:lnTo>
                  <a:pt x="1791562" y="1415045"/>
                </a:lnTo>
                <a:lnTo>
                  <a:pt x="1750186" y="1410907"/>
                </a:lnTo>
                <a:lnTo>
                  <a:pt x="1700535" y="1485383"/>
                </a:lnTo>
                <a:lnTo>
                  <a:pt x="1679848" y="1510209"/>
                </a:lnTo>
                <a:lnTo>
                  <a:pt x="1638472" y="1514346"/>
                </a:lnTo>
                <a:lnTo>
                  <a:pt x="1617784" y="1452283"/>
                </a:lnTo>
                <a:lnTo>
                  <a:pt x="1675710" y="1319881"/>
                </a:lnTo>
                <a:lnTo>
                  <a:pt x="1659160" y="1245405"/>
                </a:lnTo>
                <a:lnTo>
                  <a:pt x="1634334" y="1208167"/>
                </a:lnTo>
                <a:lnTo>
                  <a:pt x="1638472" y="1162654"/>
                </a:lnTo>
                <a:lnTo>
                  <a:pt x="1584684" y="1141966"/>
                </a:lnTo>
                <a:lnTo>
                  <a:pt x="1497795" y="1133691"/>
                </a:lnTo>
                <a:lnTo>
                  <a:pt x="1456420" y="1117141"/>
                </a:lnTo>
                <a:lnTo>
                  <a:pt x="1410906" y="1150241"/>
                </a:lnTo>
                <a:lnTo>
                  <a:pt x="1444007" y="1162654"/>
                </a:lnTo>
                <a:lnTo>
                  <a:pt x="1410906" y="1208167"/>
                </a:lnTo>
                <a:lnTo>
                  <a:pt x="1406769" y="1278505"/>
                </a:lnTo>
                <a:lnTo>
                  <a:pt x="1381944" y="1307468"/>
                </a:lnTo>
                <a:lnTo>
                  <a:pt x="1357118" y="1299193"/>
                </a:lnTo>
                <a:lnTo>
                  <a:pt x="1328155" y="1270230"/>
                </a:lnTo>
                <a:lnTo>
                  <a:pt x="1266092" y="1357119"/>
                </a:lnTo>
                <a:lnTo>
                  <a:pt x="1266092" y="1472971"/>
                </a:lnTo>
                <a:lnTo>
                  <a:pt x="1282642" y="1568134"/>
                </a:lnTo>
                <a:lnTo>
                  <a:pt x="1336430" y="1655023"/>
                </a:lnTo>
                <a:lnTo>
                  <a:pt x="1344706" y="1750187"/>
                </a:lnTo>
                <a:lnTo>
                  <a:pt x="1324018" y="1874314"/>
                </a:lnTo>
                <a:lnTo>
                  <a:pt x="1299192" y="1977753"/>
                </a:lnTo>
                <a:lnTo>
                  <a:pt x="1179203" y="2035678"/>
                </a:lnTo>
                <a:lnTo>
                  <a:pt x="1084039" y="1899139"/>
                </a:lnTo>
                <a:lnTo>
                  <a:pt x="1092315" y="1799838"/>
                </a:lnTo>
                <a:lnTo>
                  <a:pt x="1046801" y="1683986"/>
                </a:lnTo>
                <a:lnTo>
                  <a:pt x="1050939" y="1539172"/>
                </a:lnTo>
                <a:lnTo>
                  <a:pt x="1075764" y="1501934"/>
                </a:lnTo>
                <a:lnTo>
                  <a:pt x="1088177" y="1481246"/>
                </a:lnTo>
                <a:lnTo>
                  <a:pt x="1088177" y="1406770"/>
                </a:lnTo>
                <a:lnTo>
                  <a:pt x="1108865" y="1319881"/>
                </a:lnTo>
                <a:lnTo>
                  <a:pt x="1030251" y="1439870"/>
                </a:lnTo>
                <a:lnTo>
                  <a:pt x="1001288" y="1439870"/>
                </a:lnTo>
                <a:lnTo>
                  <a:pt x="1001288" y="1361257"/>
                </a:lnTo>
                <a:lnTo>
                  <a:pt x="1021976" y="1274368"/>
                </a:lnTo>
                <a:lnTo>
                  <a:pt x="1088177" y="1125416"/>
                </a:lnTo>
                <a:lnTo>
                  <a:pt x="1183341" y="1108866"/>
                </a:lnTo>
                <a:lnTo>
                  <a:pt x="1261954" y="1050940"/>
                </a:lnTo>
                <a:lnTo>
                  <a:pt x="1332293" y="1026115"/>
                </a:lnTo>
                <a:lnTo>
                  <a:pt x="1410906" y="1030252"/>
                </a:lnTo>
                <a:lnTo>
                  <a:pt x="1435732" y="1021977"/>
                </a:lnTo>
                <a:lnTo>
                  <a:pt x="1477107" y="1005427"/>
                </a:lnTo>
                <a:lnTo>
                  <a:pt x="1423319" y="976464"/>
                </a:lnTo>
                <a:lnTo>
                  <a:pt x="1377806" y="997152"/>
                </a:lnTo>
                <a:lnTo>
                  <a:pt x="1348843" y="976464"/>
                </a:lnTo>
                <a:lnTo>
                  <a:pt x="1332293" y="914400"/>
                </a:lnTo>
                <a:lnTo>
                  <a:pt x="1204029" y="984739"/>
                </a:lnTo>
                <a:lnTo>
                  <a:pt x="1150240" y="1034390"/>
                </a:lnTo>
                <a:lnTo>
                  <a:pt x="1075764" y="1021977"/>
                </a:lnTo>
                <a:lnTo>
                  <a:pt x="1046801" y="1026115"/>
                </a:lnTo>
                <a:lnTo>
                  <a:pt x="968188" y="976464"/>
                </a:lnTo>
                <a:lnTo>
                  <a:pt x="918537" y="976464"/>
                </a:lnTo>
                <a:lnTo>
                  <a:pt x="901987" y="988876"/>
                </a:lnTo>
                <a:lnTo>
                  <a:pt x="877162" y="976464"/>
                </a:lnTo>
                <a:lnTo>
                  <a:pt x="860611" y="885438"/>
                </a:lnTo>
                <a:lnTo>
                  <a:pt x="901987" y="860612"/>
                </a:lnTo>
                <a:lnTo>
                  <a:pt x="914400" y="839924"/>
                </a:lnTo>
                <a:lnTo>
                  <a:pt x="810961" y="935088"/>
                </a:lnTo>
                <a:lnTo>
                  <a:pt x="761310" y="972326"/>
                </a:lnTo>
                <a:lnTo>
                  <a:pt x="724072" y="1001289"/>
                </a:lnTo>
                <a:lnTo>
                  <a:pt x="686834" y="1026115"/>
                </a:lnTo>
                <a:lnTo>
                  <a:pt x="649596" y="1050940"/>
                </a:lnTo>
                <a:lnTo>
                  <a:pt x="620633" y="1079903"/>
                </a:lnTo>
                <a:lnTo>
                  <a:pt x="525469" y="1063353"/>
                </a:lnTo>
                <a:lnTo>
                  <a:pt x="513057" y="1030252"/>
                </a:lnTo>
                <a:lnTo>
                  <a:pt x="446856" y="1046802"/>
                </a:lnTo>
                <a:lnTo>
                  <a:pt x="405480" y="1059215"/>
                </a:lnTo>
                <a:lnTo>
                  <a:pt x="347554" y="1050940"/>
                </a:lnTo>
                <a:lnTo>
                  <a:pt x="335142" y="1038527"/>
                </a:lnTo>
                <a:lnTo>
                  <a:pt x="380655" y="980601"/>
                </a:lnTo>
                <a:lnTo>
                  <a:pt x="513057" y="827512"/>
                </a:lnTo>
                <a:lnTo>
                  <a:pt x="566845" y="802686"/>
                </a:lnTo>
                <a:lnTo>
                  <a:pt x="628908" y="773724"/>
                </a:lnTo>
                <a:lnTo>
                  <a:pt x="525469" y="773724"/>
                </a:lnTo>
                <a:lnTo>
                  <a:pt x="496506" y="748898"/>
                </a:lnTo>
                <a:lnTo>
                  <a:pt x="463406" y="748898"/>
                </a:lnTo>
                <a:lnTo>
                  <a:pt x="442718" y="761311"/>
                </a:lnTo>
                <a:lnTo>
                  <a:pt x="388930" y="773724"/>
                </a:lnTo>
                <a:lnTo>
                  <a:pt x="335142" y="757173"/>
                </a:lnTo>
                <a:lnTo>
                  <a:pt x="297904" y="724073"/>
                </a:lnTo>
                <a:lnTo>
                  <a:pt x="285491" y="732348"/>
                </a:lnTo>
                <a:lnTo>
                  <a:pt x="227565" y="690972"/>
                </a:lnTo>
                <a:lnTo>
                  <a:pt x="124126" y="686835"/>
                </a:lnTo>
                <a:lnTo>
                  <a:pt x="86888" y="715798"/>
                </a:lnTo>
                <a:lnTo>
                  <a:pt x="0" y="666147"/>
                </a:ln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4" name="Forme libre 223"/>
          <p:cNvSpPr/>
          <p:nvPr/>
        </p:nvSpPr>
        <p:spPr>
          <a:xfrm>
            <a:off x="952500" y="1238250"/>
            <a:ext cx="3352800" cy="3305175"/>
          </a:xfrm>
          <a:custGeom>
            <a:avLst/>
            <a:gdLst>
              <a:gd name="connsiteX0" fmla="*/ 2200275 w 3352800"/>
              <a:gd name="connsiteY0" fmla="*/ 428625 h 3305175"/>
              <a:gd name="connsiteX1" fmla="*/ 2762250 w 3352800"/>
              <a:gd name="connsiteY1" fmla="*/ 1590675 h 3305175"/>
              <a:gd name="connsiteX2" fmla="*/ 3019425 w 3352800"/>
              <a:gd name="connsiteY2" fmla="*/ 2343150 h 3305175"/>
              <a:gd name="connsiteX3" fmla="*/ 3200400 w 3352800"/>
              <a:gd name="connsiteY3" fmla="*/ 2924175 h 3305175"/>
              <a:gd name="connsiteX4" fmla="*/ 3352800 w 3352800"/>
              <a:gd name="connsiteY4" fmla="*/ 3295650 h 3305175"/>
              <a:gd name="connsiteX5" fmla="*/ 2009775 w 3352800"/>
              <a:gd name="connsiteY5" fmla="*/ 3305175 h 3305175"/>
              <a:gd name="connsiteX6" fmla="*/ 1352550 w 3352800"/>
              <a:gd name="connsiteY6" fmla="*/ 3228975 h 3305175"/>
              <a:gd name="connsiteX7" fmla="*/ 838200 w 3352800"/>
              <a:gd name="connsiteY7" fmla="*/ 2895600 h 3305175"/>
              <a:gd name="connsiteX8" fmla="*/ 600075 w 3352800"/>
              <a:gd name="connsiteY8" fmla="*/ 2676525 h 3305175"/>
              <a:gd name="connsiteX9" fmla="*/ 219075 w 3352800"/>
              <a:gd name="connsiteY9" fmla="*/ 2133600 h 3305175"/>
              <a:gd name="connsiteX10" fmla="*/ 85725 w 3352800"/>
              <a:gd name="connsiteY10" fmla="*/ 1457325 h 3305175"/>
              <a:gd name="connsiteX11" fmla="*/ 9525 w 3352800"/>
              <a:gd name="connsiteY11" fmla="*/ 790575 h 3305175"/>
              <a:gd name="connsiteX12" fmla="*/ 0 w 3352800"/>
              <a:gd name="connsiteY12" fmla="*/ 371475 h 3305175"/>
              <a:gd name="connsiteX13" fmla="*/ 76200 w 3352800"/>
              <a:gd name="connsiteY13" fmla="*/ 352425 h 3305175"/>
              <a:gd name="connsiteX14" fmla="*/ 142875 w 3352800"/>
              <a:gd name="connsiteY14" fmla="*/ 266700 h 3305175"/>
              <a:gd name="connsiteX15" fmla="*/ 161925 w 3352800"/>
              <a:gd name="connsiteY15" fmla="*/ 180975 h 3305175"/>
              <a:gd name="connsiteX16" fmla="*/ 171450 w 3352800"/>
              <a:gd name="connsiteY16" fmla="*/ 66675 h 3305175"/>
              <a:gd name="connsiteX17" fmla="*/ 142875 w 3352800"/>
              <a:gd name="connsiteY17" fmla="*/ 0 h 3305175"/>
              <a:gd name="connsiteX18" fmla="*/ 685800 w 3352800"/>
              <a:gd name="connsiteY18" fmla="*/ 161925 h 3305175"/>
              <a:gd name="connsiteX19" fmla="*/ 1371600 w 3352800"/>
              <a:gd name="connsiteY19" fmla="*/ 304800 h 3305175"/>
              <a:gd name="connsiteX20" fmla="*/ 1828800 w 3352800"/>
              <a:gd name="connsiteY20" fmla="*/ 381000 h 3305175"/>
              <a:gd name="connsiteX21" fmla="*/ 1943100 w 3352800"/>
              <a:gd name="connsiteY21" fmla="*/ 390525 h 3305175"/>
              <a:gd name="connsiteX22" fmla="*/ 2038350 w 3352800"/>
              <a:gd name="connsiteY22" fmla="*/ 409575 h 3305175"/>
              <a:gd name="connsiteX23" fmla="*/ 2200275 w 3352800"/>
              <a:gd name="connsiteY23" fmla="*/ 428625 h 330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52800" h="3305175">
                <a:moveTo>
                  <a:pt x="2200275" y="428625"/>
                </a:moveTo>
                <a:lnTo>
                  <a:pt x="2762250" y="1590675"/>
                </a:lnTo>
                <a:lnTo>
                  <a:pt x="3019425" y="2343150"/>
                </a:lnTo>
                <a:lnTo>
                  <a:pt x="3200400" y="2924175"/>
                </a:lnTo>
                <a:lnTo>
                  <a:pt x="3352800" y="3295650"/>
                </a:lnTo>
                <a:lnTo>
                  <a:pt x="2009775" y="3305175"/>
                </a:lnTo>
                <a:lnTo>
                  <a:pt x="1352550" y="3228975"/>
                </a:lnTo>
                <a:lnTo>
                  <a:pt x="838200" y="2895600"/>
                </a:lnTo>
                <a:lnTo>
                  <a:pt x="600075" y="2676525"/>
                </a:lnTo>
                <a:lnTo>
                  <a:pt x="219075" y="2133600"/>
                </a:lnTo>
                <a:lnTo>
                  <a:pt x="85725" y="1457325"/>
                </a:lnTo>
                <a:lnTo>
                  <a:pt x="9525" y="790575"/>
                </a:lnTo>
                <a:lnTo>
                  <a:pt x="0" y="371475"/>
                </a:lnTo>
                <a:lnTo>
                  <a:pt x="76200" y="352425"/>
                </a:lnTo>
                <a:lnTo>
                  <a:pt x="142875" y="266700"/>
                </a:lnTo>
                <a:lnTo>
                  <a:pt x="161925" y="180975"/>
                </a:lnTo>
                <a:lnTo>
                  <a:pt x="171450" y="66675"/>
                </a:lnTo>
                <a:lnTo>
                  <a:pt x="142875" y="0"/>
                </a:lnTo>
                <a:lnTo>
                  <a:pt x="685800" y="161925"/>
                </a:lnTo>
                <a:lnTo>
                  <a:pt x="1371600" y="304800"/>
                </a:lnTo>
                <a:lnTo>
                  <a:pt x="1828800" y="381000"/>
                </a:lnTo>
                <a:lnTo>
                  <a:pt x="1943100" y="390525"/>
                </a:lnTo>
                <a:lnTo>
                  <a:pt x="2038350" y="409575"/>
                </a:lnTo>
                <a:lnTo>
                  <a:pt x="2200275" y="42862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334370" y="1037230"/>
            <a:ext cx="8625385" cy="5553575"/>
            <a:chOff x="334370" y="1037230"/>
            <a:chExt cx="8625385" cy="5553575"/>
          </a:xfrm>
        </p:grpSpPr>
        <p:sp>
          <p:nvSpPr>
            <p:cNvPr id="4" name="Forme libre 3"/>
            <p:cNvSpPr/>
            <p:nvPr/>
          </p:nvSpPr>
          <p:spPr>
            <a:xfrm>
              <a:off x="2872854" y="1037230"/>
              <a:ext cx="6086901" cy="4148919"/>
            </a:xfrm>
            <a:custGeom>
              <a:avLst/>
              <a:gdLst>
                <a:gd name="connsiteX0" fmla="*/ 4667534 w 6086901"/>
                <a:gd name="connsiteY0" fmla="*/ 4148919 h 4148919"/>
                <a:gd name="connsiteX1" fmla="*/ 4647062 w 6086901"/>
                <a:gd name="connsiteY1" fmla="*/ 4026089 h 4148919"/>
                <a:gd name="connsiteX2" fmla="*/ 4660710 w 6086901"/>
                <a:gd name="connsiteY2" fmla="*/ 4012442 h 4148919"/>
                <a:gd name="connsiteX3" fmla="*/ 4688006 w 6086901"/>
                <a:gd name="connsiteY3" fmla="*/ 3835021 h 4148919"/>
                <a:gd name="connsiteX4" fmla="*/ 4708477 w 6086901"/>
                <a:gd name="connsiteY4" fmla="*/ 3807725 h 4148919"/>
                <a:gd name="connsiteX5" fmla="*/ 4701653 w 6086901"/>
                <a:gd name="connsiteY5" fmla="*/ 3732663 h 4148919"/>
                <a:gd name="connsiteX6" fmla="*/ 4735773 w 6086901"/>
                <a:gd name="connsiteY6" fmla="*/ 3732663 h 4148919"/>
                <a:gd name="connsiteX7" fmla="*/ 4797188 w 6086901"/>
                <a:gd name="connsiteY7" fmla="*/ 3671248 h 4148919"/>
                <a:gd name="connsiteX8" fmla="*/ 4885898 w 6086901"/>
                <a:gd name="connsiteY8" fmla="*/ 3568889 h 4148919"/>
                <a:gd name="connsiteX9" fmla="*/ 4933665 w 6086901"/>
                <a:gd name="connsiteY9" fmla="*/ 3487003 h 4148919"/>
                <a:gd name="connsiteX10" fmla="*/ 4981433 w 6086901"/>
                <a:gd name="connsiteY10" fmla="*/ 3425588 h 4148919"/>
                <a:gd name="connsiteX11" fmla="*/ 4988256 w 6086901"/>
                <a:gd name="connsiteY11" fmla="*/ 3391469 h 4148919"/>
                <a:gd name="connsiteX12" fmla="*/ 5049671 w 6086901"/>
                <a:gd name="connsiteY12" fmla="*/ 3309582 h 4148919"/>
                <a:gd name="connsiteX13" fmla="*/ 5076967 w 6086901"/>
                <a:gd name="connsiteY13" fmla="*/ 3275463 h 4148919"/>
                <a:gd name="connsiteX14" fmla="*/ 5138382 w 6086901"/>
                <a:gd name="connsiteY14" fmla="*/ 3254991 h 4148919"/>
                <a:gd name="connsiteX15" fmla="*/ 5152030 w 6086901"/>
                <a:gd name="connsiteY15" fmla="*/ 3200400 h 4148919"/>
                <a:gd name="connsiteX16" fmla="*/ 5247564 w 6086901"/>
                <a:gd name="connsiteY16" fmla="*/ 3063922 h 4148919"/>
                <a:gd name="connsiteX17" fmla="*/ 5295331 w 6086901"/>
                <a:gd name="connsiteY17" fmla="*/ 3057098 h 4148919"/>
                <a:gd name="connsiteX18" fmla="*/ 5349922 w 6086901"/>
                <a:gd name="connsiteY18" fmla="*/ 2995683 h 4148919"/>
                <a:gd name="connsiteX19" fmla="*/ 5349922 w 6086901"/>
                <a:gd name="connsiteY19" fmla="*/ 2995683 h 4148919"/>
                <a:gd name="connsiteX20" fmla="*/ 5261212 w 6086901"/>
                <a:gd name="connsiteY20" fmla="*/ 3022979 h 4148919"/>
                <a:gd name="connsiteX21" fmla="*/ 5254388 w 6086901"/>
                <a:gd name="connsiteY21" fmla="*/ 3009331 h 4148919"/>
                <a:gd name="connsiteX22" fmla="*/ 5295331 w 6086901"/>
                <a:gd name="connsiteY22" fmla="*/ 2975212 h 4148919"/>
                <a:gd name="connsiteX23" fmla="*/ 5295331 w 6086901"/>
                <a:gd name="connsiteY23" fmla="*/ 2913797 h 4148919"/>
                <a:gd name="connsiteX24" fmla="*/ 5268036 w 6086901"/>
                <a:gd name="connsiteY24" fmla="*/ 2913797 h 4148919"/>
                <a:gd name="connsiteX25" fmla="*/ 5315803 w 6086901"/>
                <a:gd name="connsiteY25" fmla="*/ 2866030 h 4148919"/>
                <a:gd name="connsiteX26" fmla="*/ 5363570 w 6086901"/>
                <a:gd name="connsiteY26" fmla="*/ 2872854 h 4148919"/>
                <a:gd name="connsiteX27" fmla="*/ 5418161 w 6086901"/>
                <a:gd name="connsiteY27" fmla="*/ 2777319 h 4148919"/>
                <a:gd name="connsiteX28" fmla="*/ 5390865 w 6086901"/>
                <a:gd name="connsiteY28" fmla="*/ 2715904 h 4148919"/>
                <a:gd name="connsiteX29" fmla="*/ 5363570 w 6086901"/>
                <a:gd name="connsiteY29" fmla="*/ 2763671 h 4148919"/>
                <a:gd name="connsiteX30" fmla="*/ 5302155 w 6086901"/>
                <a:gd name="connsiteY30" fmla="*/ 2756848 h 4148919"/>
                <a:gd name="connsiteX31" fmla="*/ 5240740 w 6086901"/>
                <a:gd name="connsiteY31" fmla="*/ 2777319 h 4148919"/>
                <a:gd name="connsiteX32" fmla="*/ 5233916 w 6086901"/>
                <a:gd name="connsiteY32" fmla="*/ 2709080 h 4148919"/>
                <a:gd name="connsiteX33" fmla="*/ 5268036 w 6086901"/>
                <a:gd name="connsiteY33" fmla="*/ 2736376 h 4148919"/>
                <a:gd name="connsiteX34" fmla="*/ 5349922 w 6086901"/>
                <a:gd name="connsiteY34" fmla="*/ 2674961 h 4148919"/>
                <a:gd name="connsiteX35" fmla="*/ 5315803 w 6086901"/>
                <a:gd name="connsiteY35" fmla="*/ 2552131 h 4148919"/>
                <a:gd name="connsiteX36" fmla="*/ 5158853 w 6086901"/>
                <a:gd name="connsiteY36" fmla="*/ 2552131 h 4148919"/>
                <a:gd name="connsiteX37" fmla="*/ 5240740 w 6086901"/>
                <a:gd name="connsiteY37" fmla="*/ 2518012 h 4148919"/>
                <a:gd name="connsiteX38" fmla="*/ 5186149 w 6086901"/>
                <a:gd name="connsiteY38" fmla="*/ 2483892 h 4148919"/>
                <a:gd name="connsiteX39" fmla="*/ 5213445 w 6086901"/>
                <a:gd name="connsiteY39" fmla="*/ 2442949 h 4148919"/>
                <a:gd name="connsiteX40" fmla="*/ 5158853 w 6086901"/>
                <a:gd name="connsiteY40" fmla="*/ 2402006 h 4148919"/>
                <a:gd name="connsiteX41" fmla="*/ 5165677 w 6086901"/>
                <a:gd name="connsiteY41" fmla="*/ 2381534 h 4148919"/>
                <a:gd name="connsiteX42" fmla="*/ 5199797 w 6086901"/>
                <a:gd name="connsiteY42" fmla="*/ 2381534 h 4148919"/>
                <a:gd name="connsiteX43" fmla="*/ 5206621 w 6086901"/>
                <a:gd name="connsiteY43" fmla="*/ 2367886 h 4148919"/>
                <a:gd name="connsiteX44" fmla="*/ 5152030 w 6086901"/>
                <a:gd name="connsiteY44" fmla="*/ 2299648 h 4148919"/>
                <a:gd name="connsiteX45" fmla="*/ 5172501 w 6086901"/>
                <a:gd name="connsiteY45" fmla="*/ 2279176 h 4148919"/>
                <a:gd name="connsiteX46" fmla="*/ 5152030 w 6086901"/>
                <a:gd name="connsiteY46" fmla="*/ 2258704 h 4148919"/>
                <a:gd name="connsiteX47" fmla="*/ 5117910 w 6086901"/>
                <a:gd name="connsiteY47" fmla="*/ 2135874 h 4148919"/>
                <a:gd name="connsiteX48" fmla="*/ 5083791 w 6086901"/>
                <a:gd name="connsiteY48" fmla="*/ 2115403 h 4148919"/>
                <a:gd name="connsiteX49" fmla="*/ 5152030 w 6086901"/>
                <a:gd name="connsiteY49" fmla="*/ 2019869 h 4148919"/>
                <a:gd name="connsiteX50" fmla="*/ 5158853 w 6086901"/>
                <a:gd name="connsiteY50" fmla="*/ 2142698 h 4148919"/>
                <a:gd name="connsiteX51" fmla="*/ 5199797 w 6086901"/>
                <a:gd name="connsiteY51" fmla="*/ 2190466 h 4148919"/>
                <a:gd name="connsiteX52" fmla="*/ 5206621 w 6086901"/>
                <a:gd name="connsiteY52" fmla="*/ 2204113 h 4148919"/>
                <a:gd name="connsiteX53" fmla="*/ 5261212 w 6086901"/>
                <a:gd name="connsiteY53" fmla="*/ 2299648 h 4148919"/>
                <a:gd name="connsiteX54" fmla="*/ 5308979 w 6086901"/>
                <a:gd name="connsiteY54" fmla="*/ 2306471 h 4148919"/>
                <a:gd name="connsiteX55" fmla="*/ 5274859 w 6086901"/>
                <a:gd name="connsiteY55" fmla="*/ 2367886 h 4148919"/>
                <a:gd name="connsiteX56" fmla="*/ 5308979 w 6086901"/>
                <a:gd name="connsiteY56" fmla="*/ 2429301 h 4148919"/>
                <a:gd name="connsiteX57" fmla="*/ 5343098 w 6086901"/>
                <a:gd name="connsiteY57" fmla="*/ 2340591 h 4148919"/>
                <a:gd name="connsiteX58" fmla="*/ 5356746 w 6086901"/>
                <a:gd name="connsiteY58" fmla="*/ 2115403 h 4148919"/>
                <a:gd name="connsiteX59" fmla="*/ 5254388 w 6086901"/>
                <a:gd name="connsiteY59" fmla="*/ 2074460 h 4148919"/>
                <a:gd name="connsiteX60" fmla="*/ 5254388 w 6086901"/>
                <a:gd name="connsiteY60" fmla="*/ 2006221 h 4148919"/>
                <a:gd name="connsiteX61" fmla="*/ 5349922 w 6086901"/>
                <a:gd name="connsiteY61" fmla="*/ 2026692 h 4148919"/>
                <a:gd name="connsiteX62" fmla="*/ 5356746 w 6086901"/>
                <a:gd name="connsiteY62" fmla="*/ 2060812 h 4148919"/>
                <a:gd name="connsiteX63" fmla="*/ 5404513 w 6086901"/>
                <a:gd name="connsiteY63" fmla="*/ 1931158 h 4148919"/>
                <a:gd name="connsiteX64" fmla="*/ 5404513 w 6086901"/>
                <a:gd name="connsiteY64" fmla="*/ 1931158 h 4148919"/>
                <a:gd name="connsiteX65" fmla="*/ 5445456 w 6086901"/>
                <a:gd name="connsiteY65" fmla="*/ 1746913 h 4148919"/>
                <a:gd name="connsiteX66" fmla="*/ 5397689 w 6086901"/>
                <a:gd name="connsiteY66" fmla="*/ 1733266 h 4148919"/>
                <a:gd name="connsiteX67" fmla="*/ 5397689 w 6086901"/>
                <a:gd name="connsiteY67" fmla="*/ 1665027 h 4148919"/>
                <a:gd name="connsiteX68" fmla="*/ 5479576 w 6086901"/>
                <a:gd name="connsiteY68" fmla="*/ 1521725 h 4148919"/>
                <a:gd name="connsiteX69" fmla="*/ 5704764 w 6086901"/>
                <a:gd name="connsiteY69" fmla="*/ 1385248 h 4148919"/>
                <a:gd name="connsiteX70" fmla="*/ 5732059 w 6086901"/>
                <a:gd name="connsiteY70" fmla="*/ 1317009 h 4148919"/>
                <a:gd name="connsiteX71" fmla="*/ 5759355 w 6086901"/>
                <a:gd name="connsiteY71" fmla="*/ 1310185 h 4148919"/>
                <a:gd name="connsiteX72" fmla="*/ 5807122 w 6086901"/>
                <a:gd name="connsiteY72" fmla="*/ 1310185 h 4148919"/>
                <a:gd name="connsiteX73" fmla="*/ 5834418 w 6086901"/>
                <a:gd name="connsiteY73" fmla="*/ 1262418 h 4148919"/>
                <a:gd name="connsiteX74" fmla="*/ 5861713 w 6086901"/>
                <a:gd name="connsiteY74" fmla="*/ 1276066 h 4148919"/>
                <a:gd name="connsiteX75" fmla="*/ 5936776 w 6086901"/>
                <a:gd name="connsiteY75" fmla="*/ 1173707 h 4148919"/>
                <a:gd name="connsiteX76" fmla="*/ 5868537 w 6086901"/>
                <a:gd name="connsiteY76" fmla="*/ 1132764 h 4148919"/>
                <a:gd name="connsiteX77" fmla="*/ 5868537 w 6086901"/>
                <a:gd name="connsiteY77" fmla="*/ 1194179 h 4148919"/>
                <a:gd name="connsiteX78" fmla="*/ 5854889 w 6086901"/>
                <a:gd name="connsiteY78" fmla="*/ 1221474 h 4148919"/>
                <a:gd name="connsiteX79" fmla="*/ 5813946 w 6086901"/>
                <a:gd name="connsiteY79" fmla="*/ 1214651 h 4148919"/>
                <a:gd name="connsiteX80" fmla="*/ 5752531 w 6086901"/>
                <a:gd name="connsiteY80" fmla="*/ 1153236 h 4148919"/>
                <a:gd name="connsiteX81" fmla="*/ 5725236 w 6086901"/>
                <a:gd name="connsiteY81" fmla="*/ 1146412 h 4148919"/>
                <a:gd name="connsiteX82" fmla="*/ 5725236 w 6086901"/>
                <a:gd name="connsiteY82" fmla="*/ 1084997 h 4148919"/>
                <a:gd name="connsiteX83" fmla="*/ 5732059 w 6086901"/>
                <a:gd name="connsiteY83" fmla="*/ 1057701 h 4148919"/>
                <a:gd name="connsiteX84" fmla="*/ 5711588 w 6086901"/>
                <a:gd name="connsiteY84" fmla="*/ 1044054 h 4148919"/>
                <a:gd name="connsiteX85" fmla="*/ 5704764 w 6086901"/>
                <a:gd name="connsiteY85" fmla="*/ 975815 h 4148919"/>
                <a:gd name="connsiteX86" fmla="*/ 5711588 w 6086901"/>
                <a:gd name="connsiteY86" fmla="*/ 928048 h 4148919"/>
                <a:gd name="connsiteX87" fmla="*/ 5738883 w 6086901"/>
                <a:gd name="connsiteY87" fmla="*/ 873457 h 4148919"/>
                <a:gd name="connsiteX88" fmla="*/ 5745707 w 6086901"/>
                <a:gd name="connsiteY88" fmla="*/ 818866 h 4148919"/>
                <a:gd name="connsiteX89" fmla="*/ 5813946 w 6086901"/>
                <a:gd name="connsiteY89" fmla="*/ 784746 h 4148919"/>
                <a:gd name="connsiteX90" fmla="*/ 5813946 w 6086901"/>
                <a:gd name="connsiteY90" fmla="*/ 784746 h 4148919"/>
                <a:gd name="connsiteX91" fmla="*/ 5861713 w 6086901"/>
                <a:gd name="connsiteY91" fmla="*/ 696036 h 4148919"/>
                <a:gd name="connsiteX92" fmla="*/ 5868537 w 6086901"/>
                <a:gd name="connsiteY92" fmla="*/ 648269 h 4148919"/>
                <a:gd name="connsiteX93" fmla="*/ 5861713 w 6086901"/>
                <a:gd name="connsiteY93" fmla="*/ 607325 h 4148919"/>
                <a:gd name="connsiteX94" fmla="*/ 5895833 w 6086901"/>
                <a:gd name="connsiteY94" fmla="*/ 600501 h 4148919"/>
                <a:gd name="connsiteX95" fmla="*/ 5909480 w 6086901"/>
                <a:gd name="connsiteY95" fmla="*/ 620973 h 4148919"/>
                <a:gd name="connsiteX96" fmla="*/ 5970895 w 6086901"/>
                <a:gd name="connsiteY96" fmla="*/ 566382 h 4148919"/>
                <a:gd name="connsiteX97" fmla="*/ 6086901 w 6086901"/>
                <a:gd name="connsiteY97" fmla="*/ 443552 h 4148919"/>
                <a:gd name="connsiteX98" fmla="*/ 6086901 w 6086901"/>
                <a:gd name="connsiteY98" fmla="*/ 382137 h 4148919"/>
                <a:gd name="connsiteX99" fmla="*/ 6045958 w 6086901"/>
                <a:gd name="connsiteY99" fmla="*/ 348018 h 4148919"/>
                <a:gd name="connsiteX100" fmla="*/ 5991367 w 6086901"/>
                <a:gd name="connsiteY100" fmla="*/ 320722 h 4148919"/>
                <a:gd name="connsiteX101" fmla="*/ 5970895 w 6086901"/>
                <a:gd name="connsiteY101" fmla="*/ 279779 h 4148919"/>
                <a:gd name="connsiteX102" fmla="*/ 5916304 w 6086901"/>
                <a:gd name="connsiteY102" fmla="*/ 266131 h 4148919"/>
                <a:gd name="connsiteX103" fmla="*/ 5820770 w 6086901"/>
                <a:gd name="connsiteY103" fmla="*/ 47767 h 4148919"/>
                <a:gd name="connsiteX104" fmla="*/ 5793474 w 6086901"/>
                <a:gd name="connsiteY104" fmla="*/ 6824 h 4148919"/>
                <a:gd name="connsiteX105" fmla="*/ 5732059 w 6086901"/>
                <a:gd name="connsiteY105" fmla="*/ 0 h 4148919"/>
                <a:gd name="connsiteX106" fmla="*/ 5704764 w 6086901"/>
                <a:gd name="connsiteY106" fmla="*/ 40943 h 4148919"/>
                <a:gd name="connsiteX107" fmla="*/ 5622877 w 6086901"/>
                <a:gd name="connsiteY107" fmla="*/ 88710 h 4148919"/>
                <a:gd name="connsiteX108" fmla="*/ 5588758 w 6086901"/>
                <a:gd name="connsiteY108" fmla="*/ 61415 h 4148919"/>
                <a:gd name="connsiteX109" fmla="*/ 5554639 w 6086901"/>
                <a:gd name="connsiteY109" fmla="*/ 191069 h 4148919"/>
                <a:gd name="connsiteX110" fmla="*/ 5547815 w 6086901"/>
                <a:gd name="connsiteY110" fmla="*/ 464024 h 4148919"/>
                <a:gd name="connsiteX111" fmla="*/ 5534167 w 6086901"/>
                <a:gd name="connsiteY111" fmla="*/ 484495 h 4148919"/>
                <a:gd name="connsiteX112" fmla="*/ 5527343 w 6086901"/>
                <a:gd name="connsiteY112" fmla="*/ 573206 h 4148919"/>
                <a:gd name="connsiteX113" fmla="*/ 5472752 w 6086901"/>
                <a:gd name="connsiteY113" fmla="*/ 586854 h 4148919"/>
                <a:gd name="connsiteX114" fmla="*/ 5472752 w 6086901"/>
                <a:gd name="connsiteY114" fmla="*/ 607325 h 4148919"/>
                <a:gd name="connsiteX115" fmla="*/ 5452280 w 6086901"/>
                <a:gd name="connsiteY115" fmla="*/ 627797 h 4148919"/>
                <a:gd name="connsiteX116" fmla="*/ 5465928 w 6086901"/>
                <a:gd name="connsiteY116" fmla="*/ 648269 h 4148919"/>
                <a:gd name="connsiteX117" fmla="*/ 4974609 w 6086901"/>
                <a:gd name="connsiteY117" fmla="*/ 839337 h 4148919"/>
                <a:gd name="connsiteX118" fmla="*/ 4899546 w 6086901"/>
                <a:gd name="connsiteY118" fmla="*/ 934871 h 4148919"/>
                <a:gd name="connsiteX119" fmla="*/ 4899546 w 6086901"/>
                <a:gd name="connsiteY119" fmla="*/ 989463 h 4148919"/>
                <a:gd name="connsiteX120" fmla="*/ 4885898 w 6086901"/>
                <a:gd name="connsiteY120" fmla="*/ 1037230 h 4148919"/>
                <a:gd name="connsiteX121" fmla="*/ 4838131 w 6086901"/>
                <a:gd name="connsiteY121" fmla="*/ 1098645 h 4148919"/>
                <a:gd name="connsiteX122" fmla="*/ 4885898 w 6086901"/>
                <a:gd name="connsiteY122" fmla="*/ 1112292 h 4148919"/>
                <a:gd name="connsiteX123" fmla="*/ 4872250 w 6086901"/>
                <a:gd name="connsiteY123" fmla="*/ 1166883 h 4148919"/>
                <a:gd name="connsiteX124" fmla="*/ 4920018 w 6086901"/>
                <a:gd name="connsiteY124" fmla="*/ 1221474 h 4148919"/>
                <a:gd name="connsiteX125" fmla="*/ 4810836 w 6086901"/>
                <a:gd name="connsiteY125" fmla="*/ 1282889 h 4148919"/>
                <a:gd name="connsiteX126" fmla="*/ 4735773 w 6086901"/>
                <a:gd name="connsiteY126" fmla="*/ 1344304 h 4148919"/>
                <a:gd name="connsiteX127" fmla="*/ 4667534 w 6086901"/>
                <a:gd name="connsiteY127" fmla="*/ 1344304 h 4148919"/>
                <a:gd name="connsiteX128" fmla="*/ 4633415 w 6086901"/>
                <a:gd name="connsiteY128" fmla="*/ 1344304 h 4148919"/>
                <a:gd name="connsiteX129" fmla="*/ 4544704 w 6086901"/>
                <a:gd name="connsiteY129" fmla="*/ 1371600 h 4148919"/>
                <a:gd name="connsiteX130" fmla="*/ 4503761 w 6086901"/>
                <a:gd name="connsiteY130" fmla="*/ 1398895 h 4148919"/>
                <a:gd name="connsiteX131" fmla="*/ 4531056 w 6086901"/>
                <a:gd name="connsiteY131" fmla="*/ 1473958 h 4148919"/>
                <a:gd name="connsiteX132" fmla="*/ 4551528 w 6086901"/>
                <a:gd name="connsiteY132" fmla="*/ 1494430 h 4148919"/>
                <a:gd name="connsiteX133" fmla="*/ 4510585 w 6086901"/>
                <a:gd name="connsiteY133" fmla="*/ 1576316 h 4148919"/>
                <a:gd name="connsiteX134" fmla="*/ 4462818 w 6086901"/>
                <a:gd name="connsiteY134" fmla="*/ 1617260 h 4148919"/>
                <a:gd name="connsiteX135" fmla="*/ 4435522 w 6086901"/>
                <a:gd name="connsiteY135" fmla="*/ 1637731 h 4148919"/>
                <a:gd name="connsiteX136" fmla="*/ 4394579 w 6086901"/>
                <a:gd name="connsiteY136" fmla="*/ 1685498 h 4148919"/>
                <a:gd name="connsiteX137" fmla="*/ 4326340 w 6086901"/>
                <a:gd name="connsiteY137" fmla="*/ 1740089 h 4148919"/>
                <a:gd name="connsiteX138" fmla="*/ 4251277 w 6086901"/>
                <a:gd name="connsiteY138" fmla="*/ 1781033 h 4148919"/>
                <a:gd name="connsiteX139" fmla="*/ 4189862 w 6086901"/>
                <a:gd name="connsiteY139" fmla="*/ 1862919 h 4148919"/>
                <a:gd name="connsiteX140" fmla="*/ 4155743 w 6086901"/>
                <a:gd name="connsiteY140" fmla="*/ 1862919 h 4148919"/>
                <a:gd name="connsiteX141" fmla="*/ 4026089 w 6086901"/>
                <a:gd name="connsiteY141" fmla="*/ 1951630 h 4148919"/>
                <a:gd name="connsiteX142" fmla="*/ 3991970 w 6086901"/>
                <a:gd name="connsiteY142" fmla="*/ 1917510 h 4148919"/>
                <a:gd name="connsiteX143" fmla="*/ 3916907 w 6086901"/>
                <a:gd name="connsiteY143" fmla="*/ 1910686 h 4148919"/>
                <a:gd name="connsiteX144" fmla="*/ 3903259 w 6086901"/>
                <a:gd name="connsiteY144" fmla="*/ 1897039 h 4148919"/>
                <a:gd name="connsiteX145" fmla="*/ 3951027 w 6086901"/>
                <a:gd name="connsiteY145" fmla="*/ 1821976 h 4148919"/>
                <a:gd name="connsiteX146" fmla="*/ 3951027 w 6086901"/>
                <a:gd name="connsiteY146" fmla="*/ 1781033 h 4148919"/>
                <a:gd name="connsiteX147" fmla="*/ 4012442 w 6086901"/>
                <a:gd name="connsiteY147" fmla="*/ 1726442 h 4148919"/>
                <a:gd name="connsiteX148" fmla="*/ 4026089 w 6086901"/>
                <a:gd name="connsiteY148" fmla="*/ 1692322 h 4148919"/>
                <a:gd name="connsiteX149" fmla="*/ 4019265 w 6086901"/>
                <a:gd name="connsiteY149" fmla="*/ 1603612 h 4148919"/>
                <a:gd name="connsiteX150" fmla="*/ 3998794 w 6086901"/>
                <a:gd name="connsiteY150" fmla="*/ 1562669 h 4148919"/>
                <a:gd name="connsiteX151" fmla="*/ 3978322 w 6086901"/>
                <a:gd name="connsiteY151" fmla="*/ 1514901 h 4148919"/>
                <a:gd name="connsiteX152" fmla="*/ 3916907 w 6086901"/>
                <a:gd name="connsiteY152" fmla="*/ 1419367 h 4148919"/>
                <a:gd name="connsiteX153" fmla="*/ 3855492 w 6086901"/>
                <a:gd name="connsiteY153" fmla="*/ 1412543 h 4148919"/>
                <a:gd name="connsiteX154" fmla="*/ 3807725 w 6086901"/>
                <a:gd name="connsiteY154" fmla="*/ 1487606 h 4148919"/>
                <a:gd name="connsiteX155" fmla="*/ 3787253 w 6086901"/>
                <a:gd name="connsiteY155" fmla="*/ 1508077 h 4148919"/>
                <a:gd name="connsiteX156" fmla="*/ 3759958 w 6086901"/>
                <a:gd name="connsiteY156" fmla="*/ 1508077 h 4148919"/>
                <a:gd name="connsiteX157" fmla="*/ 3759958 w 6086901"/>
                <a:gd name="connsiteY157" fmla="*/ 1467134 h 4148919"/>
                <a:gd name="connsiteX158" fmla="*/ 3780430 w 6086901"/>
                <a:gd name="connsiteY158" fmla="*/ 1412543 h 4148919"/>
                <a:gd name="connsiteX159" fmla="*/ 3807725 w 6086901"/>
                <a:gd name="connsiteY159" fmla="*/ 1357952 h 4148919"/>
                <a:gd name="connsiteX160" fmla="*/ 3807725 w 6086901"/>
                <a:gd name="connsiteY160" fmla="*/ 1310185 h 4148919"/>
                <a:gd name="connsiteX161" fmla="*/ 3800901 w 6086901"/>
                <a:gd name="connsiteY161" fmla="*/ 1276066 h 4148919"/>
                <a:gd name="connsiteX162" fmla="*/ 3773606 w 6086901"/>
                <a:gd name="connsiteY162" fmla="*/ 1221474 h 4148919"/>
                <a:gd name="connsiteX163" fmla="*/ 3780430 w 6086901"/>
                <a:gd name="connsiteY163" fmla="*/ 1173707 h 4148919"/>
                <a:gd name="connsiteX164" fmla="*/ 3698543 w 6086901"/>
                <a:gd name="connsiteY164" fmla="*/ 1139588 h 4148919"/>
                <a:gd name="connsiteX165" fmla="*/ 3603009 w 6086901"/>
                <a:gd name="connsiteY165" fmla="*/ 1139588 h 4148919"/>
                <a:gd name="connsiteX166" fmla="*/ 3575713 w 6086901"/>
                <a:gd name="connsiteY166" fmla="*/ 1112292 h 4148919"/>
                <a:gd name="connsiteX167" fmla="*/ 3534770 w 6086901"/>
                <a:gd name="connsiteY167" fmla="*/ 1132764 h 4148919"/>
                <a:gd name="connsiteX168" fmla="*/ 3514298 w 6086901"/>
                <a:gd name="connsiteY168" fmla="*/ 1139588 h 4148919"/>
                <a:gd name="connsiteX169" fmla="*/ 3514298 w 6086901"/>
                <a:gd name="connsiteY169" fmla="*/ 1187355 h 4148919"/>
                <a:gd name="connsiteX170" fmla="*/ 3548418 w 6086901"/>
                <a:gd name="connsiteY170" fmla="*/ 1194179 h 4148919"/>
                <a:gd name="connsiteX171" fmla="*/ 3507474 w 6086901"/>
                <a:gd name="connsiteY171" fmla="*/ 1214651 h 4148919"/>
                <a:gd name="connsiteX172" fmla="*/ 3500650 w 6086901"/>
                <a:gd name="connsiteY172" fmla="*/ 1303361 h 4148919"/>
                <a:gd name="connsiteX173" fmla="*/ 3473355 w 6086901"/>
                <a:gd name="connsiteY173" fmla="*/ 1310185 h 4148919"/>
                <a:gd name="connsiteX174" fmla="*/ 3446059 w 6086901"/>
                <a:gd name="connsiteY174" fmla="*/ 1262418 h 4148919"/>
                <a:gd name="connsiteX175" fmla="*/ 3391468 w 6086901"/>
                <a:gd name="connsiteY175" fmla="*/ 1330657 h 4148919"/>
                <a:gd name="connsiteX176" fmla="*/ 3357349 w 6086901"/>
                <a:gd name="connsiteY176" fmla="*/ 1419367 h 4148919"/>
                <a:gd name="connsiteX177" fmla="*/ 3364173 w 6086901"/>
                <a:gd name="connsiteY177" fmla="*/ 1514901 h 4148919"/>
                <a:gd name="connsiteX178" fmla="*/ 3377821 w 6086901"/>
                <a:gd name="connsiteY178" fmla="*/ 1603612 h 4148919"/>
                <a:gd name="connsiteX179" fmla="*/ 3418764 w 6086901"/>
                <a:gd name="connsiteY179" fmla="*/ 1658203 h 4148919"/>
                <a:gd name="connsiteX180" fmla="*/ 3439236 w 6086901"/>
                <a:gd name="connsiteY180" fmla="*/ 1705970 h 4148919"/>
                <a:gd name="connsiteX181" fmla="*/ 3432412 w 6086901"/>
                <a:gd name="connsiteY181" fmla="*/ 1808328 h 4148919"/>
                <a:gd name="connsiteX182" fmla="*/ 3418764 w 6086901"/>
                <a:gd name="connsiteY182" fmla="*/ 1903863 h 4148919"/>
                <a:gd name="connsiteX183" fmla="*/ 3405116 w 6086901"/>
                <a:gd name="connsiteY183" fmla="*/ 1951630 h 4148919"/>
                <a:gd name="connsiteX184" fmla="*/ 3384645 w 6086901"/>
                <a:gd name="connsiteY184" fmla="*/ 1992573 h 4148919"/>
                <a:gd name="connsiteX185" fmla="*/ 3295934 w 6086901"/>
                <a:gd name="connsiteY185" fmla="*/ 2033516 h 4148919"/>
                <a:gd name="connsiteX186" fmla="*/ 3220871 w 6086901"/>
                <a:gd name="connsiteY186" fmla="*/ 1917510 h 4148919"/>
                <a:gd name="connsiteX187" fmla="*/ 3227695 w 6086901"/>
                <a:gd name="connsiteY187" fmla="*/ 1835624 h 4148919"/>
                <a:gd name="connsiteX188" fmla="*/ 3186752 w 6086901"/>
                <a:gd name="connsiteY188" fmla="*/ 1726442 h 4148919"/>
                <a:gd name="connsiteX189" fmla="*/ 3179928 w 6086901"/>
                <a:gd name="connsiteY189" fmla="*/ 1658203 h 4148919"/>
                <a:gd name="connsiteX190" fmla="*/ 3186752 w 6086901"/>
                <a:gd name="connsiteY190" fmla="*/ 1610436 h 4148919"/>
                <a:gd name="connsiteX191" fmla="*/ 3193576 w 6086901"/>
                <a:gd name="connsiteY191" fmla="*/ 1535373 h 4148919"/>
                <a:gd name="connsiteX192" fmla="*/ 3220871 w 6086901"/>
                <a:gd name="connsiteY192" fmla="*/ 1521725 h 4148919"/>
                <a:gd name="connsiteX193" fmla="*/ 3220871 w 6086901"/>
                <a:gd name="connsiteY193" fmla="*/ 1426191 h 4148919"/>
                <a:gd name="connsiteX194" fmla="*/ 3241343 w 6086901"/>
                <a:gd name="connsiteY194" fmla="*/ 1371600 h 4148919"/>
                <a:gd name="connsiteX195" fmla="*/ 3241343 w 6086901"/>
                <a:gd name="connsiteY195" fmla="*/ 1303361 h 4148919"/>
                <a:gd name="connsiteX196" fmla="*/ 3207224 w 6086901"/>
                <a:gd name="connsiteY196" fmla="*/ 1323833 h 4148919"/>
                <a:gd name="connsiteX197" fmla="*/ 3186752 w 6086901"/>
                <a:gd name="connsiteY197" fmla="*/ 1385248 h 4148919"/>
                <a:gd name="connsiteX198" fmla="*/ 3152633 w 6086901"/>
                <a:gd name="connsiteY198" fmla="*/ 1426191 h 4148919"/>
                <a:gd name="connsiteX199" fmla="*/ 3138985 w 6086901"/>
                <a:gd name="connsiteY199" fmla="*/ 1446663 h 4148919"/>
                <a:gd name="connsiteX200" fmla="*/ 3132161 w 6086901"/>
                <a:gd name="connsiteY200" fmla="*/ 1392071 h 4148919"/>
                <a:gd name="connsiteX201" fmla="*/ 3152633 w 6086901"/>
                <a:gd name="connsiteY201" fmla="*/ 1337480 h 4148919"/>
                <a:gd name="connsiteX202" fmla="*/ 3159456 w 6086901"/>
                <a:gd name="connsiteY202" fmla="*/ 1282889 h 4148919"/>
                <a:gd name="connsiteX203" fmla="*/ 3207224 w 6086901"/>
                <a:gd name="connsiteY203" fmla="*/ 1160060 h 4148919"/>
                <a:gd name="connsiteX204" fmla="*/ 3254991 w 6086901"/>
                <a:gd name="connsiteY204" fmla="*/ 1160060 h 4148919"/>
                <a:gd name="connsiteX205" fmla="*/ 3282286 w 6086901"/>
                <a:gd name="connsiteY205" fmla="*/ 1160060 h 4148919"/>
                <a:gd name="connsiteX206" fmla="*/ 3289110 w 6086901"/>
                <a:gd name="connsiteY206" fmla="*/ 1180531 h 4148919"/>
                <a:gd name="connsiteX207" fmla="*/ 3336877 w 6086901"/>
                <a:gd name="connsiteY207" fmla="*/ 1119116 h 4148919"/>
                <a:gd name="connsiteX208" fmla="*/ 3446059 w 6086901"/>
                <a:gd name="connsiteY208" fmla="*/ 1064525 h 4148919"/>
                <a:gd name="connsiteX209" fmla="*/ 3548418 w 6086901"/>
                <a:gd name="connsiteY209" fmla="*/ 1071349 h 4148919"/>
                <a:gd name="connsiteX210" fmla="*/ 3555242 w 6086901"/>
                <a:gd name="connsiteY210" fmla="*/ 1078173 h 4148919"/>
                <a:gd name="connsiteX211" fmla="*/ 3568889 w 6086901"/>
                <a:gd name="connsiteY211" fmla="*/ 1044054 h 4148919"/>
                <a:gd name="connsiteX212" fmla="*/ 3616656 w 6086901"/>
                <a:gd name="connsiteY212" fmla="*/ 1044054 h 4148919"/>
                <a:gd name="connsiteX213" fmla="*/ 3623480 w 6086901"/>
                <a:gd name="connsiteY213" fmla="*/ 1030406 h 4148919"/>
                <a:gd name="connsiteX214" fmla="*/ 3562065 w 6086901"/>
                <a:gd name="connsiteY214" fmla="*/ 982639 h 4148919"/>
                <a:gd name="connsiteX215" fmla="*/ 3493827 w 6086901"/>
                <a:gd name="connsiteY215" fmla="*/ 996286 h 4148919"/>
                <a:gd name="connsiteX216" fmla="*/ 3466531 w 6086901"/>
                <a:gd name="connsiteY216" fmla="*/ 982639 h 4148919"/>
                <a:gd name="connsiteX217" fmla="*/ 3459707 w 6086901"/>
                <a:gd name="connsiteY217" fmla="*/ 914400 h 4148919"/>
                <a:gd name="connsiteX218" fmla="*/ 3357349 w 6086901"/>
                <a:gd name="connsiteY218" fmla="*/ 962167 h 4148919"/>
                <a:gd name="connsiteX219" fmla="*/ 3289110 w 6086901"/>
                <a:gd name="connsiteY219" fmla="*/ 1003110 h 4148919"/>
                <a:gd name="connsiteX220" fmla="*/ 3254991 w 6086901"/>
                <a:gd name="connsiteY220" fmla="*/ 1037230 h 4148919"/>
                <a:gd name="connsiteX221" fmla="*/ 3200400 w 6086901"/>
                <a:gd name="connsiteY221" fmla="*/ 1016758 h 4148919"/>
                <a:gd name="connsiteX222" fmla="*/ 3179928 w 6086901"/>
                <a:gd name="connsiteY222" fmla="*/ 1030406 h 4148919"/>
                <a:gd name="connsiteX223" fmla="*/ 3118513 w 6086901"/>
                <a:gd name="connsiteY223" fmla="*/ 989463 h 4148919"/>
                <a:gd name="connsiteX224" fmla="*/ 3063922 w 6086901"/>
                <a:gd name="connsiteY224" fmla="*/ 975815 h 4148919"/>
                <a:gd name="connsiteX225" fmla="*/ 3029803 w 6086901"/>
                <a:gd name="connsiteY225" fmla="*/ 968991 h 4148919"/>
                <a:gd name="connsiteX226" fmla="*/ 3016155 w 6086901"/>
                <a:gd name="connsiteY226" fmla="*/ 989463 h 4148919"/>
                <a:gd name="connsiteX227" fmla="*/ 2995683 w 6086901"/>
                <a:gd name="connsiteY227" fmla="*/ 914400 h 4148919"/>
                <a:gd name="connsiteX228" fmla="*/ 3036627 w 6086901"/>
                <a:gd name="connsiteY228" fmla="*/ 900752 h 4148919"/>
                <a:gd name="connsiteX229" fmla="*/ 3057098 w 6086901"/>
                <a:gd name="connsiteY229" fmla="*/ 839337 h 4148919"/>
                <a:gd name="connsiteX230" fmla="*/ 3009331 w 6086901"/>
                <a:gd name="connsiteY230" fmla="*/ 846161 h 4148919"/>
                <a:gd name="connsiteX231" fmla="*/ 2913797 w 6086901"/>
                <a:gd name="connsiteY231" fmla="*/ 941695 h 4148919"/>
                <a:gd name="connsiteX232" fmla="*/ 2866030 w 6086901"/>
                <a:gd name="connsiteY232" fmla="*/ 975815 h 4148919"/>
                <a:gd name="connsiteX233" fmla="*/ 2831910 w 6086901"/>
                <a:gd name="connsiteY233" fmla="*/ 1016758 h 4148919"/>
                <a:gd name="connsiteX234" fmla="*/ 2784143 w 6086901"/>
                <a:gd name="connsiteY234" fmla="*/ 1030406 h 4148919"/>
                <a:gd name="connsiteX235" fmla="*/ 2729552 w 6086901"/>
                <a:gd name="connsiteY235" fmla="*/ 1078173 h 4148919"/>
                <a:gd name="connsiteX236" fmla="*/ 2647665 w 6086901"/>
                <a:gd name="connsiteY236" fmla="*/ 1071349 h 4148919"/>
                <a:gd name="connsiteX237" fmla="*/ 2640842 w 6086901"/>
                <a:gd name="connsiteY237" fmla="*/ 1037230 h 4148919"/>
                <a:gd name="connsiteX238" fmla="*/ 2613546 w 6086901"/>
                <a:gd name="connsiteY238" fmla="*/ 1030406 h 4148919"/>
                <a:gd name="connsiteX239" fmla="*/ 2545307 w 6086901"/>
                <a:gd name="connsiteY239" fmla="*/ 1050877 h 4148919"/>
                <a:gd name="connsiteX240" fmla="*/ 2538483 w 6086901"/>
                <a:gd name="connsiteY240" fmla="*/ 1057701 h 4148919"/>
                <a:gd name="connsiteX241" fmla="*/ 2477068 w 6086901"/>
                <a:gd name="connsiteY241" fmla="*/ 1057701 h 4148919"/>
                <a:gd name="connsiteX242" fmla="*/ 2524836 w 6086901"/>
                <a:gd name="connsiteY242" fmla="*/ 1003110 h 4148919"/>
                <a:gd name="connsiteX243" fmla="*/ 2524836 w 6086901"/>
                <a:gd name="connsiteY243" fmla="*/ 1003110 h 4148919"/>
                <a:gd name="connsiteX244" fmla="*/ 2599898 w 6086901"/>
                <a:gd name="connsiteY244" fmla="*/ 914400 h 4148919"/>
                <a:gd name="connsiteX245" fmla="*/ 2640842 w 6086901"/>
                <a:gd name="connsiteY245" fmla="*/ 852985 h 4148919"/>
                <a:gd name="connsiteX246" fmla="*/ 2715904 w 6086901"/>
                <a:gd name="connsiteY246" fmla="*/ 832513 h 4148919"/>
                <a:gd name="connsiteX247" fmla="*/ 2784143 w 6086901"/>
                <a:gd name="connsiteY247" fmla="*/ 777922 h 4148919"/>
                <a:gd name="connsiteX248" fmla="*/ 2661313 w 6086901"/>
                <a:gd name="connsiteY248" fmla="*/ 771098 h 4148919"/>
                <a:gd name="connsiteX249" fmla="*/ 2606722 w 6086901"/>
                <a:gd name="connsiteY249" fmla="*/ 750627 h 4148919"/>
                <a:gd name="connsiteX250" fmla="*/ 2558955 w 6086901"/>
                <a:gd name="connsiteY250" fmla="*/ 750627 h 4148919"/>
                <a:gd name="connsiteX251" fmla="*/ 2545307 w 6086901"/>
                <a:gd name="connsiteY251" fmla="*/ 771098 h 4148919"/>
                <a:gd name="connsiteX252" fmla="*/ 2497540 w 6086901"/>
                <a:gd name="connsiteY252" fmla="*/ 771098 h 4148919"/>
                <a:gd name="connsiteX253" fmla="*/ 2415653 w 6086901"/>
                <a:gd name="connsiteY253" fmla="*/ 730155 h 4148919"/>
                <a:gd name="connsiteX254" fmla="*/ 2395182 w 6086901"/>
                <a:gd name="connsiteY254" fmla="*/ 736979 h 4148919"/>
                <a:gd name="connsiteX255" fmla="*/ 2361062 w 6086901"/>
                <a:gd name="connsiteY255" fmla="*/ 702860 h 4148919"/>
                <a:gd name="connsiteX256" fmla="*/ 2354239 w 6086901"/>
                <a:gd name="connsiteY256" fmla="*/ 696036 h 4148919"/>
                <a:gd name="connsiteX257" fmla="*/ 2231409 w 6086901"/>
                <a:gd name="connsiteY257" fmla="*/ 689212 h 4148919"/>
                <a:gd name="connsiteX258" fmla="*/ 2197289 w 6086901"/>
                <a:gd name="connsiteY258" fmla="*/ 716507 h 4148919"/>
                <a:gd name="connsiteX259" fmla="*/ 2149522 w 6086901"/>
                <a:gd name="connsiteY259" fmla="*/ 682388 h 4148919"/>
                <a:gd name="connsiteX260" fmla="*/ 2053988 w 6086901"/>
                <a:gd name="connsiteY260" fmla="*/ 655092 h 4148919"/>
                <a:gd name="connsiteX261" fmla="*/ 1965277 w 6086901"/>
                <a:gd name="connsiteY261" fmla="*/ 641445 h 4148919"/>
                <a:gd name="connsiteX262" fmla="*/ 1705970 w 6086901"/>
                <a:gd name="connsiteY262" fmla="*/ 661916 h 4148919"/>
                <a:gd name="connsiteX263" fmla="*/ 1569492 w 6086901"/>
                <a:gd name="connsiteY263" fmla="*/ 661916 h 4148919"/>
                <a:gd name="connsiteX264" fmla="*/ 1494430 w 6086901"/>
                <a:gd name="connsiteY264" fmla="*/ 668740 h 4148919"/>
                <a:gd name="connsiteX265" fmla="*/ 955343 w 6086901"/>
                <a:gd name="connsiteY265" fmla="*/ 661916 h 4148919"/>
                <a:gd name="connsiteX266" fmla="*/ 818865 w 6086901"/>
                <a:gd name="connsiteY266" fmla="*/ 648269 h 4148919"/>
                <a:gd name="connsiteX267" fmla="*/ 95534 w 6086901"/>
                <a:gd name="connsiteY267" fmla="*/ 600501 h 4148919"/>
                <a:gd name="connsiteX268" fmla="*/ 0 w 6086901"/>
                <a:gd name="connsiteY268" fmla="*/ 566382 h 414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</a:cxnLst>
              <a:rect l="l" t="t" r="r" b="b"/>
              <a:pathLst>
                <a:path w="6086901" h="4148919">
                  <a:moveTo>
                    <a:pt x="4667534" y="4148919"/>
                  </a:moveTo>
                  <a:lnTo>
                    <a:pt x="4647062" y="4026089"/>
                  </a:lnTo>
                  <a:lnTo>
                    <a:pt x="4660710" y="4012442"/>
                  </a:lnTo>
                  <a:lnTo>
                    <a:pt x="4688006" y="3835021"/>
                  </a:lnTo>
                  <a:lnTo>
                    <a:pt x="4708477" y="3807725"/>
                  </a:lnTo>
                  <a:lnTo>
                    <a:pt x="4701653" y="3732663"/>
                  </a:lnTo>
                  <a:lnTo>
                    <a:pt x="4735773" y="3732663"/>
                  </a:lnTo>
                  <a:lnTo>
                    <a:pt x="4797188" y="3671248"/>
                  </a:lnTo>
                  <a:lnTo>
                    <a:pt x="4885898" y="3568889"/>
                  </a:lnTo>
                  <a:lnTo>
                    <a:pt x="4933665" y="3487003"/>
                  </a:lnTo>
                  <a:lnTo>
                    <a:pt x="4981433" y="3425588"/>
                  </a:lnTo>
                  <a:lnTo>
                    <a:pt x="4988256" y="3391469"/>
                  </a:lnTo>
                  <a:lnTo>
                    <a:pt x="5049671" y="3309582"/>
                  </a:lnTo>
                  <a:lnTo>
                    <a:pt x="5076967" y="3275463"/>
                  </a:lnTo>
                  <a:lnTo>
                    <a:pt x="5138382" y="3254991"/>
                  </a:lnTo>
                  <a:lnTo>
                    <a:pt x="5152030" y="3200400"/>
                  </a:lnTo>
                  <a:lnTo>
                    <a:pt x="5247564" y="3063922"/>
                  </a:lnTo>
                  <a:lnTo>
                    <a:pt x="5295331" y="3057098"/>
                  </a:lnTo>
                  <a:lnTo>
                    <a:pt x="5349922" y="2995683"/>
                  </a:lnTo>
                  <a:lnTo>
                    <a:pt x="5349922" y="2995683"/>
                  </a:lnTo>
                  <a:lnTo>
                    <a:pt x="5261212" y="3022979"/>
                  </a:lnTo>
                  <a:lnTo>
                    <a:pt x="5254388" y="3009331"/>
                  </a:lnTo>
                  <a:lnTo>
                    <a:pt x="5295331" y="2975212"/>
                  </a:lnTo>
                  <a:lnTo>
                    <a:pt x="5295331" y="2913797"/>
                  </a:lnTo>
                  <a:lnTo>
                    <a:pt x="5268036" y="2913797"/>
                  </a:lnTo>
                  <a:lnTo>
                    <a:pt x="5315803" y="2866030"/>
                  </a:lnTo>
                  <a:lnTo>
                    <a:pt x="5363570" y="2872854"/>
                  </a:lnTo>
                  <a:lnTo>
                    <a:pt x="5418161" y="2777319"/>
                  </a:lnTo>
                  <a:lnTo>
                    <a:pt x="5390865" y="2715904"/>
                  </a:lnTo>
                  <a:lnTo>
                    <a:pt x="5363570" y="2763671"/>
                  </a:lnTo>
                  <a:lnTo>
                    <a:pt x="5302155" y="2756848"/>
                  </a:lnTo>
                  <a:lnTo>
                    <a:pt x="5240740" y="2777319"/>
                  </a:lnTo>
                  <a:lnTo>
                    <a:pt x="5233916" y="2709080"/>
                  </a:lnTo>
                  <a:lnTo>
                    <a:pt x="5268036" y="2736376"/>
                  </a:lnTo>
                  <a:lnTo>
                    <a:pt x="5349922" y="2674961"/>
                  </a:lnTo>
                  <a:lnTo>
                    <a:pt x="5315803" y="2552131"/>
                  </a:lnTo>
                  <a:lnTo>
                    <a:pt x="5158853" y="2552131"/>
                  </a:lnTo>
                  <a:lnTo>
                    <a:pt x="5240740" y="2518012"/>
                  </a:lnTo>
                  <a:lnTo>
                    <a:pt x="5186149" y="2483892"/>
                  </a:lnTo>
                  <a:lnTo>
                    <a:pt x="5213445" y="2442949"/>
                  </a:lnTo>
                  <a:lnTo>
                    <a:pt x="5158853" y="2402006"/>
                  </a:lnTo>
                  <a:lnTo>
                    <a:pt x="5165677" y="2381534"/>
                  </a:lnTo>
                  <a:lnTo>
                    <a:pt x="5199797" y="2381534"/>
                  </a:lnTo>
                  <a:lnTo>
                    <a:pt x="5206621" y="2367886"/>
                  </a:lnTo>
                  <a:lnTo>
                    <a:pt x="5152030" y="2299648"/>
                  </a:lnTo>
                  <a:lnTo>
                    <a:pt x="5172501" y="2279176"/>
                  </a:lnTo>
                  <a:lnTo>
                    <a:pt x="5152030" y="2258704"/>
                  </a:lnTo>
                  <a:lnTo>
                    <a:pt x="5117910" y="2135874"/>
                  </a:lnTo>
                  <a:lnTo>
                    <a:pt x="5083791" y="2115403"/>
                  </a:lnTo>
                  <a:lnTo>
                    <a:pt x="5152030" y="2019869"/>
                  </a:lnTo>
                  <a:lnTo>
                    <a:pt x="5158853" y="2142698"/>
                  </a:lnTo>
                  <a:lnTo>
                    <a:pt x="5199797" y="2190466"/>
                  </a:lnTo>
                  <a:lnTo>
                    <a:pt x="5206621" y="2204113"/>
                  </a:lnTo>
                  <a:lnTo>
                    <a:pt x="5261212" y="2299648"/>
                  </a:lnTo>
                  <a:lnTo>
                    <a:pt x="5308979" y="2306471"/>
                  </a:lnTo>
                  <a:lnTo>
                    <a:pt x="5274859" y="2367886"/>
                  </a:lnTo>
                  <a:lnTo>
                    <a:pt x="5308979" y="2429301"/>
                  </a:lnTo>
                  <a:lnTo>
                    <a:pt x="5343098" y="2340591"/>
                  </a:lnTo>
                  <a:lnTo>
                    <a:pt x="5356746" y="2115403"/>
                  </a:lnTo>
                  <a:lnTo>
                    <a:pt x="5254388" y="2074460"/>
                  </a:lnTo>
                  <a:lnTo>
                    <a:pt x="5254388" y="2006221"/>
                  </a:lnTo>
                  <a:lnTo>
                    <a:pt x="5349922" y="2026692"/>
                  </a:lnTo>
                  <a:lnTo>
                    <a:pt x="5356746" y="2060812"/>
                  </a:lnTo>
                  <a:lnTo>
                    <a:pt x="5404513" y="1931158"/>
                  </a:lnTo>
                  <a:lnTo>
                    <a:pt x="5404513" y="1931158"/>
                  </a:lnTo>
                  <a:lnTo>
                    <a:pt x="5445456" y="1746913"/>
                  </a:lnTo>
                  <a:lnTo>
                    <a:pt x="5397689" y="1733266"/>
                  </a:lnTo>
                  <a:lnTo>
                    <a:pt x="5397689" y="1665027"/>
                  </a:lnTo>
                  <a:lnTo>
                    <a:pt x="5479576" y="1521725"/>
                  </a:lnTo>
                  <a:lnTo>
                    <a:pt x="5704764" y="1385248"/>
                  </a:lnTo>
                  <a:lnTo>
                    <a:pt x="5732059" y="1317009"/>
                  </a:lnTo>
                  <a:lnTo>
                    <a:pt x="5759355" y="1310185"/>
                  </a:lnTo>
                  <a:lnTo>
                    <a:pt x="5807122" y="1310185"/>
                  </a:lnTo>
                  <a:lnTo>
                    <a:pt x="5834418" y="1262418"/>
                  </a:lnTo>
                  <a:lnTo>
                    <a:pt x="5861713" y="1276066"/>
                  </a:lnTo>
                  <a:lnTo>
                    <a:pt x="5936776" y="1173707"/>
                  </a:lnTo>
                  <a:lnTo>
                    <a:pt x="5868537" y="1132764"/>
                  </a:lnTo>
                  <a:lnTo>
                    <a:pt x="5868537" y="1194179"/>
                  </a:lnTo>
                  <a:lnTo>
                    <a:pt x="5854889" y="1221474"/>
                  </a:lnTo>
                  <a:lnTo>
                    <a:pt x="5813946" y="1214651"/>
                  </a:lnTo>
                  <a:lnTo>
                    <a:pt x="5752531" y="1153236"/>
                  </a:lnTo>
                  <a:lnTo>
                    <a:pt x="5725236" y="1146412"/>
                  </a:lnTo>
                  <a:lnTo>
                    <a:pt x="5725236" y="1084997"/>
                  </a:lnTo>
                  <a:lnTo>
                    <a:pt x="5732059" y="1057701"/>
                  </a:lnTo>
                  <a:lnTo>
                    <a:pt x="5711588" y="1044054"/>
                  </a:lnTo>
                  <a:lnTo>
                    <a:pt x="5704764" y="975815"/>
                  </a:lnTo>
                  <a:lnTo>
                    <a:pt x="5711588" y="928048"/>
                  </a:lnTo>
                  <a:lnTo>
                    <a:pt x="5738883" y="873457"/>
                  </a:lnTo>
                  <a:lnTo>
                    <a:pt x="5745707" y="818866"/>
                  </a:lnTo>
                  <a:lnTo>
                    <a:pt x="5813946" y="784746"/>
                  </a:lnTo>
                  <a:lnTo>
                    <a:pt x="5813946" y="784746"/>
                  </a:lnTo>
                  <a:lnTo>
                    <a:pt x="5861713" y="696036"/>
                  </a:lnTo>
                  <a:lnTo>
                    <a:pt x="5868537" y="648269"/>
                  </a:lnTo>
                  <a:lnTo>
                    <a:pt x="5861713" y="607325"/>
                  </a:lnTo>
                  <a:lnTo>
                    <a:pt x="5895833" y="600501"/>
                  </a:lnTo>
                  <a:lnTo>
                    <a:pt x="5909480" y="620973"/>
                  </a:lnTo>
                  <a:lnTo>
                    <a:pt x="5970895" y="566382"/>
                  </a:lnTo>
                  <a:lnTo>
                    <a:pt x="6086901" y="443552"/>
                  </a:lnTo>
                  <a:lnTo>
                    <a:pt x="6086901" y="382137"/>
                  </a:lnTo>
                  <a:lnTo>
                    <a:pt x="6045958" y="348018"/>
                  </a:lnTo>
                  <a:lnTo>
                    <a:pt x="5991367" y="320722"/>
                  </a:lnTo>
                  <a:lnTo>
                    <a:pt x="5970895" y="279779"/>
                  </a:lnTo>
                  <a:lnTo>
                    <a:pt x="5916304" y="266131"/>
                  </a:lnTo>
                  <a:lnTo>
                    <a:pt x="5820770" y="47767"/>
                  </a:lnTo>
                  <a:lnTo>
                    <a:pt x="5793474" y="6824"/>
                  </a:lnTo>
                  <a:lnTo>
                    <a:pt x="5732059" y="0"/>
                  </a:lnTo>
                  <a:lnTo>
                    <a:pt x="5704764" y="40943"/>
                  </a:lnTo>
                  <a:lnTo>
                    <a:pt x="5622877" y="88710"/>
                  </a:lnTo>
                  <a:lnTo>
                    <a:pt x="5588758" y="61415"/>
                  </a:lnTo>
                  <a:lnTo>
                    <a:pt x="5554639" y="191069"/>
                  </a:lnTo>
                  <a:lnTo>
                    <a:pt x="5547815" y="464024"/>
                  </a:lnTo>
                  <a:lnTo>
                    <a:pt x="5534167" y="484495"/>
                  </a:lnTo>
                  <a:lnTo>
                    <a:pt x="5527343" y="573206"/>
                  </a:lnTo>
                  <a:lnTo>
                    <a:pt x="5472752" y="586854"/>
                  </a:lnTo>
                  <a:lnTo>
                    <a:pt x="5472752" y="607325"/>
                  </a:lnTo>
                  <a:lnTo>
                    <a:pt x="5452280" y="627797"/>
                  </a:lnTo>
                  <a:lnTo>
                    <a:pt x="5465928" y="648269"/>
                  </a:lnTo>
                  <a:lnTo>
                    <a:pt x="4974609" y="839337"/>
                  </a:lnTo>
                  <a:lnTo>
                    <a:pt x="4899546" y="934871"/>
                  </a:lnTo>
                  <a:lnTo>
                    <a:pt x="4899546" y="989463"/>
                  </a:lnTo>
                  <a:lnTo>
                    <a:pt x="4885898" y="1037230"/>
                  </a:lnTo>
                  <a:lnTo>
                    <a:pt x="4838131" y="1098645"/>
                  </a:lnTo>
                  <a:lnTo>
                    <a:pt x="4885898" y="1112292"/>
                  </a:lnTo>
                  <a:lnTo>
                    <a:pt x="4872250" y="1166883"/>
                  </a:lnTo>
                  <a:lnTo>
                    <a:pt x="4920018" y="1221474"/>
                  </a:lnTo>
                  <a:lnTo>
                    <a:pt x="4810836" y="1282889"/>
                  </a:lnTo>
                  <a:lnTo>
                    <a:pt x="4735773" y="1344304"/>
                  </a:lnTo>
                  <a:lnTo>
                    <a:pt x="4667534" y="1344304"/>
                  </a:lnTo>
                  <a:lnTo>
                    <a:pt x="4633415" y="1344304"/>
                  </a:lnTo>
                  <a:lnTo>
                    <a:pt x="4544704" y="1371600"/>
                  </a:lnTo>
                  <a:lnTo>
                    <a:pt x="4503761" y="1398895"/>
                  </a:lnTo>
                  <a:lnTo>
                    <a:pt x="4531056" y="1473958"/>
                  </a:lnTo>
                  <a:lnTo>
                    <a:pt x="4551528" y="1494430"/>
                  </a:lnTo>
                  <a:lnTo>
                    <a:pt x="4510585" y="1576316"/>
                  </a:lnTo>
                  <a:lnTo>
                    <a:pt x="4462818" y="1617260"/>
                  </a:lnTo>
                  <a:lnTo>
                    <a:pt x="4435522" y="1637731"/>
                  </a:lnTo>
                  <a:lnTo>
                    <a:pt x="4394579" y="1685498"/>
                  </a:lnTo>
                  <a:lnTo>
                    <a:pt x="4326340" y="1740089"/>
                  </a:lnTo>
                  <a:lnTo>
                    <a:pt x="4251277" y="1781033"/>
                  </a:lnTo>
                  <a:lnTo>
                    <a:pt x="4189862" y="1862919"/>
                  </a:lnTo>
                  <a:lnTo>
                    <a:pt x="4155743" y="1862919"/>
                  </a:lnTo>
                  <a:lnTo>
                    <a:pt x="4026089" y="1951630"/>
                  </a:lnTo>
                  <a:lnTo>
                    <a:pt x="3991970" y="1917510"/>
                  </a:lnTo>
                  <a:lnTo>
                    <a:pt x="3916907" y="1910686"/>
                  </a:lnTo>
                  <a:lnTo>
                    <a:pt x="3903259" y="1897039"/>
                  </a:lnTo>
                  <a:lnTo>
                    <a:pt x="3951027" y="1821976"/>
                  </a:lnTo>
                  <a:lnTo>
                    <a:pt x="3951027" y="1781033"/>
                  </a:lnTo>
                  <a:lnTo>
                    <a:pt x="4012442" y="1726442"/>
                  </a:lnTo>
                  <a:lnTo>
                    <a:pt x="4026089" y="1692322"/>
                  </a:lnTo>
                  <a:lnTo>
                    <a:pt x="4019265" y="1603612"/>
                  </a:lnTo>
                  <a:lnTo>
                    <a:pt x="3998794" y="1562669"/>
                  </a:lnTo>
                  <a:lnTo>
                    <a:pt x="3978322" y="1514901"/>
                  </a:lnTo>
                  <a:lnTo>
                    <a:pt x="3916907" y="1419367"/>
                  </a:lnTo>
                  <a:lnTo>
                    <a:pt x="3855492" y="1412543"/>
                  </a:lnTo>
                  <a:lnTo>
                    <a:pt x="3807725" y="1487606"/>
                  </a:lnTo>
                  <a:lnTo>
                    <a:pt x="3787253" y="1508077"/>
                  </a:lnTo>
                  <a:lnTo>
                    <a:pt x="3759958" y="1508077"/>
                  </a:lnTo>
                  <a:lnTo>
                    <a:pt x="3759958" y="1467134"/>
                  </a:lnTo>
                  <a:lnTo>
                    <a:pt x="3780430" y="1412543"/>
                  </a:lnTo>
                  <a:lnTo>
                    <a:pt x="3807725" y="1357952"/>
                  </a:lnTo>
                  <a:lnTo>
                    <a:pt x="3807725" y="1310185"/>
                  </a:lnTo>
                  <a:lnTo>
                    <a:pt x="3800901" y="1276066"/>
                  </a:lnTo>
                  <a:lnTo>
                    <a:pt x="3773606" y="1221474"/>
                  </a:lnTo>
                  <a:lnTo>
                    <a:pt x="3780430" y="1173707"/>
                  </a:lnTo>
                  <a:lnTo>
                    <a:pt x="3698543" y="1139588"/>
                  </a:lnTo>
                  <a:lnTo>
                    <a:pt x="3603009" y="1139588"/>
                  </a:lnTo>
                  <a:lnTo>
                    <a:pt x="3575713" y="1112292"/>
                  </a:lnTo>
                  <a:lnTo>
                    <a:pt x="3534770" y="1132764"/>
                  </a:lnTo>
                  <a:lnTo>
                    <a:pt x="3514298" y="1139588"/>
                  </a:lnTo>
                  <a:lnTo>
                    <a:pt x="3514298" y="1187355"/>
                  </a:lnTo>
                  <a:lnTo>
                    <a:pt x="3548418" y="1194179"/>
                  </a:lnTo>
                  <a:lnTo>
                    <a:pt x="3507474" y="1214651"/>
                  </a:lnTo>
                  <a:lnTo>
                    <a:pt x="3500650" y="1303361"/>
                  </a:lnTo>
                  <a:lnTo>
                    <a:pt x="3473355" y="1310185"/>
                  </a:lnTo>
                  <a:lnTo>
                    <a:pt x="3446059" y="1262418"/>
                  </a:lnTo>
                  <a:lnTo>
                    <a:pt x="3391468" y="1330657"/>
                  </a:lnTo>
                  <a:lnTo>
                    <a:pt x="3357349" y="1419367"/>
                  </a:lnTo>
                  <a:lnTo>
                    <a:pt x="3364173" y="1514901"/>
                  </a:lnTo>
                  <a:lnTo>
                    <a:pt x="3377821" y="1603612"/>
                  </a:lnTo>
                  <a:lnTo>
                    <a:pt x="3418764" y="1658203"/>
                  </a:lnTo>
                  <a:lnTo>
                    <a:pt x="3439236" y="1705970"/>
                  </a:lnTo>
                  <a:lnTo>
                    <a:pt x="3432412" y="1808328"/>
                  </a:lnTo>
                  <a:lnTo>
                    <a:pt x="3418764" y="1903863"/>
                  </a:lnTo>
                  <a:lnTo>
                    <a:pt x="3405116" y="1951630"/>
                  </a:lnTo>
                  <a:lnTo>
                    <a:pt x="3384645" y="1992573"/>
                  </a:lnTo>
                  <a:lnTo>
                    <a:pt x="3295934" y="2033516"/>
                  </a:lnTo>
                  <a:lnTo>
                    <a:pt x="3220871" y="1917510"/>
                  </a:lnTo>
                  <a:lnTo>
                    <a:pt x="3227695" y="1835624"/>
                  </a:lnTo>
                  <a:lnTo>
                    <a:pt x="3186752" y="1726442"/>
                  </a:lnTo>
                  <a:lnTo>
                    <a:pt x="3179928" y="1658203"/>
                  </a:lnTo>
                  <a:lnTo>
                    <a:pt x="3186752" y="1610436"/>
                  </a:lnTo>
                  <a:lnTo>
                    <a:pt x="3193576" y="1535373"/>
                  </a:lnTo>
                  <a:lnTo>
                    <a:pt x="3220871" y="1521725"/>
                  </a:lnTo>
                  <a:lnTo>
                    <a:pt x="3220871" y="1426191"/>
                  </a:lnTo>
                  <a:lnTo>
                    <a:pt x="3241343" y="1371600"/>
                  </a:lnTo>
                  <a:lnTo>
                    <a:pt x="3241343" y="1303361"/>
                  </a:lnTo>
                  <a:lnTo>
                    <a:pt x="3207224" y="1323833"/>
                  </a:lnTo>
                  <a:lnTo>
                    <a:pt x="3186752" y="1385248"/>
                  </a:lnTo>
                  <a:lnTo>
                    <a:pt x="3152633" y="1426191"/>
                  </a:lnTo>
                  <a:lnTo>
                    <a:pt x="3138985" y="1446663"/>
                  </a:lnTo>
                  <a:lnTo>
                    <a:pt x="3132161" y="1392071"/>
                  </a:lnTo>
                  <a:lnTo>
                    <a:pt x="3152633" y="1337480"/>
                  </a:lnTo>
                  <a:lnTo>
                    <a:pt x="3159456" y="1282889"/>
                  </a:lnTo>
                  <a:lnTo>
                    <a:pt x="3207224" y="1160060"/>
                  </a:lnTo>
                  <a:lnTo>
                    <a:pt x="3254991" y="1160060"/>
                  </a:lnTo>
                  <a:lnTo>
                    <a:pt x="3282286" y="1160060"/>
                  </a:lnTo>
                  <a:lnTo>
                    <a:pt x="3289110" y="1180531"/>
                  </a:lnTo>
                  <a:lnTo>
                    <a:pt x="3336877" y="1119116"/>
                  </a:lnTo>
                  <a:lnTo>
                    <a:pt x="3446059" y="1064525"/>
                  </a:lnTo>
                  <a:lnTo>
                    <a:pt x="3548418" y="1071349"/>
                  </a:lnTo>
                  <a:lnTo>
                    <a:pt x="3555242" y="1078173"/>
                  </a:lnTo>
                  <a:lnTo>
                    <a:pt x="3568889" y="1044054"/>
                  </a:lnTo>
                  <a:lnTo>
                    <a:pt x="3616656" y="1044054"/>
                  </a:lnTo>
                  <a:lnTo>
                    <a:pt x="3623480" y="1030406"/>
                  </a:lnTo>
                  <a:lnTo>
                    <a:pt x="3562065" y="982639"/>
                  </a:lnTo>
                  <a:lnTo>
                    <a:pt x="3493827" y="996286"/>
                  </a:lnTo>
                  <a:lnTo>
                    <a:pt x="3466531" y="982639"/>
                  </a:lnTo>
                  <a:lnTo>
                    <a:pt x="3459707" y="914400"/>
                  </a:lnTo>
                  <a:lnTo>
                    <a:pt x="3357349" y="962167"/>
                  </a:lnTo>
                  <a:lnTo>
                    <a:pt x="3289110" y="1003110"/>
                  </a:lnTo>
                  <a:lnTo>
                    <a:pt x="3254991" y="1037230"/>
                  </a:lnTo>
                  <a:lnTo>
                    <a:pt x="3200400" y="1016758"/>
                  </a:lnTo>
                  <a:lnTo>
                    <a:pt x="3179928" y="1030406"/>
                  </a:lnTo>
                  <a:lnTo>
                    <a:pt x="3118513" y="989463"/>
                  </a:lnTo>
                  <a:lnTo>
                    <a:pt x="3063922" y="975815"/>
                  </a:lnTo>
                  <a:lnTo>
                    <a:pt x="3029803" y="968991"/>
                  </a:lnTo>
                  <a:lnTo>
                    <a:pt x="3016155" y="989463"/>
                  </a:lnTo>
                  <a:lnTo>
                    <a:pt x="2995683" y="914400"/>
                  </a:lnTo>
                  <a:lnTo>
                    <a:pt x="3036627" y="900752"/>
                  </a:lnTo>
                  <a:lnTo>
                    <a:pt x="3057098" y="839337"/>
                  </a:lnTo>
                  <a:lnTo>
                    <a:pt x="3009331" y="846161"/>
                  </a:lnTo>
                  <a:lnTo>
                    <a:pt x="2913797" y="941695"/>
                  </a:lnTo>
                  <a:lnTo>
                    <a:pt x="2866030" y="975815"/>
                  </a:lnTo>
                  <a:lnTo>
                    <a:pt x="2831910" y="1016758"/>
                  </a:lnTo>
                  <a:lnTo>
                    <a:pt x="2784143" y="1030406"/>
                  </a:lnTo>
                  <a:lnTo>
                    <a:pt x="2729552" y="1078173"/>
                  </a:lnTo>
                  <a:lnTo>
                    <a:pt x="2647665" y="1071349"/>
                  </a:lnTo>
                  <a:lnTo>
                    <a:pt x="2640842" y="1037230"/>
                  </a:lnTo>
                  <a:lnTo>
                    <a:pt x="2613546" y="1030406"/>
                  </a:lnTo>
                  <a:lnTo>
                    <a:pt x="2545307" y="1050877"/>
                  </a:lnTo>
                  <a:lnTo>
                    <a:pt x="2538483" y="1057701"/>
                  </a:lnTo>
                  <a:lnTo>
                    <a:pt x="2477068" y="1057701"/>
                  </a:lnTo>
                  <a:lnTo>
                    <a:pt x="2524836" y="1003110"/>
                  </a:lnTo>
                  <a:lnTo>
                    <a:pt x="2524836" y="1003110"/>
                  </a:lnTo>
                  <a:lnTo>
                    <a:pt x="2599898" y="914400"/>
                  </a:lnTo>
                  <a:lnTo>
                    <a:pt x="2640842" y="852985"/>
                  </a:lnTo>
                  <a:lnTo>
                    <a:pt x="2715904" y="832513"/>
                  </a:lnTo>
                  <a:lnTo>
                    <a:pt x="2784143" y="777922"/>
                  </a:lnTo>
                  <a:lnTo>
                    <a:pt x="2661313" y="771098"/>
                  </a:lnTo>
                  <a:lnTo>
                    <a:pt x="2606722" y="750627"/>
                  </a:lnTo>
                  <a:lnTo>
                    <a:pt x="2558955" y="750627"/>
                  </a:lnTo>
                  <a:lnTo>
                    <a:pt x="2545307" y="771098"/>
                  </a:lnTo>
                  <a:lnTo>
                    <a:pt x="2497540" y="771098"/>
                  </a:lnTo>
                  <a:lnTo>
                    <a:pt x="2415653" y="730155"/>
                  </a:lnTo>
                  <a:lnTo>
                    <a:pt x="2395182" y="736979"/>
                  </a:lnTo>
                  <a:lnTo>
                    <a:pt x="2361062" y="702860"/>
                  </a:lnTo>
                  <a:lnTo>
                    <a:pt x="2354239" y="696036"/>
                  </a:lnTo>
                  <a:lnTo>
                    <a:pt x="2231409" y="689212"/>
                  </a:lnTo>
                  <a:lnTo>
                    <a:pt x="2197289" y="716507"/>
                  </a:lnTo>
                  <a:lnTo>
                    <a:pt x="2149522" y="682388"/>
                  </a:lnTo>
                  <a:lnTo>
                    <a:pt x="2053988" y="655092"/>
                  </a:lnTo>
                  <a:lnTo>
                    <a:pt x="1965277" y="641445"/>
                  </a:lnTo>
                  <a:lnTo>
                    <a:pt x="1705970" y="661916"/>
                  </a:lnTo>
                  <a:lnTo>
                    <a:pt x="1569492" y="661916"/>
                  </a:lnTo>
                  <a:lnTo>
                    <a:pt x="1494430" y="668740"/>
                  </a:lnTo>
                  <a:lnTo>
                    <a:pt x="955343" y="661916"/>
                  </a:lnTo>
                  <a:lnTo>
                    <a:pt x="818865" y="648269"/>
                  </a:lnTo>
                  <a:lnTo>
                    <a:pt x="95534" y="600501"/>
                  </a:lnTo>
                  <a:lnTo>
                    <a:pt x="0" y="566382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Forme libre 5"/>
            <p:cNvSpPr/>
            <p:nvPr/>
          </p:nvSpPr>
          <p:spPr>
            <a:xfrm>
              <a:off x="334370" y="1187355"/>
              <a:ext cx="2770496" cy="4196687"/>
            </a:xfrm>
            <a:custGeom>
              <a:avLst/>
              <a:gdLst>
                <a:gd name="connsiteX0" fmla="*/ 2538484 w 2770496"/>
                <a:gd name="connsiteY0" fmla="*/ 416257 h 4196687"/>
                <a:gd name="connsiteX1" fmla="*/ 2422478 w 2770496"/>
                <a:gd name="connsiteY1" fmla="*/ 402609 h 4196687"/>
                <a:gd name="connsiteX2" fmla="*/ 1610436 w 2770496"/>
                <a:gd name="connsiteY2" fmla="*/ 259308 h 4196687"/>
                <a:gd name="connsiteX3" fmla="*/ 1023582 w 2770496"/>
                <a:gd name="connsiteY3" fmla="*/ 109182 h 4196687"/>
                <a:gd name="connsiteX4" fmla="*/ 702860 w 2770496"/>
                <a:gd name="connsiteY4" fmla="*/ 0 h 4196687"/>
                <a:gd name="connsiteX5" fmla="*/ 757451 w 2770496"/>
                <a:gd name="connsiteY5" fmla="*/ 88711 h 4196687"/>
                <a:gd name="connsiteX6" fmla="*/ 757451 w 2770496"/>
                <a:gd name="connsiteY6" fmla="*/ 122830 h 4196687"/>
                <a:gd name="connsiteX7" fmla="*/ 757451 w 2770496"/>
                <a:gd name="connsiteY7" fmla="*/ 156949 h 4196687"/>
                <a:gd name="connsiteX8" fmla="*/ 757451 w 2770496"/>
                <a:gd name="connsiteY8" fmla="*/ 232012 h 4196687"/>
                <a:gd name="connsiteX9" fmla="*/ 750627 w 2770496"/>
                <a:gd name="connsiteY9" fmla="*/ 266132 h 4196687"/>
                <a:gd name="connsiteX10" fmla="*/ 730155 w 2770496"/>
                <a:gd name="connsiteY10" fmla="*/ 293427 h 4196687"/>
                <a:gd name="connsiteX11" fmla="*/ 716508 w 2770496"/>
                <a:gd name="connsiteY11" fmla="*/ 341194 h 4196687"/>
                <a:gd name="connsiteX12" fmla="*/ 648269 w 2770496"/>
                <a:gd name="connsiteY12" fmla="*/ 395785 h 4196687"/>
                <a:gd name="connsiteX13" fmla="*/ 620973 w 2770496"/>
                <a:gd name="connsiteY13" fmla="*/ 402609 h 4196687"/>
                <a:gd name="connsiteX14" fmla="*/ 586854 w 2770496"/>
                <a:gd name="connsiteY14" fmla="*/ 341194 h 4196687"/>
                <a:gd name="connsiteX15" fmla="*/ 648269 w 2770496"/>
                <a:gd name="connsiteY15" fmla="*/ 348018 h 4196687"/>
                <a:gd name="connsiteX16" fmla="*/ 696036 w 2770496"/>
                <a:gd name="connsiteY16" fmla="*/ 293427 h 4196687"/>
                <a:gd name="connsiteX17" fmla="*/ 668740 w 2770496"/>
                <a:gd name="connsiteY17" fmla="*/ 252484 h 4196687"/>
                <a:gd name="connsiteX18" fmla="*/ 668740 w 2770496"/>
                <a:gd name="connsiteY18" fmla="*/ 252484 h 4196687"/>
                <a:gd name="connsiteX19" fmla="*/ 627797 w 2770496"/>
                <a:gd name="connsiteY19" fmla="*/ 163773 h 4196687"/>
                <a:gd name="connsiteX20" fmla="*/ 518615 w 2770496"/>
                <a:gd name="connsiteY20" fmla="*/ 129654 h 4196687"/>
                <a:gd name="connsiteX21" fmla="*/ 443552 w 2770496"/>
                <a:gd name="connsiteY21" fmla="*/ 75063 h 4196687"/>
                <a:gd name="connsiteX22" fmla="*/ 423081 w 2770496"/>
                <a:gd name="connsiteY22" fmla="*/ 116006 h 4196687"/>
                <a:gd name="connsiteX23" fmla="*/ 423081 w 2770496"/>
                <a:gd name="connsiteY23" fmla="*/ 170597 h 4196687"/>
                <a:gd name="connsiteX24" fmla="*/ 436729 w 2770496"/>
                <a:gd name="connsiteY24" fmla="*/ 300251 h 4196687"/>
                <a:gd name="connsiteX25" fmla="*/ 443552 w 2770496"/>
                <a:gd name="connsiteY25" fmla="*/ 307075 h 4196687"/>
                <a:gd name="connsiteX26" fmla="*/ 423081 w 2770496"/>
                <a:gd name="connsiteY26" fmla="*/ 348018 h 4196687"/>
                <a:gd name="connsiteX27" fmla="*/ 464024 w 2770496"/>
                <a:gd name="connsiteY27" fmla="*/ 361666 h 4196687"/>
                <a:gd name="connsiteX28" fmla="*/ 443552 w 2770496"/>
                <a:gd name="connsiteY28" fmla="*/ 395785 h 4196687"/>
                <a:gd name="connsiteX29" fmla="*/ 457200 w 2770496"/>
                <a:gd name="connsiteY29" fmla="*/ 450376 h 4196687"/>
                <a:gd name="connsiteX30" fmla="*/ 416257 w 2770496"/>
                <a:gd name="connsiteY30" fmla="*/ 484496 h 4196687"/>
                <a:gd name="connsiteX31" fmla="*/ 464024 w 2770496"/>
                <a:gd name="connsiteY31" fmla="*/ 545911 h 4196687"/>
                <a:gd name="connsiteX32" fmla="*/ 402609 w 2770496"/>
                <a:gd name="connsiteY32" fmla="*/ 552735 h 4196687"/>
                <a:gd name="connsiteX33" fmla="*/ 361666 w 2770496"/>
                <a:gd name="connsiteY33" fmla="*/ 696036 h 4196687"/>
                <a:gd name="connsiteX34" fmla="*/ 320723 w 2770496"/>
                <a:gd name="connsiteY34" fmla="*/ 771099 h 4196687"/>
                <a:gd name="connsiteX35" fmla="*/ 259308 w 2770496"/>
                <a:gd name="connsiteY35" fmla="*/ 928048 h 4196687"/>
                <a:gd name="connsiteX36" fmla="*/ 170597 w 2770496"/>
                <a:gd name="connsiteY36" fmla="*/ 1078173 h 4196687"/>
                <a:gd name="connsiteX37" fmla="*/ 156949 w 2770496"/>
                <a:gd name="connsiteY37" fmla="*/ 1112293 h 4196687"/>
                <a:gd name="connsiteX38" fmla="*/ 122830 w 2770496"/>
                <a:gd name="connsiteY38" fmla="*/ 1173708 h 4196687"/>
                <a:gd name="connsiteX39" fmla="*/ 129654 w 2770496"/>
                <a:gd name="connsiteY39" fmla="*/ 1221475 h 4196687"/>
                <a:gd name="connsiteX40" fmla="*/ 95534 w 2770496"/>
                <a:gd name="connsiteY40" fmla="*/ 1289714 h 4196687"/>
                <a:gd name="connsiteX41" fmla="*/ 102358 w 2770496"/>
                <a:gd name="connsiteY41" fmla="*/ 1378424 h 4196687"/>
                <a:gd name="connsiteX42" fmla="*/ 95534 w 2770496"/>
                <a:gd name="connsiteY42" fmla="*/ 1405720 h 4196687"/>
                <a:gd name="connsiteX43" fmla="*/ 102358 w 2770496"/>
                <a:gd name="connsiteY43" fmla="*/ 1446663 h 4196687"/>
                <a:gd name="connsiteX44" fmla="*/ 95534 w 2770496"/>
                <a:gd name="connsiteY44" fmla="*/ 1494430 h 4196687"/>
                <a:gd name="connsiteX45" fmla="*/ 81887 w 2770496"/>
                <a:gd name="connsiteY45" fmla="*/ 1528549 h 4196687"/>
                <a:gd name="connsiteX46" fmla="*/ 81887 w 2770496"/>
                <a:gd name="connsiteY46" fmla="*/ 1583141 h 4196687"/>
                <a:gd name="connsiteX47" fmla="*/ 0 w 2770496"/>
                <a:gd name="connsiteY47" fmla="*/ 1671851 h 4196687"/>
                <a:gd name="connsiteX48" fmla="*/ 0 w 2770496"/>
                <a:gd name="connsiteY48" fmla="*/ 1746914 h 4196687"/>
                <a:gd name="connsiteX49" fmla="*/ 40943 w 2770496"/>
                <a:gd name="connsiteY49" fmla="*/ 1815152 h 4196687"/>
                <a:gd name="connsiteX50" fmla="*/ 47767 w 2770496"/>
                <a:gd name="connsiteY50" fmla="*/ 1903863 h 4196687"/>
                <a:gd name="connsiteX51" fmla="*/ 40943 w 2770496"/>
                <a:gd name="connsiteY51" fmla="*/ 1972102 h 4196687"/>
                <a:gd name="connsiteX52" fmla="*/ 27296 w 2770496"/>
                <a:gd name="connsiteY52" fmla="*/ 1999397 h 4196687"/>
                <a:gd name="connsiteX53" fmla="*/ 34120 w 2770496"/>
                <a:gd name="connsiteY53" fmla="*/ 2060812 h 4196687"/>
                <a:gd name="connsiteX54" fmla="*/ 34120 w 2770496"/>
                <a:gd name="connsiteY54" fmla="*/ 2101755 h 4196687"/>
                <a:gd name="connsiteX55" fmla="*/ 75063 w 2770496"/>
                <a:gd name="connsiteY55" fmla="*/ 2142699 h 4196687"/>
                <a:gd name="connsiteX56" fmla="*/ 75063 w 2770496"/>
                <a:gd name="connsiteY56" fmla="*/ 2204114 h 4196687"/>
                <a:gd name="connsiteX57" fmla="*/ 68239 w 2770496"/>
                <a:gd name="connsiteY57" fmla="*/ 2245057 h 4196687"/>
                <a:gd name="connsiteX58" fmla="*/ 102358 w 2770496"/>
                <a:gd name="connsiteY58" fmla="*/ 2299648 h 4196687"/>
                <a:gd name="connsiteX59" fmla="*/ 122830 w 2770496"/>
                <a:gd name="connsiteY59" fmla="*/ 2313296 h 4196687"/>
                <a:gd name="connsiteX60" fmla="*/ 150126 w 2770496"/>
                <a:gd name="connsiteY60" fmla="*/ 2292824 h 4196687"/>
                <a:gd name="connsiteX61" fmla="*/ 177421 w 2770496"/>
                <a:gd name="connsiteY61" fmla="*/ 2354239 h 4196687"/>
                <a:gd name="connsiteX62" fmla="*/ 150126 w 2770496"/>
                <a:gd name="connsiteY62" fmla="*/ 2347415 h 4196687"/>
                <a:gd name="connsiteX63" fmla="*/ 136478 w 2770496"/>
                <a:gd name="connsiteY63" fmla="*/ 2442949 h 4196687"/>
                <a:gd name="connsiteX64" fmla="*/ 170597 w 2770496"/>
                <a:gd name="connsiteY64" fmla="*/ 2524836 h 4196687"/>
                <a:gd name="connsiteX65" fmla="*/ 211540 w 2770496"/>
                <a:gd name="connsiteY65" fmla="*/ 2565779 h 4196687"/>
                <a:gd name="connsiteX66" fmla="*/ 225188 w 2770496"/>
                <a:gd name="connsiteY66" fmla="*/ 2593075 h 4196687"/>
                <a:gd name="connsiteX67" fmla="*/ 204717 w 2770496"/>
                <a:gd name="connsiteY67" fmla="*/ 2620370 h 4196687"/>
                <a:gd name="connsiteX68" fmla="*/ 197893 w 2770496"/>
                <a:gd name="connsiteY68" fmla="*/ 2668138 h 4196687"/>
                <a:gd name="connsiteX69" fmla="*/ 225188 w 2770496"/>
                <a:gd name="connsiteY69" fmla="*/ 2743200 h 4196687"/>
                <a:gd name="connsiteX70" fmla="*/ 252484 w 2770496"/>
                <a:gd name="connsiteY70" fmla="*/ 2790967 h 4196687"/>
                <a:gd name="connsiteX71" fmla="*/ 252484 w 2770496"/>
                <a:gd name="connsiteY71" fmla="*/ 2838735 h 4196687"/>
                <a:gd name="connsiteX72" fmla="*/ 286603 w 2770496"/>
                <a:gd name="connsiteY72" fmla="*/ 2859206 h 4196687"/>
                <a:gd name="connsiteX73" fmla="*/ 300251 w 2770496"/>
                <a:gd name="connsiteY73" fmla="*/ 2906973 h 4196687"/>
                <a:gd name="connsiteX74" fmla="*/ 300251 w 2770496"/>
                <a:gd name="connsiteY74" fmla="*/ 2906973 h 4196687"/>
                <a:gd name="connsiteX75" fmla="*/ 327546 w 2770496"/>
                <a:gd name="connsiteY75" fmla="*/ 2954741 h 4196687"/>
                <a:gd name="connsiteX76" fmla="*/ 320723 w 2770496"/>
                <a:gd name="connsiteY76" fmla="*/ 3029803 h 4196687"/>
                <a:gd name="connsiteX77" fmla="*/ 313899 w 2770496"/>
                <a:gd name="connsiteY77" fmla="*/ 3111690 h 4196687"/>
                <a:gd name="connsiteX78" fmla="*/ 375314 w 2770496"/>
                <a:gd name="connsiteY78" fmla="*/ 3145809 h 4196687"/>
                <a:gd name="connsiteX79" fmla="*/ 423081 w 2770496"/>
                <a:gd name="connsiteY79" fmla="*/ 3179929 h 4196687"/>
                <a:gd name="connsiteX80" fmla="*/ 470848 w 2770496"/>
                <a:gd name="connsiteY80" fmla="*/ 3173105 h 4196687"/>
                <a:gd name="connsiteX81" fmla="*/ 545911 w 2770496"/>
                <a:gd name="connsiteY81" fmla="*/ 3241344 h 4196687"/>
                <a:gd name="connsiteX82" fmla="*/ 593678 w 2770496"/>
                <a:gd name="connsiteY82" fmla="*/ 3295935 h 4196687"/>
                <a:gd name="connsiteX83" fmla="*/ 648269 w 2770496"/>
                <a:gd name="connsiteY83" fmla="*/ 3316406 h 4196687"/>
                <a:gd name="connsiteX84" fmla="*/ 655093 w 2770496"/>
                <a:gd name="connsiteY84" fmla="*/ 3364173 h 4196687"/>
                <a:gd name="connsiteX85" fmla="*/ 716508 w 2770496"/>
                <a:gd name="connsiteY85" fmla="*/ 3405117 h 4196687"/>
                <a:gd name="connsiteX86" fmla="*/ 771099 w 2770496"/>
                <a:gd name="connsiteY86" fmla="*/ 3439236 h 4196687"/>
                <a:gd name="connsiteX87" fmla="*/ 798394 w 2770496"/>
                <a:gd name="connsiteY87" fmla="*/ 3487003 h 4196687"/>
                <a:gd name="connsiteX88" fmla="*/ 812042 w 2770496"/>
                <a:gd name="connsiteY88" fmla="*/ 3541594 h 4196687"/>
                <a:gd name="connsiteX89" fmla="*/ 812042 w 2770496"/>
                <a:gd name="connsiteY89" fmla="*/ 3630305 h 4196687"/>
                <a:gd name="connsiteX90" fmla="*/ 846161 w 2770496"/>
                <a:gd name="connsiteY90" fmla="*/ 3637129 h 4196687"/>
                <a:gd name="connsiteX91" fmla="*/ 852985 w 2770496"/>
                <a:gd name="connsiteY91" fmla="*/ 3684896 h 4196687"/>
                <a:gd name="connsiteX92" fmla="*/ 907576 w 2770496"/>
                <a:gd name="connsiteY92" fmla="*/ 3684896 h 4196687"/>
                <a:gd name="connsiteX93" fmla="*/ 989463 w 2770496"/>
                <a:gd name="connsiteY93" fmla="*/ 3698544 h 4196687"/>
                <a:gd name="connsiteX94" fmla="*/ 1044054 w 2770496"/>
                <a:gd name="connsiteY94" fmla="*/ 3719015 h 4196687"/>
                <a:gd name="connsiteX95" fmla="*/ 1105469 w 2770496"/>
                <a:gd name="connsiteY95" fmla="*/ 3725839 h 4196687"/>
                <a:gd name="connsiteX96" fmla="*/ 1241946 w 2770496"/>
                <a:gd name="connsiteY96" fmla="*/ 3739487 h 4196687"/>
                <a:gd name="connsiteX97" fmla="*/ 1248770 w 2770496"/>
                <a:gd name="connsiteY97" fmla="*/ 3766782 h 4196687"/>
                <a:gd name="connsiteX98" fmla="*/ 1890215 w 2770496"/>
                <a:gd name="connsiteY98" fmla="*/ 4148920 h 4196687"/>
                <a:gd name="connsiteX99" fmla="*/ 2408830 w 2770496"/>
                <a:gd name="connsiteY99" fmla="*/ 4196687 h 4196687"/>
                <a:gd name="connsiteX100" fmla="*/ 2436126 w 2770496"/>
                <a:gd name="connsiteY100" fmla="*/ 4121624 h 4196687"/>
                <a:gd name="connsiteX101" fmla="*/ 2709081 w 2770496"/>
                <a:gd name="connsiteY101" fmla="*/ 4142096 h 4196687"/>
                <a:gd name="connsiteX102" fmla="*/ 2770496 w 2770496"/>
                <a:gd name="connsiteY102" fmla="*/ 4189863 h 419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770496" h="4196687">
                  <a:moveTo>
                    <a:pt x="2538484" y="416257"/>
                  </a:moveTo>
                  <a:lnTo>
                    <a:pt x="2422478" y="402609"/>
                  </a:lnTo>
                  <a:lnTo>
                    <a:pt x="1610436" y="259308"/>
                  </a:lnTo>
                  <a:lnTo>
                    <a:pt x="1023582" y="109182"/>
                  </a:lnTo>
                  <a:lnTo>
                    <a:pt x="702860" y="0"/>
                  </a:lnTo>
                  <a:lnTo>
                    <a:pt x="757451" y="88711"/>
                  </a:lnTo>
                  <a:lnTo>
                    <a:pt x="757451" y="122830"/>
                  </a:lnTo>
                  <a:lnTo>
                    <a:pt x="757451" y="156949"/>
                  </a:lnTo>
                  <a:lnTo>
                    <a:pt x="757451" y="232012"/>
                  </a:lnTo>
                  <a:lnTo>
                    <a:pt x="750627" y="266132"/>
                  </a:lnTo>
                  <a:lnTo>
                    <a:pt x="730155" y="293427"/>
                  </a:lnTo>
                  <a:lnTo>
                    <a:pt x="716508" y="341194"/>
                  </a:lnTo>
                  <a:lnTo>
                    <a:pt x="648269" y="395785"/>
                  </a:lnTo>
                  <a:lnTo>
                    <a:pt x="620973" y="402609"/>
                  </a:lnTo>
                  <a:lnTo>
                    <a:pt x="586854" y="341194"/>
                  </a:lnTo>
                  <a:lnTo>
                    <a:pt x="648269" y="348018"/>
                  </a:lnTo>
                  <a:lnTo>
                    <a:pt x="696036" y="293427"/>
                  </a:lnTo>
                  <a:lnTo>
                    <a:pt x="668740" y="252484"/>
                  </a:lnTo>
                  <a:lnTo>
                    <a:pt x="668740" y="252484"/>
                  </a:lnTo>
                  <a:lnTo>
                    <a:pt x="627797" y="163773"/>
                  </a:lnTo>
                  <a:lnTo>
                    <a:pt x="518615" y="129654"/>
                  </a:lnTo>
                  <a:lnTo>
                    <a:pt x="443552" y="75063"/>
                  </a:lnTo>
                  <a:lnTo>
                    <a:pt x="423081" y="116006"/>
                  </a:lnTo>
                  <a:lnTo>
                    <a:pt x="423081" y="170597"/>
                  </a:lnTo>
                  <a:lnTo>
                    <a:pt x="436729" y="300251"/>
                  </a:lnTo>
                  <a:lnTo>
                    <a:pt x="443552" y="307075"/>
                  </a:lnTo>
                  <a:lnTo>
                    <a:pt x="423081" y="348018"/>
                  </a:lnTo>
                  <a:lnTo>
                    <a:pt x="464024" y="361666"/>
                  </a:lnTo>
                  <a:lnTo>
                    <a:pt x="443552" y="395785"/>
                  </a:lnTo>
                  <a:lnTo>
                    <a:pt x="457200" y="450376"/>
                  </a:lnTo>
                  <a:lnTo>
                    <a:pt x="416257" y="484496"/>
                  </a:lnTo>
                  <a:lnTo>
                    <a:pt x="464024" y="545911"/>
                  </a:lnTo>
                  <a:lnTo>
                    <a:pt x="402609" y="552735"/>
                  </a:lnTo>
                  <a:lnTo>
                    <a:pt x="361666" y="696036"/>
                  </a:lnTo>
                  <a:lnTo>
                    <a:pt x="320723" y="771099"/>
                  </a:lnTo>
                  <a:lnTo>
                    <a:pt x="259308" y="928048"/>
                  </a:lnTo>
                  <a:lnTo>
                    <a:pt x="170597" y="1078173"/>
                  </a:lnTo>
                  <a:lnTo>
                    <a:pt x="156949" y="1112293"/>
                  </a:lnTo>
                  <a:lnTo>
                    <a:pt x="122830" y="1173708"/>
                  </a:lnTo>
                  <a:lnTo>
                    <a:pt x="129654" y="1221475"/>
                  </a:lnTo>
                  <a:lnTo>
                    <a:pt x="95534" y="1289714"/>
                  </a:lnTo>
                  <a:lnTo>
                    <a:pt x="102358" y="1378424"/>
                  </a:lnTo>
                  <a:lnTo>
                    <a:pt x="95534" y="1405720"/>
                  </a:lnTo>
                  <a:lnTo>
                    <a:pt x="102358" y="1446663"/>
                  </a:lnTo>
                  <a:lnTo>
                    <a:pt x="95534" y="1494430"/>
                  </a:lnTo>
                  <a:lnTo>
                    <a:pt x="81887" y="1528549"/>
                  </a:lnTo>
                  <a:lnTo>
                    <a:pt x="81887" y="1583141"/>
                  </a:lnTo>
                  <a:lnTo>
                    <a:pt x="0" y="1671851"/>
                  </a:lnTo>
                  <a:lnTo>
                    <a:pt x="0" y="1746914"/>
                  </a:lnTo>
                  <a:lnTo>
                    <a:pt x="40943" y="1815152"/>
                  </a:lnTo>
                  <a:lnTo>
                    <a:pt x="47767" y="1903863"/>
                  </a:lnTo>
                  <a:lnTo>
                    <a:pt x="40943" y="1972102"/>
                  </a:lnTo>
                  <a:lnTo>
                    <a:pt x="27296" y="1999397"/>
                  </a:lnTo>
                  <a:lnTo>
                    <a:pt x="34120" y="2060812"/>
                  </a:lnTo>
                  <a:lnTo>
                    <a:pt x="34120" y="2101755"/>
                  </a:lnTo>
                  <a:lnTo>
                    <a:pt x="75063" y="2142699"/>
                  </a:lnTo>
                  <a:lnTo>
                    <a:pt x="75063" y="2204114"/>
                  </a:lnTo>
                  <a:lnTo>
                    <a:pt x="68239" y="2245057"/>
                  </a:lnTo>
                  <a:lnTo>
                    <a:pt x="102358" y="2299648"/>
                  </a:lnTo>
                  <a:lnTo>
                    <a:pt x="122830" y="2313296"/>
                  </a:lnTo>
                  <a:lnTo>
                    <a:pt x="150126" y="2292824"/>
                  </a:lnTo>
                  <a:lnTo>
                    <a:pt x="177421" y="2354239"/>
                  </a:lnTo>
                  <a:lnTo>
                    <a:pt x="150126" y="2347415"/>
                  </a:lnTo>
                  <a:lnTo>
                    <a:pt x="136478" y="2442949"/>
                  </a:lnTo>
                  <a:lnTo>
                    <a:pt x="170597" y="2524836"/>
                  </a:lnTo>
                  <a:lnTo>
                    <a:pt x="211540" y="2565779"/>
                  </a:lnTo>
                  <a:lnTo>
                    <a:pt x="225188" y="2593075"/>
                  </a:lnTo>
                  <a:lnTo>
                    <a:pt x="204717" y="2620370"/>
                  </a:lnTo>
                  <a:lnTo>
                    <a:pt x="197893" y="2668138"/>
                  </a:lnTo>
                  <a:lnTo>
                    <a:pt x="225188" y="2743200"/>
                  </a:lnTo>
                  <a:lnTo>
                    <a:pt x="252484" y="2790967"/>
                  </a:lnTo>
                  <a:lnTo>
                    <a:pt x="252484" y="2838735"/>
                  </a:lnTo>
                  <a:lnTo>
                    <a:pt x="286603" y="2859206"/>
                  </a:lnTo>
                  <a:lnTo>
                    <a:pt x="300251" y="2906973"/>
                  </a:lnTo>
                  <a:lnTo>
                    <a:pt x="300251" y="2906973"/>
                  </a:lnTo>
                  <a:lnTo>
                    <a:pt x="327546" y="2954741"/>
                  </a:lnTo>
                  <a:lnTo>
                    <a:pt x="320723" y="3029803"/>
                  </a:lnTo>
                  <a:lnTo>
                    <a:pt x="313899" y="3111690"/>
                  </a:lnTo>
                  <a:lnTo>
                    <a:pt x="375314" y="3145809"/>
                  </a:lnTo>
                  <a:lnTo>
                    <a:pt x="423081" y="3179929"/>
                  </a:lnTo>
                  <a:lnTo>
                    <a:pt x="470848" y="3173105"/>
                  </a:lnTo>
                  <a:lnTo>
                    <a:pt x="545911" y="3241344"/>
                  </a:lnTo>
                  <a:lnTo>
                    <a:pt x="593678" y="3295935"/>
                  </a:lnTo>
                  <a:lnTo>
                    <a:pt x="648269" y="3316406"/>
                  </a:lnTo>
                  <a:lnTo>
                    <a:pt x="655093" y="3364173"/>
                  </a:lnTo>
                  <a:lnTo>
                    <a:pt x="716508" y="3405117"/>
                  </a:lnTo>
                  <a:lnTo>
                    <a:pt x="771099" y="3439236"/>
                  </a:lnTo>
                  <a:lnTo>
                    <a:pt x="798394" y="3487003"/>
                  </a:lnTo>
                  <a:lnTo>
                    <a:pt x="812042" y="3541594"/>
                  </a:lnTo>
                  <a:lnTo>
                    <a:pt x="812042" y="3630305"/>
                  </a:lnTo>
                  <a:lnTo>
                    <a:pt x="846161" y="3637129"/>
                  </a:lnTo>
                  <a:lnTo>
                    <a:pt x="852985" y="3684896"/>
                  </a:lnTo>
                  <a:lnTo>
                    <a:pt x="907576" y="3684896"/>
                  </a:lnTo>
                  <a:lnTo>
                    <a:pt x="989463" y="3698544"/>
                  </a:lnTo>
                  <a:lnTo>
                    <a:pt x="1044054" y="3719015"/>
                  </a:lnTo>
                  <a:lnTo>
                    <a:pt x="1105469" y="3725839"/>
                  </a:lnTo>
                  <a:lnTo>
                    <a:pt x="1241946" y="3739487"/>
                  </a:lnTo>
                  <a:lnTo>
                    <a:pt x="1248770" y="3766782"/>
                  </a:lnTo>
                  <a:lnTo>
                    <a:pt x="1890215" y="4148920"/>
                  </a:lnTo>
                  <a:lnTo>
                    <a:pt x="2408830" y="4196687"/>
                  </a:lnTo>
                  <a:lnTo>
                    <a:pt x="2436126" y="4121624"/>
                  </a:lnTo>
                  <a:lnTo>
                    <a:pt x="2709081" y="4142096"/>
                  </a:lnTo>
                  <a:lnTo>
                    <a:pt x="2770496" y="4189863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orme libre 6"/>
            <p:cNvSpPr/>
            <p:nvPr/>
          </p:nvSpPr>
          <p:spPr>
            <a:xfrm>
              <a:off x="3093522" y="5165766"/>
              <a:ext cx="4827320" cy="1425039"/>
            </a:xfrm>
            <a:custGeom>
              <a:avLst/>
              <a:gdLst>
                <a:gd name="connsiteX0" fmla="*/ 0 w 4827320"/>
                <a:gd name="connsiteY0" fmla="*/ 207818 h 1425039"/>
                <a:gd name="connsiteX1" fmla="*/ 53439 w 4827320"/>
                <a:gd name="connsiteY1" fmla="*/ 237507 h 1425039"/>
                <a:gd name="connsiteX2" fmla="*/ 59377 w 4827320"/>
                <a:gd name="connsiteY2" fmla="*/ 279070 h 1425039"/>
                <a:gd name="connsiteX3" fmla="*/ 100940 w 4827320"/>
                <a:gd name="connsiteY3" fmla="*/ 332509 h 1425039"/>
                <a:gd name="connsiteX4" fmla="*/ 190005 w 4827320"/>
                <a:gd name="connsiteY4" fmla="*/ 385948 h 1425039"/>
                <a:gd name="connsiteX5" fmla="*/ 201881 w 4827320"/>
                <a:gd name="connsiteY5" fmla="*/ 415637 h 1425039"/>
                <a:gd name="connsiteX6" fmla="*/ 261257 w 4827320"/>
                <a:gd name="connsiteY6" fmla="*/ 528452 h 1425039"/>
                <a:gd name="connsiteX7" fmla="*/ 267195 w 4827320"/>
                <a:gd name="connsiteY7" fmla="*/ 581891 h 1425039"/>
                <a:gd name="connsiteX8" fmla="*/ 326572 w 4827320"/>
                <a:gd name="connsiteY8" fmla="*/ 641268 h 1425039"/>
                <a:gd name="connsiteX9" fmla="*/ 350322 w 4827320"/>
                <a:gd name="connsiteY9" fmla="*/ 682831 h 1425039"/>
                <a:gd name="connsiteX10" fmla="*/ 403761 w 4827320"/>
                <a:gd name="connsiteY10" fmla="*/ 712520 h 1425039"/>
                <a:gd name="connsiteX11" fmla="*/ 504701 w 4827320"/>
                <a:gd name="connsiteY11" fmla="*/ 760021 h 1425039"/>
                <a:gd name="connsiteX12" fmla="*/ 534390 w 4827320"/>
                <a:gd name="connsiteY12" fmla="*/ 783772 h 1425039"/>
                <a:gd name="connsiteX13" fmla="*/ 552203 w 4827320"/>
                <a:gd name="connsiteY13" fmla="*/ 754083 h 1425039"/>
                <a:gd name="connsiteX14" fmla="*/ 581891 w 4827320"/>
                <a:gd name="connsiteY14" fmla="*/ 742208 h 1425039"/>
                <a:gd name="connsiteX15" fmla="*/ 587829 w 4827320"/>
                <a:gd name="connsiteY15" fmla="*/ 700644 h 1425039"/>
                <a:gd name="connsiteX16" fmla="*/ 629392 w 4827320"/>
                <a:gd name="connsiteY16" fmla="*/ 659081 h 1425039"/>
                <a:gd name="connsiteX17" fmla="*/ 665018 w 4827320"/>
                <a:gd name="connsiteY17" fmla="*/ 647205 h 1425039"/>
                <a:gd name="connsiteX18" fmla="*/ 700644 w 4827320"/>
                <a:gd name="connsiteY18" fmla="*/ 623455 h 1425039"/>
                <a:gd name="connsiteX19" fmla="*/ 795647 w 4827320"/>
                <a:gd name="connsiteY19" fmla="*/ 635330 h 1425039"/>
                <a:gd name="connsiteX20" fmla="*/ 866899 w 4827320"/>
                <a:gd name="connsiteY20" fmla="*/ 659081 h 1425039"/>
                <a:gd name="connsiteX21" fmla="*/ 902525 w 4827320"/>
                <a:gd name="connsiteY21" fmla="*/ 718457 h 1425039"/>
                <a:gd name="connsiteX22" fmla="*/ 967839 w 4827320"/>
                <a:gd name="connsiteY22" fmla="*/ 783772 h 1425039"/>
                <a:gd name="connsiteX23" fmla="*/ 1015340 w 4827320"/>
                <a:gd name="connsiteY23" fmla="*/ 896587 h 1425039"/>
                <a:gd name="connsiteX24" fmla="*/ 1086592 w 4827320"/>
                <a:gd name="connsiteY24" fmla="*/ 973777 h 1425039"/>
                <a:gd name="connsiteX25" fmla="*/ 1140031 w 4827320"/>
                <a:gd name="connsiteY25" fmla="*/ 1039091 h 1425039"/>
                <a:gd name="connsiteX26" fmla="*/ 1193470 w 4827320"/>
                <a:gd name="connsiteY26" fmla="*/ 1080655 h 1425039"/>
                <a:gd name="connsiteX27" fmla="*/ 1205346 w 4827320"/>
                <a:gd name="connsiteY27" fmla="*/ 1145969 h 1425039"/>
                <a:gd name="connsiteX28" fmla="*/ 1246909 w 4827320"/>
                <a:gd name="connsiteY28" fmla="*/ 1235034 h 1425039"/>
                <a:gd name="connsiteX29" fmla="*/ 1282535 w 4827320"/>
                <a:gd name="connsiteY29" fmla="*/ 1330037 h 1425039"/>
                <a:gd name="connsiteX30" fmla="*/ 1324099 w 4827320"/>
                <a:gd name="connsiteY30" fmla="*/ 1353787 h 1425039"/>
                <a:gd name="connsiteX31" fmla="*/ 1389413 w 4827320"/>
                <a:gd name="connsiteY31" fmla="*/ 1371600 h 1425039"/>
                <a:gd name="connsiteX32" fmla="*/ 1425039 w 4827320"/>
                <a:gd name="connsiteY32" fmla="*/ 1371600 h 1425039"/>
                <a:gd name="connsiteX33" fmla="*/ 1472540 w 4827320"/>
                <a:gd name="connsiteY33" fmla="*/ 1401289 h 1425039"/>
                <a:gd name="connsiteX34" fmla="*/ 1537855 w 4827320"/>
                <a:gd name="connsiteY34" fmla="*/ 1407226 h 1425039"/>
                <a:gd name="connsiteX35" fmla="*/ 1603169 w 4827320"/>
                <a:gd name="connsiteY35" fmla="*/ 1425039 h 1425039"/>
                <a:gd name="connsiteX36" fmla="*/ 1638795 w 4827320"/>
                <a:gd name="connsiteY36" fmla="*/ 1413164 h 1425039"/>
                <a:gd name="connsiteX37" fmla="*/ 1609107 w 4827320"/>
                <a:gd name="connsiteY37" fmla="*/ 1395351 h 1425039"/>
                <a:gd name="connsiteX38" fmla="*/ 1615044 w 4827320"/>
                <a:gd name="connsiteY38" fmla="*/ 1318161 h 1425039"/>
                <a:gd name="connsiteX39" fmla="*/ 1591294 w 4827320"/>
                <a:gd name="connsiteY39" fmla="*/ 1294411 h 1425039"/>
                <a:gd name="connsiteX40" fmla="*/ 1597231 w 4827320"/>
                <a:gd name="connsiteY40" fmla="*/ 1252847 h 1425039"/>
                <a:gd name="connsiteX41" fmla="*/ 1597231 w 4827320"/>
                <a:gd name="connsiteY41" fmla="*/ 1252847 h 1425039"/>
                <a:gd name="connsiteX42" fmla="*/ 1585356 w 4827320"/>
                <a:gd name="connsiteY42" fmla="*/ 1199408 h 1425039"/>
                <a:gd name="connsiteX43" fmla="*/ 1597231 w 4827320"/>
                <a:gd name="connsiteY43" fmla="*/ 1140031 h 1425039"/>
                <a:gd name="connsiteX44" fmla="*/ 1555668 w 4827320"/>
                <a:gd name="connsiteY44" fmla="*/ 1140031 h 1425039"/>
                <a:gd name="connsiteX45" fmla="*/ 1585356 w 4827320"/>
                <a:gd name="connsiteY45" fmla="*/ 1116281 h 1425039"/>
                <a:gd name="connsiteX46" fmla="*/ 1626920 w 4827320"/>
                <a:gd name="connsiteY46" fmla="*/ 1039091 h 1425039"/>
                <a:gd name="connsiteX47" fmla="*/ 1573481 w 4827320"/>
                <a:gd name="connsiteY47" fmla="*/ 1033153 h 1425039"/>
                <a:gd name="connsiteX48" fmla="*/ 1632857 w 4827320"/>
                <a:gd name="connsiteY48" fmla="*/ 1009403 h 1425039"/>
                <a:gd name="connsiteX49" fmla="*/ 1650670 w 4827320"/>
                <a:gd name="connsiteY49" fmla="*/ 979715 h 1425039"/>
                <a:gd name="connsiteX50" fmla="*/ 1638795 w 4827320"/>
                <a:gd name="connsiteY50" fmla="*/ 955964 h 1425039"/>
                <a:gd name="connsiteX51" fmla="*/ 1662546 w 4827320"/>
                <a:gd name="connsiteY51" fmla="*/ 955964 h 1425039"/>
                <a:gd name="connsiteX52" fmla="*/ 1715984 w 4827320"/>
                <a:gd name="connsiteY52" fmla="*/ 902525 h 1425039"/>
                <a:gd name="connsiteX53" fmla="*/ 1721922 w 4827320"/>
                <a:gd name="connsiteY53" fmla="*/ 872837 h 1425039"/>
                <a:gd name="connsiteX54" fmla="*/ 1751610 w 4827320"/>
                <a:gd name="connsiteY54" fmla="*/ 872837 h 1425039"/>
                <a:gd name="connsiteX55" fmla="*/ 1751610 w 4827320"/>
                <a:gd name="connsiteY55" fmla="*/ 872837 h 1425039"/>
                <a:gd name="connsiteX56" fmla="*/ 1769423 w 4827320"/>
                <a:gd name="connsiteY56" fmla="*/ 825335 h 1425039"/>
                <a:gd name="connsiteX57" fmla="*/ 1900052 w 4827320"/>
                <a:gd name="connsiteY57" fmla="*/ 825335 h 1425039"/>
                <a:gd name="connsiteX58" fmla="*/ 2024743 w 4827320"/>
                <a:gd name="connsiteY58" fmla="*/ 688769 h 1425039"/>
                <a:gd name="connsiteX59" fmla="*/ 2042556 w 4827320"/>
                <a:gd name="connsiteY59" fmla="*/ 617517 h 1425039"/>
                <a:gd name="connsiteX60" fmla="*/ 2078182 w 4827320"/>
                <a:gd name="connsiteY60" fmla="*/ 593766 h 1425039"/>
                <a:gd name="connsiteX61" fmla="*/ 2107870 w 4827320"/>
                <a:gd name="connsiteY61" fmla="*/ 629392 h 1425039"/>
                <a:gd name="connsiteX62" fmla="*/ 2090057 w 4827320"/>
                <a:gd name="connsiteY62" fmla="*/ 641268 h 1425039"/>
                <a:gd name="connsiteX63" fmla="*/ 2125683 w 4827320"/>
                <a:gd name="connsiteY63" fmla="*/ 641268 h 1425039"/>
                <a:gd name="connsiteX64" fmla="*/ 2303813 w 4827320"/>
                <a:gd name="connsiteY64" fmla="*/ 570016 h 1425039"/>
                <a:gd name="connsiteX65" fmla="*/ 2422566 w 4827320"/>
                <a:gd name="connsiteY65" fmla="*/ 570016 h 1425039"/>
                <a:gd name="connsiteX66" fmla="*/ 2452255 w 4827320"/>
                <a:gd name="connsiteY66" fmla="*/ 581891 h 1425039"/>
                <a:gd name="connsiteX67" fmla="*/ 2553195 w 4827320"/>
                <a:gd name="connsiteY67" fmla="*/ 587829 h 1425039"/>
                <a:gd name="connsiteX68" fmla="*/ 2559133 w 4827320"/>
                <a:gd name="connsiteY68" fmla="*/ 558140 h 1425039"/>
                <a:gd name="connsiteX69" fmla="*/ 2600696 w 4827320"/>
                <a:gd name="connsiteY69" fmla="*/ 534390 h 1425039"/>
                <a:gd name="connsiteX70" fmla="*/ 2600696 w 4827320"/>
                <a:gd name="connsiteY70" fmla="*/ 534390 h 1425039"/>
                <a:gd name="connsiteX71" fmla="*/ 2660073 w 4827320"/>
                <a:gd name="connsiteY71" fmla="*/ 564078 h 1425039"/>
                <a:gd name="connsiteX72" fmla="*/ 2707574 w 4827320"/>
                <a:gd name="connsiteY72" fmla="*/ 564078 h 1425039"/>
                <a:gd name="connsiteX73" fmla="*/ 2660073 w 4827320"/>
                <a:gd name="connsiteY73" fmla="*/ 486889 h 1425039"/>
                <a:gd name="connsiteX74" fmla="*/ 2666010 w 4827320"/>
                <a:gd name="connsiteY74" fmla="*/ 480951 h 1425039"/>
                <a:gd name="connsiteX75" fmla="*/ 2737262 w 4827320"/>
                <a:gd name="connsiteY75" fmla="*/ 552203 h 1425039"/>
                <a:gd name="connsiteX76" fmla="*/ 2719449 w 4827320"/>
                <a:gd name="connsiteY76" fmla="*/ 647205 h 1425039"/>
                <a:gd name="connsiteX77" fmla="*/ 2796639 w 4827320"/>
                <a:gd name="connsiteY77" fmla="*/ 670956 h 1425039"/>
                <a:gd name="connsiteX78" fmla="*/ 2832265 w 4827320"/>
                <a:gd name="connsiteY78" fmla="*/ 635330 h 1425039"/>
                <a:gd name="connsiteX79" fmla="*/ 2885704 w 4827320"/>
                <a:gd name="connsiteY79" fmla="*/ 641268 h 1425039"/>
                <a:gd name="connsiteX80" fmla="*/ 2927268 w 4827320"/>
                <a:gd name="connsiteY80" fmla="*/ 623455 h 1425039"/>
                <a:gd name="connsiteX81" fmla="*/ 2939143 w 4827320"/>
                <a:gd name="connsiteY81" fmla="*/ 593766 h 1425039"/>
                <a:gd name="connsiteX82" fmla="*/ 2897579 w 4827320"/>
                <a:gd name="connsiteY82" fmla="*/ 534390 h 1425039"/>
                <a:gd name="connsiteX83" fmla="*/ 2903517 w 4827320"/>
                <a:gd name="connsiteY83" fmla="*/ 516577 h 1425039"/>
                <a:gd name="connsiteX84" fmla="*/ 2951018 w 4827320"/>
                <a:gd name="connsiteY84" fmla="*/ 528452 h 1425039"/>
                <a:gd name="connsiteX85" fmla="*/ 2956956 w 4827320"/>
                <a:gd name="connsiteY85" fmla="*/ 558140 h 1425039"/>
                <a:gd name="connsiteX86" fmla="*/ 3046021 w 4827320"/>
                <a:gd name="connsiteY86" fmla="*/ 599704 h 1425039"/>
                <a:gd name="connsiteX87" fmla="*/ 3081647 w 4827320"/>
                <a:gd name="connsiteY87" fmla="*/ 641268 h 1425039"/>
                <a:gd name="connsiteX88" fmla="*/ 3111335 w 4827320"/>
                <a:gd name="connsiteY88" fmla="*/ 581891 h 1425039"/>
                <a:gd name="connsiteX89" fmla="*/ 3069772 w 4827320"/>
                <a:gd name="connsiteY89" fmla="*/ 534390 h 1425039"/>
                <a:gd name="connsiteX90" fmla="*/ 3022270 w 4827320"/>
                <a:gd name="connsiteY90" fmla="*/ 528452 h 1425039"/>
                <a:gd name="connsiteX91" fmla="*/ 3046021 w 4827320"/>
                <a:gd name="connsiteY91" fmla="*/ 475013 h 1425039"/>
                <a:gd name="connsiteX92" fmla="*/ 3087584 w 4827320"/>
                <a:gd name="connsiteY92" fmla="*/ 451263 h 1425039"/>
                <a:gd name="connsiteX93" fmla="*/ 3046021 w 4827320"/>
                <a:gd name="connsiteY93" fmla="*/ 427512 h 1425039"/>
                <a:gd name="connsiteX94" fmla="*/ 3004457 w 4827320"/>
                <a:gd name="connsiteY94" fmla="*/ 433450 h 1425039"/>
                <a:gd name="connsiteX95" fmla="*/ 2968831 w 4827320"/>
                <a:gd name="connsiteY95" fmla="*/ 445325 h 1425039"/>
                <a:gd name="connsiteX96" fmla="*/ 2968831 w 4827320"/>
                <a:gd name="connsiteY96" fmla="*/ 397824 h 1425039"/>
                <a:gd name="connsiteX97" fmla="*/ 2951018 w 4827320"/>
                <a:gd name="connsiteY97" fmla="*/ 391886 h 1425039"/>
                <a:gd name="connsiteX98" fmla="*/ 2933205 w 4827320"/>
                <a:gd name="connsiteY98" fmla="*/ 421574 h 1425039"/>
                <a:gd name="connsiteX99" fmla="*/ 2832265 w 4827320"/>
                <a:gd name="connsiteY99" fmla="*/ 380011 h 1425039"/>
                <a:gd name="connsiteX100" fmla="*/ 2885704 w 4827320"/>
                <a:gd name="connsiteY100" fmla="*/ 368135 h 1425039"/>
                <a:gd name="connsiteX101" fmla="*/ 2891642 w 4827320"/>
                <a:gd name="connsiteY101" fmla="*/ 344385 h 1425039"/>
                <a:gd name="connsiteX102" fmla="*/ 3034146 w 4827320"/>
                <a:gd name="connsiteY102" fmla="*/ 385948 h 1425039"/>
                <a:gd name="connsiteX103" fmla="*/ 3099460 w 4827320"/>
                <a:gd name="connsiteY103" fmla="*/ 320634 h 1425039"/>
                <a:gd name="connsiteX104" fmla="*/ 3265714 w 4827320"/>
                <a:gd name="connsiteY104" fmla="*/ 302821 h 1425039"/>
                <a:gd name="connsiteX105" fmla="*/ 3283527 w 4827320"/>
                <a:gd name="connsiteY105" fmla="*/ 261257 h 1425039"/>
                <a:gd name="connsiteX106" fmla="*/ 3325091 w 4827320"/>
                <a:gd name="connsiteY106" fmla="*/ 302821 h 1425039"/>
                <a:gd name="connsiteX107" fmla="*/ 3420094 w 4827320"/>
                <a:gd name="connsiteY107" fmla="*/ 290946 h 1425039"/>
                <a:gd name="connsiteX108" fmla="*/ 3426031 w 4827320"/>
                <a:gd name="connsiteY108" fmla="*/ 249382 h 1425039"/>
                <a:gd name="connsiteX109" fmla="*/ 3473533 w 4827320"/>
                <a:gd name="connsiteY109" fmla="*/ 249382 h 1425039"/>
                <a:gd name="connsiteX110" fmla="*/ 3526972 w 4827320"/>
                <a:gd name="connsiteY110" fmla="*/ 237507 h 1425039"/>
                <a:gd name="connsiteX111" fmla="*/ 3651662 w 4827320"/>
                <a:gd name="connsiteY111" fmla="*/ 249382 h 1425039"/>
                <a:gd name="connsiteX112" fmla="*/ 3699164 w 4827320"/>
                <a:gd name="connsiteY112" fmla="*/ 261257 h 1425039"/>
                <a:gd name="connsiteX113" fmla="*/ 3728852 w 4827320"/>
                <a:gd name="connsiteY113" fmla="*/ 285008 h 1425039"/>
                <a:gd name="connsiteX114" fmla="*/ 3776353 w 4827320"/>
                <a:gd name="connsiteY114" fmla="*/ 314696 h 1425039"/>
                <a:gd name="connsiteX115" fmla="*/ 3788229 w 4827320"/>
                <a:gd name="connsiteY115" fmla="*/ 338447 h 1425039"/>
                <a:gd name="connsiteX116" fmla="*/ 3865418 w 4827320"/>
                <a:gd name="connsiteY116" fmla="*/ 326572 h 1425039"/>
                <a:gd name="connsiteX117" fmla="*/ 3930733 w 4827320"/>
                <a:gd name="connsiteY117" fmla="*/ 279070 h 1425039"/>
                <a:gd name="connsiteX118" fmla="*/ 3930733 w 4827320"/>
                <a:gd name="connsiteY118" fmla="*/ 279070 h 1425039"/>
                <a:gd name="connsiteX119" fmla="*/ 3924795 w 4827320"/>
                <a:gd name="connsiteY119" fmla="*/ 243444 h 1425039"/>
                <a:gd name="connsiteX120" fmla="*/ 3972296 w 4827320"/>
                <a:gd name="connsiteY120" fmla="*/ 243444 h 1425039"/>
                <a:gd name="connsiteX121" fmla="*/ 4043548 w 4827320"/>
                <a:gd name="connsiteY121" fmla="*/ 249382 h 1425039"/>
                <a:gd name="connsiteX122" fmla="*/ 4096987 w 4827320"/>
                <a:gd name="connsiteY122" fmla="*/ 296883 h 1425039"/>
                <a:gd name="connsiteX123" fmla="*/ 4096987 w 4827320"/>
                <a:gd name="connsiteY123" fmla="*/ 338447 h 1425039"/>
                <a:gd name="connsiteX124" fmla="*/ 4245429 w 4827320"/>
                <a:gd name="connsiteY124" fmla="*/ 391886 h 1425039"/>
                <a:gd name="connsiteX125" fmla="*/ 4269179 w 4827320"/>
                <a:gd name="connsiteY125" fmla="*/ 457200 h 1425039"/>
                <a:gd name="connsiteX126" fmla="*/ 4269179 w 4827320"/>
                <a:gd name="connsiteY126" fmla="*/ 528452 h 1425039"/>
                <a:gd name="connsiteX127" fmla="*/ 4269179 w 4827320"/>
                <a:gd name="connsiteY127" fmla="*/ 581891 h 1425039"/>
                <a:gd name="connsiteX128" fmla="*/ 4292930 w 4827320"/>
                <a:gd name="connsiteY128" fmla="*/ 647205 h 1425039"/>
                <a:gd name="connsiteX129" fmla="*/ 4310743 w 4827320"/>
                <a:gd name="connsiteY129" fmla="*/ 635330 h 1425039"/>
                <a:gd name="connsiteX130" fmla="*/ 4352307 w 4827320"/>
                <a:gd name="connsiteY130" fmla="*/ 670956 h 1425039"/>
                <a:gd name="connsiteX131" fmla="*/ 4340431 w 4827320"/>
                <a:gd name="connsiteY131" fmla="*/ 700644 h 1425039"/>
                <a:gd name="connsiteX132" fmla="*/ 4364182 w 4827320"/>
                <a:gd name="connsiteY132" fmla="*/ 789709 h 1425039"/>
                <a:gd name="connsiteX133" fmla="*/ 4405746 w 4827320"/>
                <a:gd name="connsiteY133" fmla="*/ 825335 h 1425039"/>
                <a:gd name="connsiteX134" fmla="*/ 4429496 w 4827320"/>
                <a:gd name="connsiteY134" fmla="*/ 807522 h 1425039"/>
                <a:gd name="connsiteX135" fmla="*/ 4453247 w 4827320"/>
                <a:gd name="connsiteY135" fmla="*/ 813460 h 1425039"/>
                <a:gd name="connsiteX136" fmla="*/ 4471060 w 4827320"/>
                <a:gd name="connsiteY136" fmla="*/ 860961 h 1425039"/>
                <a:gd name="connsiteX137" fmla="*/ 4512623 w 4827320"/>
                <a:gd name="connsiteY137" fmla="*/ 890650 h 1425039"/>
                <a:gd name="connsiteX138" fmla="*/ 4500748 w 4827320"/>
                <a:gd name="connsiteY138" fmla="*/ 902525 h 1425039"/>
                <a:gd name="connsiteX139" fmla="*/ 4554187 w 4827320"/>
                <a:gd name="connsiteY139" fmla="*/ 1003465 h 1425039"/>
                <a:gd name="connsiteX140" fmla="*/ 4572000 w 4827320"/>
                <a:gd name="connsiteY140" fmla="*/ 1009403 h 1425039"/>
                <a:gd name="connsiteX141" fmla="*/ 4649190 w 4827320"/>
                <a:gd name="connsiteY141" fmla="*/ 1056904 h 1425039"/>
                <a:gd name="connsiteX142" fmla="*/ 4661065 w 4827320"/>
                <a:gd name="connsiteY142" fmla="*/ 1092530 h 1425039"/>
                <a:gd name="connsiteX143" fmla="*/ 4702629 w 4827320"/>
                <a:gd name="connsiteY143" fmla="*/ 1092530 h 1425039"/>
                <a:gd name="connsiteX144" fmla="*/ 4696691 w 4827320"/>
                <a:gd name="connsiteY144" fmla="*/ 1122218 h 1425039"/>
                <a:gd name="connsiteX145" fmla="*/ 4684816 w 4827320"/>
                <a:gd name="connsiteY145" fmla="*/ 1128156 h 1425039"/>
                <a:gd name="connsiteX146" fmla="*/ 4708566 w 4827320"/>
                <a:gd name="connsiteY146" fmla="*/ 1140031 h 1425039"/>
                <a:gd name="connsiteX147" fmla="*/ 4750130 w 4827320"/>
                <a:gd name="connsiteY147" fmla="*/ 1116281 h 1425039"/>
                <a:gd name="connsiteX148" fmla="*/ 4803569 w 4827320"/>
                <a:gd name="connsiteY148" fmla="*/ 1104405 h 1425039"/>
                <a:gd name="connsiteX149" fmla="*/ 4827320 w 4827320"/>
                <a:gd name="connsiteY149" fmla="*/ 973777 h 1425039"/>
                <a:gd name="connsiteX150" fmla="*/ 4827320 w 4827320"/>
                <a:gd name="connsiteY150" fmla="*/ 754083 h 1425039"/>
                <a:gd name="connsiteX151" fmla="*/ 4785756 w 4827320"/>
                <a:gd name="connsiteY151" fmla="*/ 688769 h 1425039"/>
                <a:gd name="connsiteX152" fmla="*/ 4797631 w 4827320"/>
                <a:gd name="connsiteY152" fmla="*/ 653143 h 1425039"/>
                <a:gd name="connsiteX153" fmla="*/ 4631377 w 4827320"/>
                <a:gd name="connsiteY153" fmla="*/ 403761 h 1425039"/>
                <a:gd name="connsiteX154" fmla="*/ 4678878 w 4827320"/>
                <a:gd name="connsiteY154" fmla="*/ 409699 h 1425039"/>
                <a:gd name="connsiteX155" fmla="*/ 4524499 w 4827320"/>
                <a:gd name="connsiteY155" fmla="*/ 225631 h 1425039"/>
                <a:gd name="connsiteX156" fmla="*/ 4506686 w 4827320"/>
                <a:gd name="connsiteY156" fmla="*/ 178130 h 1425039"/>
                <a:gd name="connsiteX157" fmla="*/ 4459184 w 4827320"/>
                <a:gd name="connsiteY157" fmla="*/ 41564 h 1425039"/>
                <a:gd name="connsiteX158" fmla="*/ 4435434 w 4827320"/>
                <a:gd name="connsiteY158" fmla="*/ 83128 h 1425039"/>
                <a:gd name="connsiteX159" fmla="*/ 4441372 w 4827320"/>
                <a:gd name="connsiteY159" fmla="*/ 172192 h 1425039"/>
                <a:gd name="connsiteX160" fmla="*/ 4405746 w 4827320"/>
                <a:gd name="connsiteY160" fmla="*/ 89065 h 1425039"/>
                <a:gd name="connsiteX161" fmla="*/ 4447309 w 4827320"/>
                <a:gd name="connsiteY161" fmla="*/ 0 h 1425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4827320" h="1425039">
                  <a:moveTo>
                    <a:pt x="0" y="207818"/>
                  </a:moveTo>
                  <a:lnTo>
                    <a:pt x="53439" y="237507"/>
                  </a:lnTo>
                  <a:lnTo>
                    <a:pt x="59377" y="279070"/>
                  </a:lnTo>
                  <a:lnTo>
                    <a:pt x="100940" y="332509"/>
                  </a:lnTo>
                  <a:lnTo>
                    <a:pt x="190005" y="385948"/>
                  </a:lnTo>
                  <a:lnTo>
                    <a:pt x="201881" y="415637"/>
                  </a:lnTo>
                  <a:lnTo>
                    <a:pt x="261257" y="528452"/>
                  </a:lnTo>
                  <a:lnTo>
                    <a:pt x="267195" y="581891"/>
                  </a:lnTo>
                  <a:lnTo>
                    <a:pt x="326572" y="641268"/>
                  </a:lnTo>
                  <a:lnTo>
                    <a:pt x="350322" y="682831"/>
                  </a:lnTo>
                  <a:lnTo>
                    <a:pt x="403761" y="712520"/>
                  </a:lnTo>
                  <a:lnTo>
                    <a:pt x="504701" y="760021"/>
                  </a:lnTo>
                  <a:lnTo>
                    <a:pt x="534390" y="783772"/>
                  </a:lnTo>
                  <a:lnTo>
                    <a:pt x="552203" y="754083"/>
                  </a:lnTo>
                  <a:lnTo>
                    <a:pt x="581891" y="742208"/>
                  </a:lnTo>
                  <a:lnTo>
                    <a:pt x="587829" y="700644"/>
                  </a:lnTo>
                  <a:lnTo>
                    <a:pt x="629392" y="659081"/>
                  </a:lnTo>
                  <a:lnTo>
                    <a:pt x="665018" y="647205"/>
                  </a:lnTo>
                  <a:lnTo>
                    <a:pt x="700644" y="623455"/>
                  </a:lnTo>
                  <a:lnTo>
                    <a:pt x="795647" y="635330"/>
                  </a:lnTo>
                  <a:lnTo>
                    <a:pt x="866899" y="659081"/>
                  </a:lnTo>
                  <a:lnTo>
                    <a:pt x="902525" y="718457"/>
                  </a:lnTo>
                  <a:lnTo>
                    <a:pt x="967839" y="783772"/>
                  </a:lnTo>
                  <a:lnTo>
                    <a:pt x="1015340" y="896587"/>
                  </a:lnTo>
                  <a:lnTo>
                    <a:pt x="1086592" y="973777"/>
                  </a:lnTo>
                  <a:lnTo>
                    <a:pt x="1140031" y="1039091"/>
                  </a:lnTo>
                  <a:lnTo>
                    <a:pt x="1193470" y="1080655"/>
                  </a:lnTo>
                  <a:lnTo>
                    <a:pt x="1205346" y="1145969"/>
                  </a:lnTo>
                  <a:lnTo>
                    <a:pt x="1246909" y="1235034"/>
                  </a:lnTo>
                  <a:lnTo>
                    <a:pt x="1282535" y="1330037"/>
                  </a:lnTo>
                  <a:lnTo>
                    <a:pt x="1324099" y="1353787"/>
                  </a:lnTo>
                  <a:lnTo>
                    <a:pt x="1389413" y="1371600"/>
                  </a:lnTo>
                  <a:lnTo>
                    <a:pt x="1425039" y="1371600"/>
                  </a:lnTo>
                  <a:lnTo>
                    <a:pt x="1472540" y="1401289"/>
                  </a:lnTo>
                  <a:lnTo>
                    <a:pt x="1537855" y="1407226"/>
                  </a:lnTo>
                  <a:lnTo>
                    <a:pt x="1603169" y="1425039"/>
                  </a:lnTo>
                  <a:lnTo>
                    <a:pt x="1638795" y="1413164"/>
                  </a:lnTo>
                  <a:lnTo>
                    <a:pt x="1609107" y="1395351"/>
                  </a:lnTo>
                  <a:lnTo>
                    <a:pt x="1615044" y="1318161"/>
                  </a:lnTo>
                  <a:lnTo>
                    <a:pt x="1591294" y="1294411"/>
                  </a:lnTo>
                  <a:lnTo>
                    <a:pt x="1597231" y="1252847"/>
                  </a:lnTo>
                  <a:lnTo>
                    <a:pt x="1597231" y="1252847"/>
                  </a:lnTo>
                  <a:lnTo>
                    <a:pt x="1585356" y="1199408"/>
                  </a:lnTo>
                  <a:lnTo>
                    <a:pt x="1597231" y="1140031"/>
                  </a:lnTo>
                  <a:lnTo>
                    <a:pt x="1555668" y="1140031"/>
                  </a:lnTo>
                  <a:lnTo>
                    <a:pt x="1585356" y="1116281"/>
                  </a:lnTo>
                  <a:lnTo>
                    <a:pt x="1626920" y="1039091"/>
                  </a:lnTo>
                  <a:lnTo>
                    <a:pt x="1573481" y="1033153"/>
                  </a:lnTo>
                  <a:lnTo>
                    <a:pt x="1632857" y="1009403"/>
                  </a:lnTo>
                  <a:lnTo>
                    <a:pt x="1650670" y="979715"/>
                  </a:lnTo>
                  <a:lnTo>
                    <a:pt x="1638795" y="955964"/>
                  </a:lnTo>
                  <a:lnTo>
                    <a:pt x="1662546" y="955964"/>
                  </a:lnTo>
                  <a:lnTo>
                    <a:pt x="1715984" y="902525"/>
                  </a:lnTo>
                  <a:lnTo>
                    <a:pt x="1721922" y="872837"/>
                  </a:lnTo>
                  <a:lnTo>
                    <a:pt x="1751610" y="872837"/>
                  </a:lnTo>
                  <a:lnTo>
                    <a:pt x="1751610" y="872837"/>
                  </a:lnTo>
                  <a:lnTo>
                    <a:pt x="1769423" y="825335"/>
                  </a:lnTo>
                  <a:lnTo>
                    <a:pt x="1900052" y="825335"/>
                  </a:lnTo>
                  <a:lnTo>
                    <a:pt x="2024743" y="688769"/>
                  </a:lnTo>
                  <a:lnTo>
                    <a:pt x="2042556" y="617517"/>
                  </a:lnTo>
                  <a:lnTo>
                    <a:pt x="2078182" y="593766"/>
                  </a:lnTo>
                  <a:lnTo>
                    <a:pt x="2107870" y="629392"/>
                  </a:lnTo>
                  <a:lnTo>
                    <a:pt x="2090057" y="641268"/>
                  </a:lnTo>
                  <a:lnTo>
                    <a:pt x="2125683" y="641268"/>
                  </a:lnTo>
                  <a:lnTo>
                    <a:pt x="2303813" y="570016"/>
                  </a:lnTo>
                  <a:lnTo>
                    <a:pt x="2422566" y="570016"/>
                  </a:lnTo>
                  <a:lnTo>
                    <a:pt x="2452255" y="581891"/>
                  </a:lnTo>
                  <a:lnTo>
                    <a:pt x="2553195" y="587829"/>
                  </a:lnTo>
                  <a:lnTo>
                    <a:pt x="2559133" y="558140"/>
                  </a:lnTo>
                  <a:lnTo>
                    <a:pt x="2600696" y="534390"/>
                  </a:lnTo>
                  <a:lnTo>
                    <a:pt x="2600696" y="534390"/>
                  </a:lnTo>
                  <a:lnTo>
                    <a:pt x="2660073" y="564078"/>
                  </a:lnTo>
                  <a:lnTo>
                    <a:pt x="2707574" y="564078"/>
                  </a:lnTo>
                  <a:lnTo>
                    <a:pt x="2660073" y="486889"/>
                  </a:lnTo>
                  <a:lnTo>
                    <a:pt x="2666010" y="480951"/>
                  </a:lnTo>
                  <a:lnTo>
                    <a:pt x="2737262" y="552203"/>
                  </a:lnTo>
                  <a:lnTo>
                    <a:pt x="2719449" y="647205"/>
                  </a:lnTo>
                  <a:lnTo>
                    <a:pt x="2796639" y="670956"/>
                  </a:lnTo>
                  <a:lnTo>
                    <a:pt x="2832265" y="635330"/>
                  </a:lnTo>
                  <a:lnTo>
                    <a:pt x="2885704" y="641268"/>
                  </a:lnTo>
                  <a:lnTo>
                    <a:pt x="2927268" y="623455"/>
                  </a:lnTo>
                  <a:lnTo>
                    <a:pt x="2939143" y="593766"/>
                  </a:lnTo>
                  <a:lnTo>
                    <a:pt x="2897579" y="534390"/>
                  </a:lnTo>
                  <a:lnTo>
                    <a:pt x="2903517" y="516577"/>
                  </a:lnTo>
                  <a:lnTo>
                    <a:pt x="2951018" y="528452"/>
                  </a:lnTo>
                  <a:lnTo>
                    <a:pt x="2956956" y="558140"/>
                  </a:lnTo>
                  <a:lnTo>
                    <a:pt x="3046021" y="599704"/>
                  </a:lnTo>
                  <a:lnTo>
                    <a:pt x="3081647" y="641268"/>
                  </a:lnTo>
                  <a:lnTo>
                    <a:pt x="3111335" y="581891"/>
                  </a:lnTo>
                  <a:lnTo>
                    <a:pt x="3069772" y="534390"/>
                  </a:lnTo>
                  <a:lnTo>
                    <a:pt x="3022270" y="528452"/>
                  </a:lnTo>
                  <a:lnTo>
                    <a:pt x="3046021" y="475013"/>
                  </a:lnTo>
                  <a:lnTo>
                    <a:pt x="3087584" y="451263"/>
                  </a:lnTo>
                  <a:lnTo>
                    <a:pt x="3046021" y="427512"/>
                  </a:lnTo>
                  <a:lnTo>
                    <a:pt x="3004457" y="433450"/>
                  </a:lnTo>
                  <a:lnTo>
                    <a:pt x="2968831" y="445325"/>
                  </a:lnTo>
                  <a:lnTo>
                    <a:pt x="2968831" y="397824"/>
                  </a:lnTo>
                  <a:lnTo>
                    <a:pt x="2951018" y="391886"/>
                  </a:lnTo>
                  <a:lnTo>
                    <a:pt x="2933205" y="421574"/>
                  </a:lnTo>
                  <a:lnTo>
                    <a:pt x="2832265" y="380011"/>
                  </a:lnTo>
                  <a:lnTo>
                    <a:pt x="2885704" y="368135"/>
                  </a:lnTo>
                  <a:lnTo>
                    <a:pt x="2891642" y="344385"/>
                  </a:lnTo>
                  <a:lnTo>
                    <a:pt x="3034146" y="385948"/>
                  </a:lnTo>
                  <a:lnTo>
                    <a:pt x="3099460" y="320634"/>
                  </a:lnTo>
                  <a:lnTo>
                    <a:pt x="3265714" y="302821"/>
                  </a:lnTo>
                  <a:lnTo>
                    <a:pt x="3283527" y="261257"/>
                  </a:lnTo>
                  <a:lnTo>
                    <a:pt x="3325091" y="302821"/>
                  </a:lnTo>
                  <a:lnTo>
                    <a:pt x="3420094" y="290946"/>
                  </a:lnTo>
                  <a:lnTo>
                    <a:pt x="3426031" y="249382"/>
                  </a:lnTo>
                  <a:lnTo>
                    <a:pt x="3473533" y="249382"/>
                  </a:lnTo>
                  <a:lnTo>
                    <a:pt x="3526972" y="237507"/>
                  </a:lnTo>
                  <a:lnTo>
                    <a:pt x="3651662" y="249382"/>
                  </a:lnTo>
                  <a:lnTo>
                    <a:pt x="3699164" y="261257"/>
                  </a:lnTo>
                  <a:lnTo>
                    <a:pt x="3728852" y="285008"/>
                  </a:lnTo>
                  <a:lnTo>
                    <a:pt x="3776353" y="314696"/>
                  </a:lnTo>
                  <a:lnTo>
                    <a:pt x="3788229" y="338447"/>
                  </a:lnTo>
                  <a:lnTo>
                    <a:pt x="3865418" y="326572"/>
                  </a:lnTo>
                  <a:lnTo>
                    <a:pt x="3930733" y="279070"/>
                  </a:lnTo>
                  <a:lnTo>
                    <a:pt x="3930733" y="279070"/>
                  </a:lnTo>
                  <a:lnTo>
                    <a:pt x="3924795" y="243444"/>
                  </a:lnTo>
                  <a:lnTo>
                    <a:pt x="3972296" y="243444"/>
                  </a:lnTo>
                  <a:lnTo>
                    <a:pt x="4043548" y="249382"/>
                  </a:lnTo>
                  <a:lnTo>
                    <a:pt x="4096987" y="296883"/>
                  </a:lnTo>
                  <a:lnTo>
                    <a:pt x="4096987" y="338447"/>
                  </a:lnTo>
                  <a:lnTo>
                    <a:pt x="4245429" y="391886"/>
                  </a:lnTo>
                  <a:lnTo>
                    <a:pt x="4269179" y="457200"/>
                  </a:lnTo>
                  <a:lnTo>
                    <a:pt x="4269179" y="528452"/>
                  </a:lnTo>
                  <a:lnTo>
                    <a:pt x="4269179" y="581891"/>
                  </a:lnTo>
                  <a:lnTo>
                    <a:pt x="4292930" y="647205"/>
                  </a:lnTo>
                  <a:lnTo>
                    <a:pt x="4310743" y="635330"/>
                  </a:lnTo>
                  <a:lnTo>
                    <a:pt x="4352307" y="670956"/>
                  </a:lnTo>
                  <a:lnTo>
                    <a:pt x="4340431" y="700644"/>
                  </a:lnTo>
                  <a:lnTo>
                    <a:pt x="4364182" y="789709"/>
                  </a:lnTo>
                  <a:lnTo>
                    <a:pt x="4405746" y="825335"/>
                  </a:lnTo>
                  <a:lnTo>
                    <a:pt x="4429496" y="807522"/>
                  </a:lnTo>
                  <a:lnTo>
                    <a:pt x="4453247" y="813460"/>
                  </a:lnTo>
                  <a:lnTo>
                    <a:pt x="4471060" y="860961"/>
                  </a:lnTo>
                  <a:lnTo>
                    <a:pt x="4512623" y="890650"/>
                  </a:lnTo>
                  <a:lnTo>
                    <a:pt x="4500748" y="902525"/>
                  </a:lnTo>
                  <a:lnTo>
                    <a:pt x="4554187" y="1003465"/>
                  </a:lnTo>
                  <a:lnTo>
                    <a:pt x="4572000" y="1009403"/>
                  </a:lnTo>
                  <a:lnTo>
                    <a:pt x="4649190" y="1056904"/>
                  </a:lnTo>
                  <a:lnTo>
                    <a:pt x="4661065" y="1092530"/>
                  </a:lnTo>
                  <a:lnTo>
                    <a:pt x="4702629" y="1092530"/>
                  </a:lnTo>
                  <a:lnTo>
                    <a:pt x="4696691" y="1122218"/>
                  </a:lnTo>
                  <a:lnTo>
                    <a:pt x="4684816" y="1128156"/>
                  </a:lnTo>
                  <a:lnTo>
                    <a:pt x="4708566" y="1140031"/>
                  </a:lnTo>
                  <a:lnTo>
                    <a:pt x="4750130" y="1116281"/>
                  </a:lnTo>
                  <a:lnTo>
                    <a:pt x="4803569" y="1104405"/>
                  </a:lnTo>
                  <a:lnTo>
                    <a:pt x="4827320" y="973777"/>
                  </a:lnTo>
                  <a:lnTo>
                    <a:pt x="4827320" y="754083"/>
                  </a:lnTo>
                  <a:lnTo>
                    <a:pt x="4785756" y="688769"/>
                  </a:lnTo>
                  <a:lnTo>
                    <a:pt x="4797631" y="653143"/>
                  </a:lnTo>
                  <a:lnTo>
                    <a:pt x="4631377" y="403761"/>
                  </a:lnTo>
                  <a:lnTo>
                    <a:pt x="4678878" y="409699"/>
                  </a:lnTo>
                  <a:lnTo>
                    <a:pt x="4524499" y="225631"/>
                  </a:lnTo>
                  <a:lnTo>
                    <a:pt x="4506686" y="178130"/>
                  </a:lnTo>
                  <a:lnTo>
                    <a:pt x="4459184" y="41564"/>
                  </a:lnTo>
                  <a:lnTo>
                    <a:pt x="4435434" y="83128"/>
                  </a:lnTo>
                  <a:lnTo>
                    <a:pt x="4441372" y="172192"/>
                  </a:lnTo>
                  <a:lnTo>
                    <a:pt x="4405746" y="89065"/>
                  </a:lnTo>
                  <a:lnTo>
                    <a:pt x="4447309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ZoneTexte 45"/>
          <p:cNvSpPr txBox="1"/>
          <p:nvPr/>
        </p:nvSpPr>
        <p:spPr>
          <a:xfrm>
            <a:off x="6848630" y="5074328"/>
            <a:ext cx="675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cap="small" dirty="0" smtClean="0">
                <a:latin typeface="Tw Cen MT" pitchFamily="34" charset="0"/>
              </a:rPr>
              <a:t>Floride</a:t>
            </a:r>
            <a:endParaRPr lang="fr-FR" sz="1400" b="1" i="1" cap="small" dirty="0">
              <a:latin typeface="Tw Cen MT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4703691" y="5349891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cap="small" dirty="0" smtClean="0">
                <a:latin typeface="Tw Cen MT" pitchFamily="34" charset="0"/>
              </a:rPr>
              <a:t>Texas</a:t>
            </a:r>
            <a:endParaRPr lang="fr-FR" sz="1400" b="1" i="1" cap="small" dirty="0">
              <a:latin typeface="Tw Cen MT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5580112" y="6433591"/>
            <a:ext cx="1838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Golfe du Mexique</a:t>
            </a:r>
            <a:endParaRPr lang="fr-FR" sz="1400" b="1" cap="small" spc="-150" dirty="0">
              <a:solidFill>
                <a:srgbClr val="0070C0"/>
              </a:solidFill>
              <a:latin typeface="Tw Cen M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92000" y="-2"/>
            <a:ext cx="3528842" cy="115200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7425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Principaux axes de transport transnationaux</a:t>
            </a:r>
          </a:p>
          <a:p>
            <a:pPr marL="987425"/>
            <a:endParaRPr lang="fr-FR" sz="1200" b="1" dirty="0">
              <a:solidFill>
                <a:schemeClr val="tx1"/>
              </a:solidFill>
              <a:latin typeface="Tw Cen MT" pitchFamily="34" charset="0"/>
            </a:endParaRPr>
          </a:p>
          <a:p>
            <a:pPr marL="987425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Axes fluviaux navigables majeurs</a:t>
            </a:r>
            <a:endParaRPr lang="fr-FR" sz="1400" b="1" dirty="0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1"/>
            <a:ext cx="4392000" cy="115200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II. Des pôles et des réseaux qui structurent l’espace.</a:t>
            </a:r>
          </a:p>
          <a:p>
            <a:pPr marL="987425"/>
            <a:endParaRPr lang="fr-FR" sz="1200" b="1" dirty="0" smtClean="0">
              <a:solidFill>
                <a:schemeClr val="tx1"/>
              </a:solidFill>
              <a:latin typeface="Tw Cen MT" pitchFamily="34" charset="0"/>
            </a:endParaRPr>
          </a:p>
          <a:p>
            <a:pPr marL="987425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Grandes métropoles</a:t>
            </a:r>
          </a:p>
          <a:p>
            <a:pPr marL="987425"/>
            <a:endParaRPr lang="fr-FR" sz="1200" b="1" dirty="0" smtClean="0">
              <a:solidFill>
                <a:schemeClr val="tx1"/>
              </a:solidFill>
              <a:latin typeface="Tw Cen MT" pitchFamily="34" charset="0"/>
            </a:endParaRPr>
          </a:p>
          <a:p>
            <a:pPr marL="987425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Mégalopolis</a:t>
            </a:r>
          </a:p>
        </p:txBody>
      </p:sp>
      <p:sp>
        <p:nvSpPr>
          <p:cNvPr id="42" name="Ellipse 41"/>
          <p:cNvSpPr/>
          <p:nvPr/>
        </p:nvSpPr>
        <p:spPr>
          <a:xfrm>
            <a:off x="425475" y="467999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8513516" y="2052754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6228184" y="2669800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Detroit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404037" y="3501008"/>
            <a:ext cx="599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Denver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1115616" y="1340768"/>
            <a:ext cx="545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Seattle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23023" y="3270688"/>
            <a:ext cx="952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San Francisco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1596152" y="4024809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1788386" y="3933032"/>
            <a:ext cx="767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Las Vegas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4211960" y="4638675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Dallas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5116734" y="5615921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5220072" y="5445224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Houston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7092280" y="4448034"/>
            <a:ext cx="59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Atlanta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7224758" y="6165304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Miami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179512" y="764704"/>
            <a:ext cx="686834" cy="27252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 rot="17634020">
            <a:off x="7422844" y="2213685"/>
            <a:ext cx="1672118" cy="85646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8028384" y="1988840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Boston</a:t>
            </a:r>
            <a:endParaRPr lang="fr-FR" sz="1400" b="1" spc="-150" dirty="0">
              <a:latin typeface="Tw Cen MT" pitchFamily="34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 flipV="1">
            <a:off x="4692729" y="188640"/>
            <a:ext cx="56912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Forme libre 29"/>
          <p:cNvSpPr/>
          <p:nvPr/>
        </p:nvSpPr>
        <p:spPr>
          <a:xfrm>
            <a:off x="1047750" y="1562100"/>
            <a:ext cx="5000625" cy="1390650"/>
          </a:xfrm>
          <a:custGeom>
            <a:avLst/>
            <a:gdLst>
              <a:gd name="connsiteX0" fmla="*/ 5000625 w 5000625"/>
              <a:gd name="connsiteY0" fmla="*/ 1390650 h 1390650"/>
              <a:gd name="connsiteX1" fmla="*/ 4857750 w 5000625"/>
              <a:gd name="connsiteY1" fmla="*/ 1019175 h 1390650"/>
              <a:gd name="connsiteX2" fmla="*/ 0 w 5000625"/>
              <a:gd name="connsiteY2" fmla="*/ 0 h 1390650"/>
              <a:gd name="connsiteX3" fmla="*/ 0 w 5000625"/>
              <a:gd name="connsiteY3" fmla="*/ 0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625" h="1390650">
                <a:moveTo>
                  <a:pt x="5000625" y="1390650"/>
                </a:moveTo>
                <a:lnTo>
                  <a:pt x="4857750" y="1019175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457200" y="2952750"/>
            <a:ext cx="5619750" cy="695325"/>
          </a:xfrm>
          <a:custGeom>
            <a:avLst/>
            <a:gdLst>
              <a:gd name="connsiteX0" fmla="*/ 5619750 w 5619750"/>
              <a:gd name="connsiteY0" fmla="*/ 0 h 695325"/>
              <a:gd name="connsiteX1" fmla="*/ 2867025 w 5619750"/>
              <a:gd name="connsiteY1" fmla="*/ 695325 h 695325"/>
              <a:gd name="connsiteX2" fmla="*/ 0 w 5619750"/>
              <a:gd name="connsiteY2" fmla="*/ 533400 h 695325"/>
              <a:gd name="connsiteX3" fmla="*/ 0 w 5619750"/>
              <a:gd name="connsiteY3" fmla="*/ 53340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0" h="695325">
                <a:moveTo>
                  <a:pt x="5619750" y="0"/>
                </a:moveTo>
                <a:lnTo>
                  <a:pt x="2867025" y="695325"/>
                </a:lnTo>
                <a:lnTo>
                  <a:pt x="0" y="533400"/>
                </a:lnTo>
                <a:lnTo>
                  <a:pt x="0" y="5334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5" name="Forme libre 234"/>
          <p:cNvSpPr/>
          <p:nvPr/>
        </p:nvSpPr>
        <p:spPr>
          <a:xfrm>
            <a:off x="4410075" y="3000375"/>
            <a:ext cx="1676400" cy="3629025"/>
          </a:xfrm>
          <a:custGeom>
            <a:avLst/>
            <a:gdLst>
              <a:gd name="connsiteX0" fmla="*/ 1676400 w 1676400"/>
              <a:gd name="connsiteY0" fmla="*/ 0 h 3629025"/>
              <a:gd name="connsiteX1" fmla="*/ 390525 w 1676400"/>
              <a:gd name="connsiteY1" fmla="*/ 1895475 h 3629025"/>
              <a:gd name="connsiteX2" fmla="*/ 0 w 1676400"/>
              <a:gd name="connsiteY2" fmla="*/ 3629025 h 36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3629025">
                <a:moveTo>
                  <a:pt x="1676400" y="0"/>
                </a:moveTo>
                <a:lnTo>
                  <a:pt x="390525" y="1895475"/>
                </a:lnTo>
                <a:lnTo>
                  <a:pt x="0" y="3629025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2" name="Forme libre 241"/>
          <p:cNvSpPr/>
          <p:nvPr/>
        </p:nvSpPr>
        <p:spPr>
          <a:xfrm>
            <a:off x="6124575" y="2933700"/>
            <a:ext cx="695325" cy="123825"/>
          </a:xfrm>
          <a:custGeom>
            <a:avLst/>
            <a:gdLst>
              <a:gd name="connsiteX0" fmla="*/ 695325 w 695325"/>
              <a:gd name="connsiteY0" fmla="*/ 0 h 123825"/>
              <a:gd name="connsiteX1" fmla="*/ 0 w 695325"/>
              <a:gd name="connsiteY1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5325" h="123825">
                <a:moveTo>
                  <a:pt x="695325" y="0"/>
                </a:moveTo>
                <a:lnTo>
                  <a:pt x="0" y="123825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3" name="Forme libre 242"/>
          <p:cNvSpPr/>
          <p:nvPr/>
        </p:nvSpPr>
        <p:spPr>
          <a:xfrm>
            <a:off x="7038975" y="2638425"/>
            <a:ext cx="1333500" cy="3648075"/>
          </a:xfrm>
          <a:custGeom>
            <a:avLst/>
            <a:gdLst>
              <a:gd name="connsiteX0" fmla="*/ 1333500 w 1333500"/>
              <a:gd name="connsiteY0" fmla="*/ 0 h 3648075"/>
              <a:gd name="connsiteX1" fmla="*/ 1114425 w 1333500"/>
              <a:gd name="connsiteY1" fmla="*/ 381000 h 3648075"/>
              <a:gd name="connsiteX2" fmla="*/ 866775 w 1333500"/>
              <a:gd name="connsiteY2" fmla="*/ 533400 h 3648075"/>
              <a:gd name="connsiteX3" fmla="*/ 0 w 1333500"/>
              <a:gd name="connsiteY3" fmla="*/ 2047875 h 3648075"/>
              <a:gd name="connsiteX4" fmla="*/ 828675 w 13335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0" h="3648075">
                <a:moveTo>
                  <a:pt x="1333500" y="0"/>
                </a:moveTo>
                <a:lnTo>
                  <a:pt x="1114425" y="381000"/>
                </a:lnTo>
                <a:lnTo>
                  <a:pt x="866775" y="533400"/>
                </a:lnTo>
                <a:lnTo>
                  <a:pt x="0" y="2047875"/>
                </a:lnTo>
                <a:lnTo>
                  <a:pt x="828675" y="3648075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6" name="Connecteur droit avec flèche 245"/>
          <p:cNvCxnSpPr/>
          <p:nvPr/>
        </p:nvCxnSpPr>
        <p:spPr>
          <a:xfrm flipV="1">
            <a:off x="8347842" y="1314450"/>
            <a:ext cx="0" cy="129210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8" name="Forme libre 247"/>
          <p:cNvSpPr/>
          <p:nvPr/>
        </p:nvSpPr>
        <p:spPr>
          <a:xfrm>
            <a:off x="6819900" y="2581275"/>
            <a:ext cx="1543050" cy="523875"/>
          </a:xfrm>
          <a:custGeom>
            <a:avLst/>
            <a:gdLst>
              <a:gd name="connsiteX0" fmla="*/ 1543050 w 1543050"/>
              <a:gd name="connsiteY0" fmla="*/ 0 h 523875"/>
              <a:gd name="connsiteX1" fmla="*/ 28575 w 1543050"/>
              <a:gd name="connsiteY1" fmla="*/ 523875 h 523875"/>
              <a:gd name="connsiteX2" fmla="*/ 0 w 1543050"/>
              <a:gd name="connsiteY2" fmla="*/ 35242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523875">
                <a:moveTo>
                  <a:pt x="1543050" y="0"/>
                </a:moveTo>
                <a:lnTo>
                  <a:pt x="28575" y="523875"/>
                </a:lnTo>
                <a:lnTo>
                  <a:pt x="0" y="352425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9" name="Forme libre 248"/>
          <p:cNvSpPr/>
          <p:nvPr/>
        </p:nvSpPr>
        <p:spPr>
          <a:xfrm>
            <a:off x="428625" y="1181100"/>
            <a:ext cx="6619875" cy="3743325"/>
          </a:xfrm>
          <a:custGeom>
            <a:avLst/>
            <a:gdLst>
              <a:gd name="connsiteX0" fmla="*/ 6619875 w 6619875"/>
              <a:gd name="connsiteY0" fmla="*/ 3486150 h 3743325"/>
              <a:gd name="connsiteX1" fmla="*/ 4371975 w 6619875"/>
              <a:gd name="connsiteY1" fmla="*/ 3743325 h 3743325"/>
              <a:gd name="connsiteX2" fmla="*/ 1600200 w 6619875"/>
              <a:gd name="connsiteY2" fmla="*/ 3600450 h 3743325"/>
              <a:gd name="connsiteX3" fmla="*/ 552450 w 6619875"/>
              <a:gd name="connsiteY3" fmla="*/ 3267075 h 3743325"/>
              <a:gd name="connsiteX4" fmla="*/ 0 w 6619875"/>
              <a:gd name="connsiteY4" fmla="*/ 2247900 h 3743325"/>
              <a:gd name="connsiteX5" fmla="*/ 600075 w 6619875"/>
              <a:gd name="connsiteY5" fmla="*/ 333375 h 3743325"/>
              <a:gd name="connsiteX6" fmla="*/ 809625 w 6619875"/>
              <a:gd name="connsiteY6" fmla="*/ 0 h 374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9875" h="3743325">
                <a:moveTo>
                  <a:pt x="6619875" y="3486150"/>
                </a:moveTo>
                <a:lnTo>
                  <a:pt x="4371975" y="3743325"/>
                </a:lnTo>
                <a:lnTo>
                  <a:pt x="1600200" y="3600450"/>
                </a:lnTo>
                <a:lnTo>
                  <a:pt x="552450" y="3267075"/>
                </a:lnTo>
                <a:lnTo>
                  <a:pt x="0" y="2247900"/>
                </a:lnTo>
                <a:lnTo>
                  <a:pt x="600075" y="333375"/>
                </a:lnTo>
                <a:lnTo>
                  <a:pt x="809625" y="0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1" name="Connecteur droit avec flèche 250"/>
          <p:cNvCxnSpPr/>
          <p:nvPr/>
        </p:nvCxnSpPr>
        <p:spPr>
          <a:xfrm flipH="1">
            <a:off x="2987824" y="4856747"/>
            <a:ext cx="180379" cy="83223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/>
          <p:nvPr/>
        </p:nvCxnSpPr>
        <p:spPr>
          <a:xfrm flipH="1">
            <a:off x="2187913" y="4793687"/>
            <a:ext cx="180379" cy="83223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Ellipse 72"/>
          <p:cNvSpPr/>
          <p:nvPr/>
        </p:nvSpPr>
        <p:spPr>
          <a:xfrm>
            <a:off x="8203842" y="2462554"/>
            <a:ext cx="288000" cy="288000"/>
          </a:xfrm>
          <a:prstGeom prst="ellipse">
            <a:avLst/>
          </a:prstGeom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8056859" y="2880592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6700955" y="2790824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5940184" y="2823689"/>
            <a:ext cx="288000" cy="288000"/>
          </a:xfrm>
          <a:prstGeom prst="ellipse">
            <a:avLst/>
          </a:prstGeom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7812842" y="3054688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6943596" y="4539811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7748546" y="6188297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4692729" y="4798851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3214788" y="3558055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/>
          <p:cNvSpPr/>
          <p:nvPr/>
        </p:nvSpPr>
        <p:spPr>
          <a:xfrm>
            <a:off x="808500" y="4301101"/>
            <a:ext cx="288000" cy="288000"/>
          </a:xfrm>
          <a:prstGeom prst="ellipse">
            <a:avLst/>
          </a:prstGeom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341504" y="3319533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938354" y="1444305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251520" y="3717032"/>
            <a:ext cx="898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cap="small" dirty="0" smtClean="0">
                <a:latin typeface="Tw Cen MT" pitchFamily="34" charset="0"/>
              </a:rPr>
              <a:t>Californie</a:t>
            </a:r>
            <a:endParaRPr lang="fr-FR" sz="1400" b="1" i="1" cap="small" dirty="0">
              <a:latin typeface="Tw Cen MT" pitchFamily="34" charset="0"/>
            </a:endParaRPr>
          </a:p>
        </p:txBody>
      </p:sp>
      <p:grpSp>
        <p:nvGrpSpPr>
          <p:cNvPr id="101" name="Groupe 100"/>
          <p:cNvGrpSpPr/>
          <p:nvPr/>
        </p:nvGrpSpPr>
        <p:grpSpPr>
          <a:xfrm>
            <a:off x="4102100" y="2171700"/>
            <a:ext cx="3479800" cy="3568700"/>
            <a:chOff x="4102100" y="2171700"/>
            <a:chExt cx="3479800" cy="3568700"/>
          </a:xfrm>
        </p:grpSpPr>
        <p:sp>
          <p:nvSpPr>
            <p:cNvPr id="102" name="Forme libre 101"/>
            <p:cNvSpPr/>
            <p:nvPr/>
          </p:nvSpPr>
          <p:spPr>
            <a:xfrm>
              <a:off x="5721350" y="2660650"/>
              <a:ext cx="1860550" cy="3079750"/>
            </a:xfrm>
            <a:custGeom>
              <a:avLst/>
              <a:gdLst>
                <a:gd name="connsiteX0" fmla="*/ 450850 w 1860550"/>
                <a:gd name="connsiteY0" fmla="*/ 3079750 h 3079750"/>
                <a:gd name="connsiteX1" fmla="*/ 342900 w 1860550"/>
                <a:gd name="connsiteY1" fmla="*/ 3003550 h 3079750"/>
                <a:gd name="connsiteX2" fmla="*/ 304800 w 1860550"/>
                <a:gd name="connsiteY2" fmla="*/ 2940050 h 3079750"/>
                <a:gd name="connsiteX3" fmla="*/ 203200 w 1860550"/>
                <a:gd name="connsiteY3" fmla="*/ 2940050 h 3079750"/>
                <a:gd name="connsiteX4" fmla="*/ 158750 w 1860550"/>
                <a:gd name="connsiteY4" fmla="*/ 2940050 h 3079750"/>
                <a:gd name="connsiteX5" fmla="*/ 25400 w 1860550"/>
                <a:gd name="connsiteY5" fmla="*/ 2819400 h 3079750"/>
                <a:gd name="connsiteX6" fmla="*/ 0 w 1860550"/>
                <a:gd name="connsiteY6" fmla="*/ 2755900 h 3079750"/>
                <a:gd name="connsiteX7" fmla="*/ 6350 w 1860550"/>
                <a:gd name="connsiteY7" fmla="*/ 2692400 h 3079750"/>
                <a:gd name="connsiteX8" fmla="*/ 31750 w 1860550"/>
                <a:gd name="connsiteY8" fmla="*/ 2654300 h 3079750"/>
                <a:gd name="connsiteX9" fmla="*/ 25400 w 1860550"/>
                <a:gd name="connsiteY9" fmla="*/ 2622550 h 3079750"/>
                <a:gd name="connsiteX10" fmla="*/ 69850 w 1860550"/>
                <a:gd name="connsiteY10" fmla="*/ 2546350 h 3079750"/>
                <a:gd name="connsiteX11" fmla="*/ 69850 w 1860550"/>
                <a:gd name="connsiteY11" fmla="*/ 2476500 h 3079750"/>
                <a:gd name="connsiteX12" fmla="*/ 69850 w 1860550"/>
                <a:gd name="connsiteY12" fmla="*/ 2374900 h 3079750"/>
                <a:gd name="connsiteX13" fmla="*/ 44450 w 1860550"/>
                <a:gd name="connsiteY13" fmla="*/ 2324100 h 3079750"/>
                <a:gd name="connsiteX14" fmla="*/ 44450 w 1860550"/>
                <a:gd name="connsiteY14" fmla="*/ 2222500 h 3079750"/>
                <a:gd name="connsiteX15" fmla="*/ 38100 w 1860550"/>
                <a:gd name="connsiteY15" fmla="*/ 2190750 h 3079750"/>
                <a:gd name="connsiteX16" fmla="*/ 63500 w 1860550"/>
                <a:gd name="connsiteY16" fmla="*/ 2120900 h 3079750"/>
                <a:gd name="connsiteX17" fmla="*/ 95250 w 1860550"/>
                <a:gd name="connsiteY17" fmla="*/ 2070100 h 3079750"/>
                <a:gd name="connsiteX18" fmla="*/ 120650 w 1860550"/>
                <a:gd name="connsiteY18" fmla="*/ 2019300 h 3079750"/>
                <a:gd name="connsiteX19" fmla="*/ 139700 w 1860550"/>
                <a:gd name="connsiteY19" fmla="*/ 1962150 h 3079750"/>
                <a:gd name="connsiteX20" fmla="*/ 146050 w 1860550"/>
                <a:gd name="connsiteY20" fmla="*/ 1924050 h 3079750"/>
                <a:gd name="connsiteX21" fmla="*/ 184150 w 1860550"/>
                <a:gd name="connsiteY21" fmla="*/ 1860550 h 3079750"/>
                <a:gd name="connsiteX22" fmla="*/ 203200 w 1860550"/>
                <a:gd name="connsiteY22" fmla="*/ 1803400 h 3079750"/>
                <a:gd name="connsiteX23" fmla="*/ 215900 w 1860550"/>
                <a:gd name="connsiteY23" fmla="*/ 1752600 h 3079750"/>
                <a:gd name="connsiteX24" fmla="*/ 222250 w 1860550"/>
                <a:gd name="connsiteY24" fmla="*/ 1720850 h 3079750"/>
                <a:gd name="connsiteX25" fmla="*/ 247650 w 1860550"/>
                <a:gd name="connsiteY25" fmla="*/ 1714500 h 3079750"/>
                <a:gd name="connsiteX26" fmla="*/ 241300 w 1860550"/>
                <a:gd name="connsiteY26" fmla="*/ 1593850 h 3079750"/>
                <a:gd name="connsiteX27" fmla="*/ 273050 w 1860550"/>
                <a:gd name="connsiteY27" fmla="*/ 1543050 h 3079750"/>
                <a:gd name="connsiteX28" fmla="*/ 323850 w 1860550"/>
                <a:gd name="connsiteY28" fmla="*/ 1524000 h 3079750"/>
                <a:gd name="connsiteX29" fmla="*/ 304800 w 1860550"/>
                <a:gd name="connsiteY29" fmla="*/ 1492250 h 3079750"/>
                <a:gd name="connsiteX30" fmla="*/ 298450 w 1860550"/>
                <a:gd name="connsiteY30" fmla="*/ 1428750 h 3079750"/>
                <a:gd name="connsiteX31" fmla="*/ 323850 w 1860550"/>
                <a:gd name="connsiteY31" fmla="*/ 1390650 h 3079750"/>
                <a:gd name="connsiteX32" fmla="*/ 412750 w 1860550"/>
                <a:gd name="connsiteY32" fmla="*/ 1409700 h 3079750"/>
                <a:gd name="connsiteX33" fmla="*/ 425450 w 1860550"/>
                <a:gd name="connsiteY33" fmla="*/ 1346200 h 3079750"/>
                <a:gd name="connsiteX34" fmla="*/ 463550 w 1860550"/>
                <a:gd name="connsiteY34" fmla="*/ 1314450 h 3079750"/>
                <a:gd name="connsiteX35" fmla="*/ 457200 w 1860550"/>
                <a:gd name="connsiteY35" fmla="*/ 1295400 h 3079750"/>
                <a:gd name="connsiteX36" fmla="*/ 482600 w 1860550"/>
                <a:gd name="connsiteY36" fmla="*/ 1244600 h 3079750"/>
                <a:gd name="connsiteX37" fmla="*/ 495300 w 1860550"/>
                <a:gd name="connsiteY37" fmla="*/ 1225550 h 3079750"/>
                <a:gd name="connsiteX38" fmla="*/ 527050 w 1860550"/>
                <a:gd name="connsiteY38" fmla="*/ 1206500 h 3079750"/>
                <a:gd name="connsiteX39" fmla="*/ 590550 w 1860550"/>
                <a:gd name="connsiteY39" fmla="*/ 1212850 h 3079750"/>
                <a:gd name="connsiteX40" fmla="*/ 660400 w 1860550"/>
                <a:gd name="connsiteY40" fmla="*/ 1162050 h 3079750"/>
                <a:gd name="connsiteX41" fmla="*/ 692150 w 1860550"/>
                <a:gd name="connsiteY41" fmla="*/ 1162050 h 3079750"/>
                <a:gd name="connsiteX42" fmla="*/ 698500 w 1860550"/>
                <a:gd name="connsiteY42" fmla="*/ 1143000 h 3079750"/>
                <a:gd name="connsiteX43" fmla="*/ 711200 w 1860550"/>
                <a:gd name="connsiteY43" fmla="*/ 1111250 h 3079750"/>
                <a:gd name="connsiteX44" fmla="*/ 755650 w 1860550"/>
                <a:gd name="connsiteY44" fmla="*/ 1123950 h 3079750"/>
                <a:gd name="connsiteX45" fmla="*/ 793750 w 1860550"/>
                <a:gd name="connsiteY45" fmla="*/ 1104900 h 3079750"/>
                <a:gd name="connsiteX46" fmla="*/ 825500 w 1860550"/>
                <a:gd name="connsiteY46" fmla="*/ 1041400 h 3079750"/>
                <a:gd name="connsiteX47" fmla="*/ 838200 w 1860550"/>
                <a:gd name="connsiteY47" fmla="*/ 977900 h 3079750"/>
                <a:gd name="connsiteX48" fmla="*/ 876300 w 1860550"/>
                <a:gd name="connsiteY48" fmla="*/ 965200 h 3079750"/>
                <a:gd name="connsiteX49" fmla="*/ 965200 w 1860550"/>
                <a:gd name="connsiteY49" fmla="*/ 933450 h 3079750"/>
                <a:gd name="connsiteX50" fmla="*/ 939800 w 1860550"/>
                <a:gd name="connsiteY50" fmla="*/ 901700 h 3079750"/>
                <a:gd name="connsiteX51" fmla="*/ 958850 w 1860550"/>
                <a:gd name="connsiteY51" fmla="*/ 876300 h 3079750"/>
                <a:gd name="connsiteX52" fmla="*/ 1022350 w 1860550"/>
                <a:gd name="connsiteY52" fmla="*/ 863600 h 3079750"/>
                <a:gd name="connsiteX53" fmla="*/ 1041400 w 1860550"/>
                <a:gd name="connsiteY53" fmla="*/ 889000 h 3079750"/>
                <a:gd name="connsiteX54" fmla="*/ 1111250 w 1860550"/>
                <a:gd name="connsiteY54" fmla="*/ 895350 h 3079750"/>
                <a:gd name="connsiteX55" fmla="*/ 1123950 w 1860550"/>
                <a:gd name="connsiteY55" fmla="*/ 895350 h 3079750"/>
                <a:gd name="connsiteX56" fmla="*/ 1193800 w 1860550"/>
                <a:gd name="connsiteY56" fmla="*/ 889000 h 3079750"/>
                <a:gd name="connsiteX57" fmla="*/ 1238250 w 1860550"/>
                <a:gd name="connsiteY57" fmla="*/ 857250 h 3079750"/>
                <a:gd name="connsiteX58" fmla="*/ 1327150 w 1860550"/>
                <a:gd name="connsiteY58" fmla="*/ 901700 h 3079750"/>
                <a:gd name="connsiteX59" fmla="*/ 1384300 w 1860550"/>
                <a:gd name="connsiteY59" fmla="*/ 876300 h 3079750"/>
                <a:gd name="connsiteX60" fmla="*/ 1390650 w 1860550"/>
                <a:gd name="connsiteY60" fmla="*/ 819150 h 3079750"/>
                <a:gd name="connsiteX61" fmla="*/ 1403350 w 1860550"/>
                <a:gd name="connsiteY61" fmla="*/ 781050 h 3079750"/>
                <a:gd name="connsiteX62" fmla="*/ 1422400 w 1860550"/>
                <a:gd name="connsiteY62" fmla="*/ 781050 h 3079750"/>
                <a:gd name="connsiteX63" fmla="*/ 1460500 w 1860550"/>
                <a:gd name="connsiteY63" fmla="*/ 692150 h 3079750"/>
                <a:gd name="connsiteX64" fmla="*/ 1460500 w 1860550"/>
                <a:gd name="connsiteY64" fmla="*/ 660400 h 3079750"/>
                <a:gd name="connsiteX65" fmla="*/ 1511300 w 1860550"/>
                <a:gd name="connsiteY65" fmla="*/ 641350 h 3079750"/>
                <a:gd name="connsiteX66" fmla="*/ 1524000 w 1860550"/>
                <a:gd name="connsiteY66" fmla="*/ 615950 h 3079750"/>
                <a:gd name="connsiteX67" fmla="*/ 1543050 w 1860550"/>
                <a:gd name="connsiteY67" fmla="*/ 361950 h 3079750"/>
                <a:gd name="connsiteX68" fmla="*/ 1562100 w 1860550"/>
                <a:gd name="connsiteY68" fmla="*/ 349250 h 3079750"/>
                <a:gd name="connsiteX69" fmla="*/ 1625600 w 1860550"/>
                <a:gd name="connsiteY69" fmla="*/ 374650 h 3079750"/>
                <a:gd name="connsiteX70" fmla="*/ 1670050 w 1860550"/>
                <a:gd name="connsiteY70" fmla="*/ 342900 h 3079750"/>
                <a:gd name="connsiteX71" fmla="*/ 1695450 w 1860550"/>
                <a:gd name="connsiteY71" fmla="*/ 317500 h 3079750"/>
                <a:gd name="connsiteX72" fmla="*/ 1695450 w 1860550"/>
                <a:gd name="connsiteY72" fmla="*/ 247650 h 3079750"/>
                <a:gd name="connsiteX73" fmla="*/ 1651000 w 1860550"/>
                <a:gd name="connsiteY73" fmla="*/ 184150 h 3079750"/>
                <a:gd name="connsiteX74" fmla="*/ 1670050 w 1860550"/>
                <a:gd name="connsiteY74" fmla="*/ 146050 h 3079750"/>
                <a:gd name="connsiteX75" fmla="*/ 1670050 w 1860550"/>
                <a:gd name="connsiteY75" fmla="*/ 107950 h 3079750"/>
                <a:gd name="connsiteX76" fmla="*/ 1714500 w 1860550"/>
                <a:gd name="connsiteY76" fmla="*/ 57150 h 3079750"/>
                <a:gd name="connsiteX77" fmla="*/ 1758950 w 1860550"/>
                <a:gd name="connsiteY77" fmla="*/ 0 h 3079750"/>
                <a:gd name="connsiteX78" fmla="*/ 1816100 w 1860550"/>
                <a:gd name="connsiteY78" fmla="*/ 0 h 3079750"/>
                <a:gd name="connsiteX79" fmla="*/ 1860550 w 1860550"/>
                <a:gd name="connsiteY79" fmla="*/ 19050 h 3079750"/>
                <a:gd name="connsiteX80" fmla="*/ 1860550 w 1860550"/>
                <a:gd name="connsiteY80" fmla="*/ 19050 h 307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860550" h="3079750">
                  <a:moveTo>
                    <a:pt x="450850" y="3079750"/>
                  </a:moveTo>
                  <a:lnTo>
                    <a:pt x="342900" y="3003550"/>
                  </a:lnTo>
                  <a:lnTo>
                    <a:pt x="304800" y="2940050"/>
                  </a:lnTo>
                  <a:lnTo>
                    <a:pt x="203200" y="2940050"/>
                  </a:lnTo>
                  <a:lnTo>
                    <a:pt x="158750" y="2940050"/>
                  </a:lnTo>
                  <a:lnTo>
                    <a:pt x="25400" y="2819400"/>
                  </a:lnTo>
                  <a:lnTo>
                    <a:pt x="0" y="2755900"/>
                  </a:lnTo>
                  <a:lnTo>
                    <a:pt x="6350" y="2692400"/>
                  </a:lnTo>
                  <a:lnTo>
                    <a:pt x="31750" y="2654300"/>
                  </a:lnTo>
                  <a:lnTo>
                    <a:pt x="25400" y="2622550"/>
                  </a:lnTo>
                  <a:lnTo>
                    <a:pt x="69850" y="2546350"/>
                  </a:lnTo>
                  <a:lnTo>
                    <a:pt x="69850" y="2476500"/>
                  </a:lnTo>
                  <a:lnTo>
                    <a:pt x="69850" y="2374900"/>
                  </a:lnTo>
                  <a:lnTo>
                    <a:pt x="44450" y="2324100"/>
                  </a:lnTo>
                  <a:lnTo>
                    <a:pt x="44450" y="2222500"/>
                  </a:lnTo>
                  <a:lnTo>
                    <a:pt x="38100" y="2190750"/>
                  </a:lnTo>
                  <a:lnTo>
                    <a:pt x="63500" y="2120900"/>
                  </a:lnTo>
                  <a:lnTo>
                    <a:pt x="95250" y="2070100"/>
                  </a:lnTo>
                  <a:lnTo>
                    <a:pt x="120650" y="2019300"/>
                  </a:lnTo>
                  <a:lnTo>
                    <a:pt x="139700" y="1962150"/>
                  </a:lnTo>
                  <a:lnTo>
                    <a:pt x="146050" y="1924050"/>
                  </a:lnTo>
                  <a:lnTo>
                    <a:pt x="184150" y="1860550"/>
                  </a:lnTo>
                  <a:lnTo>
                    <a:pt x="203200" y="1803400"/>
                  </a:lnTo>
                  <a:lnTo>
                    <a:pt x="215900" y="1752600"/>
                  </a:lnTo>
                  <a:lnTo>
                    <a:pt x="222250" y="1720850"/>
                  </a:lnTo>
                  <a:lnTo>
                    <a:pt x="247650" y="1714500"/>
                  </a:lnTo>
                  <a:lnTo>
                    <a:pt x="241300" y="1593850"/>
                  </a:lnTo>
                  <a:lnTo>
                    <a:pt x="273050" y="1543050"/>
                  </a:lnTo>
                  <a:lnTo>
                    <a:pt x="323850" y="1524000"/>
                  </a:lnTo>
                  <a:lnTo>
                    <a:pt x="304800" y="1492250"/>
                  </a:lnTo>
                  <a:lnTo>
                    <a:pt x="298450" y="1428750"/>
                  </a:lnTo>
                  <a:lnTo>
                    <a:pt x="323850" y="1390650"/>
                  </a:lnTo>
                  <a:lnTo>
                    <a:pt x="412750" y="1409700"/>
                  </a:lnTo>
                  <a:lnTo>
                    <a:pt x="425450" y="1346200"/>
                  </a:lnTo>
                  <a:lnTo>
                    <a:pt x="463550" y="1314450"/>
                  </a:lnTo>
                  <a:lnTo>
                    <a:pt x="457200" y="1295400"/>
                  </a:lnTo>
                  <a:lnTo>
                    <a:pt x="482600" y="1244600"/>
                  </a:lnTo>
                  <a:lnTo>
                    <a:pt x="495300" y="1225550"/>
                  </a:lnTo>
                  <a:lnTo>
                    <a:pt x="527050" y="1206500"/>
                  </a:lnTo>
                  <a:lnTo>
                    <a:pt x="590550" y="1212850"/>
                  </a:lnTo>
                  <a:lnTo>
                    <a:pt x="660400" y="1162050"/>
                  </a:lnTo>
                  <a:lnTo>
                    <a:pt x="692150" y="1162050"/>
                  </a:lnTo>
                  <a:lnTo>
                    <a:pt x="698500" y="1143000"/>
                  </a:lnTo>
                  <a:lnTo>
                    <a:pt x="711200" y="1111250"/>
                  </a:lnTo>
                  <a:lnTo>
                    <a:pt x="755650" y="1123950"/>
                  </a:lnTo>
                  <a:lnTo>
                    <a:pt x="793750" y="1104900"/>
                  </a:lnTo>
                  <a:lnTo>
                    <a:pt x="825500" y="1041400"/>
                  </a:lnTo>
                  <a:lnTo>
                    <a:pt x="838200" y="977900"/>
                  </a:lnTo>
                  <a:lnTo>
                    <a:pt x="876300" y="965200"/>
                  </a:lnTo>
                  <a:lnTo>
                    <a:pt x="965200" y="933450"/>
                  </a:lnTo>
                  <a:lnTo>
                    <a:pt x="939800" y="901700"/>
                  </a:lnTo>
                  <a:lnTo>
                    <a:pt x="958850" y="876300"/>
                  </a:lnTo>
                  <a:lnTo>
                    <a:pt x="1022350" y="863600"/>
                  </a:lnTo>
                  <a:lnTo>
                    <a:pt x="1041400" y="889000"/>
                  </a:lnTo>
                  <a:lnTo>
                    <a:pt x="1111250" y="895350"/>
                  </a:lnTo>
                  <a:lnTo>
                    <a:pt x="1123950" y="895350"/>
                  </a:lnTo>
                  <a:lnTo>
                    <a:pt x="1193800" y="889000"/>
                  </a:lnTo>
                  <a:lnTo>
                    <a:pt x="1238250" y="857250"/>
                  </a:lnTo>
                  <a:lnTo>
                    <a:pt x="1327150" y="901700"/>
                  </a:lnTo>
                  <a:lnTo>
                    <a:pt x="1384300" y="876300"/>
                  </a:lnTo>
                  <a:lnTo>
                    <a:pt x="1390650" y="819150"/>
                  </a:lnTo>
                  <a:lnTo>
                    <a:pt x="1403350" y="781050"/>
                  </a:lnTo>
                  <a:lnTo>
                    <a:pt x="1422400" y="781050"/>
                  </a:lnTo>
                  <a:lnTo>
                    <a:pt x="1460500" y="692150"/>
                  </a:lnTo>
                  <a:lnTo>
                    <a:pt x="1460500" y="660400"/>
                  </a:lnTo>
                  <a:lnTo>
                    <a:pt x="1511300" y="641350"/>
                  </a:lnTo>
                  <a:lnTo>
                    <a:pt x="1524000" y="615950"/>
                  </a:lnTo>
                  <a:lnTo>
                    <a:pt x="1543050" y="361950"/>
                  </a:lnTo>
                  <a:lnTo>
                    <a:pt x="1562100" y="349250"/>
                  </a:lnTo>
                  <a:lnTo>
                    <a:pt x="1625600" y="374650"/>
                  </a:lnTo>
                  <a:lnTo>
                    <a:pt x="1670050" y="342900"/>
                  </a:lnTo>
                  <a:lnTo>
                    <a:pt x="1695450" y="317500"/>
                  </a:lnTo>
                  <a:lnTo>
                    <a:pt x="1695450" y="247650"/>
                  </a:lnTo>
                  <a:lnTo>
                    <a:pt x="1651000" y="184150"/>
                  </a:lnTo>
                  <a:lnTo>
                    <a:pt x="1670050" y="146050"/>
                  </a:lnTo>
                  <a:lnTo>
                    <a:pt x="1670050" y="107950"/>
                  </a:lnTo>
                  <a:lnTo>
                    <a:pt x="1714500" y="57150"/>
                  </a:lnTo>
                  <a:lnTo>
                    <a:pt x="1758950" y="0"/>
                  </a:lnTo>
                  <a:lnTo>
                    <a:pt x="1816100" y="0"/>
                  </a:lnTo>
                  <a:lnTo>
                    <a:pt x="1860550" y="19050"/>
                  </a:lnTo>
                  <a:lnTo>
                    <a:pt x="1860550" y="19050"/>
                  </a:lnTo>
                </a:path>
              </a:pathLst>
            </a:custGeom>
            <a:noFill/>
            <a:ln w="57150" cmpd="dbl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Forme libre 102"/>
            <p:cNvSpPr/>
            <p:nvPr/>
          </p:nvSpPr>
          <p:spPr>
            <a:xfrm>
              <a:off x="6134100" y="3873500"/>
              <a:ext cx="1130300" cy="698500"/>
            </a:xfrm>
            <a:custGeom>
              <a:avLst/>
              <a:gdLst>
                <a:gd name="connsiteX0" fmla="*/ 0 w 1130300"/>
                <a:gd name="connsiteY0" fmla="*/ 190500 h 698500"/>
                <a:gd name="connsiteX1" fmla="*/ 57150 w 1130300"/>
                <a:gd name="connsiteY1" fmla="*/ 222250 h 698500"/>
                <a:gd name="connsiteX2" fmla="*/ 82550 w 1130300"/>
                <a:gd name="connsiteY2" fmla="*/ 273050 h 698500"/>
                <a:gd name="connsiteX3" fmla="*/ 95250 w 1130300"/>
                <a:gd name="connsiteY3" fmla="*/ 336550 h 698500"/>
                <a:gd name="connsiteX4" fmla="*/ 120650 w 1130300"/>
                <a:gd name="connsiteY4" fmla="*/ 400050 h 698500"/>
                <a:gd name="connsiteX5" fmla="*/ 127000 w 1130300"/>
                <a:gd name="connsiteY5" fmla="*/ 520700 h 698500"/>
                <a:gd name="connsiteX6" fmla="*/ 120650 w 1130300"/>
                <a:gd name="connsiteY6" fmla="*/ 546100 h 698500"/>
                <a:gd name="connsiteX7" fmla="*/ 95250 w 1130300"/>
                <a:gd name="connsiteY7" fmla="*/ 577850 h 698500"/>
                <a:gd name="connsiteX8" fmla="*/ 101600 w 1130300"/>
                <a:gd name="connsiteY8" fmla="*/ 615950 h 698500"/>
                <a:gd name="connsiteX9" fmla="*/ 139700 w 1130300"/>
                <a:gd name="connsiteY9" fmla="*/ 654050 h 698500"/>
                <a:gd name="connsiteX10" fmla="*/ 323850 w 1130300"/>
                <a:gd name="connsiteY10" fmla="*/ 654050 h 698500"/>
                <a:gd name="connsiteX11" fmla="*/ 406400 w 1130300"/>
                <a:gd name="connsiteY11" fmla="*/ 698500 h 698500"/>
                <a:gd name="connsiteX12" fmla="*/ 444500 w 1130300"/>
                <a:gd name="connsiteY12" fmla="*/ 698500 h 698500"/>
                <a:gd name="connsiteX13" fmla="*/ 565150 w 1130300"/>
                <a:gd name="connsiteY13" fmla="*/ 514350 h 698500"/>
                <a:gd name="connsiteX14" fmla="*/ 641350 w 1130300"/>
                <a:gd name="connsiteY14" fmla="*/ 482600 h 698500"/>
                <a:gd name="connsiteX15" fmla="*/ 641350 w 1130300"/>
                <a:gd name="connsiteY15" fmla="*/ 431800 h 698500"/>
                <a:gd name="connsiteX16" fmla="*/ 692150 w 1130300"/>
                <a:gd name="connsiteY16" fmla="*/ 342900 h 698500"/>
                <a:gd name="connsiteX17" fmla="*/ 717550 w 1130300"/>
                <a:gd name="connsiteY17" fmla="*/ 342900 h 698500"/>
                <a:gd name="connsiteX18" fmla="*/ 762000 w 1130300"/>
                <a:gd name="connsiteY18" fmla="*/ 317500 h 698500"/>
                <a:gd name="connsiteX19" fmla="*/ 781050 w 1130300"/>
                <a:gd name="connsiteY19" fmla="*/ 279400 h 698500"/>
                <a:gd name="connsiteX20" fmla="*/ 819150 w 1130300"/>
                <a:gd name="connsiteY20" fmla="*/ 247650 h 698500"/>
                <a:gd name="connsiteX21" fmla="*/ 869950 w 1130300"/>
                <a:gd name="connsiteY21" fmla="*/ 196850 h 698500"/>
                <a:gd name="connsiteX22" fmla="*/ 901700 w 1130300"/>
                <a:gd name="connsiteY22" fmla="*/ 184150 h 698500"/>
                <a:gd name="connsiteX23" fmla="*/ 939800 w 1130300"/>
                <a:gd name="connsiteY23" fmla="*/ 139700 h 698500"/>
                <a:gd name="connsiteX24" fmla="*/ 1009650 w 1130300"/>
                <a:gd name="connsiteY24" fmla="*/ 69850 h 698500"/>
                <a:gd name="connsiteX25" fmla="*/ 1130300 w 1130300"/>
                <a:gd name="connsiteY25" fmla="*/ 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30300" h="698500">
                  <a:moveTo>
                    <a:pt x="0" y="190500"/>
                  </a:moveTo>
                  <a:lnTo>
                    <a:pt x="57150" y="222250"/>
                  </a:lnTo>
                  <a:lnTo>
                    <a:pt x="82550" y="273050"/>
                  </a:lnTo>
                  <a:lnTo>
                    <a:pt x="95250" y="336550"/>
                  </a:lnTo>
                  <a:lnTo>
                    <a:pt x="120650" y="400050"/>
                  </a:lnTo>
                  <a:lnTo>
                    <a:pt x="127000" y="520700"/>
                  </a:lnTo>
                  <a:lnTo>
                    <a:pt x="120650" y="546100"/>
                  </a:lnTo>
                  <a:lnTo>
                    <a:pt x="95250" y="577850"/>
                  </a:lnTo>
                  <a:lnTo>
                    <a:pt x="101600" y="615950"/>
                  </a:lnTo>
                  <a:lnTo>
                    <a:pt x="139700" y="654050"/>
                  </a:lnTo>
                  <a:lnTo>
                    <a:pt x="323850" y="654050"/>
                  </a:lnTo>
                  <a:lnTo>
                    <a:pt x="406400" y="698500"/>
                  </a:lnTo>
                  <a:lnTo>
                    <a:pt x="444500" y="698500"/>
                  </a:lnTo>
                  <a:lnTo>
                    <a:pt x="565150" y="514350"/>
                  </a:lnTo>
                  <a:lnTo>
                    <a:pt x="641350" y="482600"/>
                  </a:lnTo>
                  <a:lnTo>
                    <a:pt x="641350" y="431800"/>
                  </a:lnTo>
                  <a:lnTo>
                    <a:pt x="692150" y="342900"/>
                  </a:lnTo>
                  <a:lnTo>
                    <a:pt x="717550" y="342900"/>
                  </a:lnTo>
                  <a:lnTo>
                    <a:pt x="762000" y="317500"/>
                  </a:lnTo>
                  <a:lnTo>
                    <a:pt x="781050" y="279400"/>
                  </a:lnTo>
                  <a:lnTo>
                    <a:pt x="819150" y="247650"/>
                  </a:lnTo>
                  <a:lnTo>
                    <a:pt x="869950" y="196850"/>
                  </a:lnTo>
                  <a:lnTo>
                    <a:pt x="901700" y="184150"/>
                  </a:lnTo>
                  <a:lnTo>
                    <a:pt x="939800" y="139700"/>
                  </a:lnTo>
                  <a:lnTo>
                    <a:pt x="1009650" y="69850"/>
                  </a:lnTo>
                  <a:lnTo>
                    <a:pt x="1130300" y="0"/>
                  </a:lnTo>
                </a:path>
              </a:pathLst>
            </a:custGeom>
            <a:noFill/>
            <a:ln w="57150" cmpd="dbl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Forme libre 103"/>
            <p:cNvSpPr/>
            <p:nvPr/>
          </p:nvSpPr>
          <p:spPr>
            <a:xfrm>
              <a:off x="5022797" y="2171700"/>
              <a:ext cx="997003" cy="1917700"/>
            </a:xfrm>
            <a:custGeom>
              <a:avLst/>
              <a:gdLst>
                <a:gd name="connsiteX0" fmla="*/ 997003 w 997003"/>
                <a:gd name="connsiteY0" fmla="*/ 1917700 h 1917700"/>
                <a:gd name="connsiteX1" fmla="*/ 933503 w 997003"/>
                <a:gd name="connsiteY1" fmla="*/ 1866900 h 1917700"/>
                <a:gd name="connsiteX2" fmla="*/ 933503 w 997003"/>
                <a:gd name="connsiteY2" fmla="*/ 1835150 h 1917700"/>
                <a:gd name="connsiteX3" fmla="*/ 889053 w 997003"/>
                <a:gd name="connsiteY3" fmla="*/ 1752600 h 1917700"/>
                <a:gd name="connsiteX4" fmla="*/ 863653 w 997003"/>
                <a:gd name="connsiteY4" fmla="*/ 1746250 h 1917700"/>
                <a:gd name="connsiteX5" fmla="*/ 774753 w 997003"/>
                <a:gd name="connsiteY5" fmla="*/ 1663700 h 1917700"/>
                <a:gd name="connsiteX6" fmla="*/ 768403 w 997003"/>
                <a:gd name="connsiteY6" fmla="*/ 1631950 h 1917700"/>
                <a:gd name="connsiteX7" fmla="*/ 781103 w 997003"/>
                <a:gd name="connsiteY7" fmla="*/ 1600200 h 1917700"/>
                <a:gd name="connsiteX8" fmla="*/ 781103 w 997003"/>
                <a:gd name="connsiteY8" fmla="*/ 1568450 h 1917700"/>
                <a:gd name="connsiteX9" fmla="*/ 736653 w 997003"/>
                <a:gd name="connsiteY9" fmla="*/ 1536700 h 1917700"/>
                <a:gd name="connsiteX10" fmla="*/ 723953 w 997003"/>
                <a:gd name="connsiteY10" fmla="*/ 1568450 h 1917700"/>
                <a:gd name="connsiteX11" fmla="*/ 704903 w 997003"/>
                <a:gd name="connsiteY11" fmla="*/ 1562100 h 1917700"/>
                <a:gd name="connsiteX12" fmla="*/ 673153 w 997003"/>
                <a:gd name="connsiteY12" fmla="*/ 1466850 h 1917700"/>
                <a:gd name="connsiteX13" fmla="*/ 565203 w 997003"/>
                <a:gd name="connsiteY13" fmla="*/ 1397000 h 1917700"/>
                <a:gd name="connsiteX14" fmla="*/ 552503 w 997003"/>
                <a:gd name="connsiteY14" fmla="*/ 1339850 h 1917700"/>
                <a:gd name="connsiteX15" fmla="*/ 552503 w 997003"/>
                <a:gd name="connsiteY15" fmla="*/ 1257300 h 1917700"/>
                <a:gd name="connsiteX16" fmla="*/ 577903 w 997003"/>
                <a:gd name="connsiteY16" fmla="*/ 1187450 h 1917700"/>
                <a:gd name="connsiteX17" fmla="*/ 616003 w 997003"/>
                <a:gd name="connsiteY17" fmla="*/ 1123950 h 1917700"/>
                <a:gd name="connsiteX18" fmla="*/ 603303 w 997003"/>
                <a:gd name="connsiteY18" fmla="*/ 1073150 h 1917700"/>
                <a:gd name="connsiteX19" fmla="*/ 616003 w 997003"/>
                <a:gd name="connsiteY19" fmla="*/ 1054100 h 1917700"/>
                <a:gd name="connsiteX20" fmla="*/ 679503 w 997003"/>
                <a:gd name="connsiteY20" fmla="*/ 1022350 h 1917700"/>
                <a:gd name="connsiteX21" fmla="*/ 704903 w 997003"/>
                <a:gd name="connsiteY21" fmla="*/ 1009650 h 1917700"/>
                <a:gd name="connsiteX22" fmla="*/ 717603 w 997003"/>
                <a:gd name="connsiteY22" fmla="*/ 927100 h 1917700"/>
                <a:gd name="connsiteX23" fmla="*/ 692203 w 997003"/>
                <a:gd name="connsiteY23" fmla="*/ 882650 h 1917700"/>
                <a:gd name="connsiteX24" fmla="*/ 647753 w 997003"/>
                <a:gd name="connsiteY24" fmla="*/ 831850 h 1917700"/>
                <a:gd name="connsiteX25" fmla="*/ 628703 w 997003"/>
                <a:gd name="connsiteY25" fmla="*/ 812800 h 1917700"/>
                <a:gd name="connsiteX26" fmla="*/ 571553 w 997003"/>
                <a:gd name="connsiteY26" fmla="*/ 787400 h 1917700"/>
                <a:gd name="connsiteX27" fmla="*/ 527103 w 997003"/>
                <a:gd name="connsiteY27" fmla="*/ 736600 h 1917700"/>
                <a:gd name="connsiteX28" fmla="*/ 527103 w 997003"/>
                <a:gd name="connsiteY28" fmla="*/ 647700 h 1917700"/>
                <a:gd name="connsiteX29" fmla="*/ 520753 w 997003"/>
                <a:gd name="connsiteY29" fmla="*/ 577850 h 1917700"/>
                <a:gd name="connsiteX30" fmla="*/ 495353 w 997003"/>
                <a:gd name="connsiteY30" fmla="*/ 520700 h 1917700"/>
                <a:gd name="connsiteX31" fmla="*/ 438203 w 997003"/>
                <a:gd name="connsiteY31" fmla="*/ 495300 h 1917700"/>
                <a:gd name="connsiteX32" fmla="*/ 387403 w 997003"/>
                <a:gd name="connsiteY32" fmla="*/ 469900 h 1917700"/>
                <a:gd name="connsiteX33" fmla="*/ 368353 w 997003"/>
                <a:gd name="connsiteY33" fmla="*/ 419100 h 1917700"/>
                <a:gd name="connsiteX34" fmla="*/ 311203 w 997003"/>
                <a:gd name="connsiteY34" fmla="*/ 412750 h 1917700"/>
                <a:gd name="connsiteX35" fmla="*/ 228653 w 997003"/>
                <a:gd name="connsiteY35" fmla="*/ 355600 h 1917700"/>
                <a:gd name="connsiteX36" fmla="*/ 158803 w 997003"/>
                <a:gd name="connsiteY36" fmla="*/ 311150 h 1917700"/>
                <a:gd name="connsiteX37" fmla="*/ 88953 w 997003"/>
                <a:gd name="connsiteY37" fmla="*/ 298450 h 1917700"/>
                <a:gd name="connsiteX38" fmla="*/ 25453 w 997003"/>
                <a:gd name="connsiteY38" fmla="*/ 222250 h 1917700"/>
                <a:gd name="connsiteX39" fmla="*/ 53 w 997003"/>
                <a:gd name="connsiteY39" fmla="*/ 146050 h 1917700"/>
                <a:gd name="connsiteX40" fmla="*/ 19103 w 997003"/>
                <a:gd name="connsiteY40" fmla="*/ 88900 h 1917700"/>
                <a:gd name="connsiteX41" fmla="*/ 31803 w 997003"/>
                <a:gd name="connsiteY41" fmla="*/ 31750 h 1917700"/>
                <a:gd name="connsiteX42" fmla="*/ 88953 w 997003"/>
                <a:gd name="connsiteY42" fmla="*/ 0 h 191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97003" h="1917700">
                  <a:moveTo>
                    <a:pt x="997003" y="1917700"/>
                  </a:moveTo>
                  <a:cubicBezTo>
                    <a:pt x="970544" y="1899179"/>
                    <a:pt x="944086" y="1880658"/>
                    <a:pt x="933503" y="1866900"/>
                  </a:cubicBezTo>
                  <a:cubicBezTo>
                    <a:pt x="922920" y="1853142"/>
                    <a:pt x="940911" y="1854200"/>
                    <a:pt x="933503" y="1835150"/>
                  </a:cubicBezTo>
                  <a:cubicBezTo>
                    <a:pt x="926095" y="1816100"/>
                    <a:pt x="900695" y="1767416"/>
                    <a:pt x="889053" y="1752600"/>
                  </a:cubicBezTo>
                  <a:cubicBezTo>
                    <a:pt x="877411" y="1737784"/>
                    <a:pt x="882703" y="1761067"/>
                    <a:pt x="863653" y="1746250"/>
                  </a:cubicBezTo>
                  <a:cubicBezTo>
                    <a:pt x="844603" y="1731433"/>
                    <a:pt x="790628" y="1682750"/>
                    <a:pt x="774753" y="1663700"/>
                  </a:cubicBezTo>
                  <a:cubicBezTo>
                    <a:pt x="758878" y="1644650"/>
                    <a:pt x="767345" y="1642533"/>
                    <a:pt x="768403" y="1631950"/>
                  </a:cubicBezTo>
                  <a:cubicBezTo>
                    <a:pt x="769461" y="1621367"/>
                    <a:pt x="778986" y="1610783"/>
                    <a:pt x="781103" y="1600200"/>
                  </a:cubicBezTo>
                  <a:cubicBezTo>
                    <a:pt x="783220" y="1589617"/>
                    <a:pt x="788511" y="1579033"/>
                    <a:pt x="781103" y="1568450"/>
                  </a:cubicBezTo>
                  <a:cubicBezTo>
                    <a:pt x="773695" y="1557867"/>
                    <a:pt x="746178" y="1536700"/>
                    <a:pt x="736653" y="1536700"/>
                  </a:cubicBezTo>
                  <a:cubicBezTo>
                    <a:pt x="727128" y="1536700"/>
                    <a:pt x="729245" y="1564217"/>
                    <a:pt x="723953" y="1568450"/>
                  </a:cubicBezTo>
                  <a:cubicBezTo>
                    <a:pt x="718661" y="1572683"/>
                    <a:pt x="713370" y="1579033"/>
                    <a:pt x="704903" y="1562100"/>
                  </a:cubicBezTo>
                  <a:cubicBezTo>
                    <a:pt x="696436" y="1545167"/>
                    <a:pt x="696436" y="1494367"/>
                    <a:pt x="673153" y="1466850"/>
                  </a:cubicBezTo>
                  <a:cubicBezTo>
                    <a:pt x="649870" y="1439333"/>
                    <a:pt x="585311" y="1418167"/>
                    <a:pt x="565203" y="1397000"/>
                  </a:cubicBezTo>
                  <a:cubicBezTo>
                    <a:pt x="545095" y="1375833"/>
                    <a:pt x="554620" y="1363133"/>
                    <a:pt x="552503" y="1339850"/>
                  </a:cubicBezTo>
                  <a:cubicBezTo>
                    <a:pt x="550386" y="1316567"/>
                    <a:pt x="548270" y="1282700"/>
                    <a:pt x="552503" y="1257300"/>
                  </a:cubicBezTo>
                  <a:cubicBezTo>
                    <a:pt x="556736" y="1231900"/>
                    <a:pt x="567320" y="1209675"/>
                    <a:pt x="577903" y="1187450"/>
                  </a:cubicBezTo>
                  <a:cubicBezTo>
                    <a:pt x="588486" y="1165225"/>
                    <a:pt x="611770" y="1143000"/>
                    <a:pt x="616003" y="1123950"/>
                  </a:cubicBezTo>
                  <a:cubicBezTo>
                    <a:pt x="620236" y="1104900"/>
                    <a:pt x="603303" y="1084792"/>
                    <a:pt x="603303" y="1073150"/>
                  </a:cubicBezTo>
                  <a:cubicBezTo>
                    <a:pt x="603303" y="1061508"/>
                    <a:pt x="603303" y="1062567"/>
                    <a:pt x="616003" y="1054100"/>
                  </a:cubicBezTo>
                  <a:cubicBezTo>
                    <a:pt x="628703" y="1045633"/>
                    <a:pt x="679503" y="1022350"/>
                    <a:pt x="679503" y="1022350"/>
                  </a:cubicBezTo>
                  <a:cubicBezTo>
                    <a:pt x="694320" y="1014942"/>
                    <a:pt x="698553" y="1025525"/>
                    <a:pt x="704903" y="1009650"/>
                  </a:cubicBezTo>
                  <a:cubicBezTo>
                    <a:pt x="711253" y="993775"/>
                    <a:pt x="719720" y="948267"/>
                    <a:pt x="717603" y="927100"/>
                  </a:cubicBezTo>
                  <a:cubicBezTo>
                    <a:pt x="715486" y="905933"/>
                    <a:pt x="703845" y="898525"/>
                    <a:pt x="692203" y="882650"/>
                  </a:cubicBezTo>
                  <a:cubicBezTo>
                    <a:pt x="680561" y="866775"/>
                    <a:pt x="658336" y="843492"/>
                    <a:pt x="647753" y="831850"/>
                  </a:cubicBezTo>
                  <a:cubicBezTo>
                    <a:pt x="637170" y="820208"/>
                    <a:pt x="641403" y="820208"/>
                    <a:pt x="628703" y="812800"/>
                  </a:cubicBezTo>
                  <a:cubicBezTo>
                    <a:pt x="616003" y="805392"/>
                    <a:pt x="588486" y="800100"/>
                    <a:pt x="571553" y="787400"/>
                  </a:cubicBezTo>
                  <a:cubicBezTo>
                    <a:pt x="554620" y="774700"/>
                    <a:pt x="534511" y="759883"/>
                    <a:pt x="527103" y="736600"/>
                  </a:cubicBezTo>
                  <a:cubicBezTo>
                    <a:pt x="519695" y="713317"/>
                    <a:pt x="528161" y="674158"/>
                    <a:pt x="527103" y="647700"/>
                  </a:cubicBezTo>
                  <a:cubicBezTo>
                    <a:pt x="526045" y="621242"/>
                    <a:pt x="526045" y="599016"/>
                    <a:pt x="520753" y="577850"/>
                  </a:cubicBezTo>
                  <a:cubicBezTo>
                    <a:pt x="515461" y="556684"/>
                    <a:pt x="509111" y="534458"/>
                    <a:pt x="495353" y="520700"/>
                  </a:cubicBezTo>
                  <a:cubicBezTo>
                    <a:pt x="481595" y="506942"/>
                    <a:pt x="456195" y="503767"/>
                    <a:pt x="438203" y="495300"/>
                  </a:cubicBezTo>
                  <a:cubicBezTo>
                    <a:pt x="420211" y="486833"/>
                    <a:pt x="399045" y="482600"/>
                    <a:pt x="387403" y="469900"/>
                  </a:cubicBezTo>
                  <a:cubicBezTo>
                    <a:pt x="375761" y="457200"/>
                    <a:pt x="381053" y="428625"/>
                    <a:pt x="368353" y="419100"/>
                  </a:cubicBezTo>
                  <a:cubicBezTo>
                    <a:pt x="355653" y="409575"/>
                    <a:pt x="334486" y="423333"/>
                    <a:pt x="311203" y="412750"/>
                  </a:cubicBezTo>
                  <a:cubicBezTo>
                    <a:pt x="287920" y="402167"/>
                    <a:pt x="254053" y="372533"/>
                    <a:pt x="228653" y="355600"/>
                  </a:cubicBezTo>
                  <a:cubicBezTo>
                    <a:pt x="203253" y="338667"/>
                    <a:pt x="182086" y="320675"/>
                    <a:pt x="158803" y="311150"/>
                  </a:cubicBezTo>
                  <a:cubicBezTo>
                    <a:pt x="135520" y="301625"/>
                    <a:pt x="111178" y="313267"/>
                    <a:pt x="88953" y="298450"/>
                  </a:cubicBezTo>
                  <a:cubicBezTo>
                    <a:pt x="66728" y="283633"/>
                    <a:pt x="40270" y="247650"/>
                    <a:pt x="25453" y="222250"/>
                  </a:cubicBezTo>
                  <a:cubicBezTo>
                    <a:pt x="10636" y="196850"/>
                    <a:pt x="1111" y="168275"/>
                    <a:pt x="53" y="146050"/>
                  </a:cubicBezTo>
                  <a:cubicBezTo>
                    <a:pt x="-1005" y="123825"/>
                    <a:pt x="13811" y="107950"/>
                    <a:pt x="19103" y="88900"/>
                  </a:cubicBezTo>
                  <a:cubicBezTo>
                    <a:pt x="24395" y="69850"/>
                    <a:pt x="20161" y="46566"/>
                    <a:pt x="31803" y="31750"/>
                  </a:cubicBezTo>
                  <a:cubicBezTo>
                    <a:pt x="43445" y="16934"/>
                    <a:pt x="66199" y="8467"/>
                    <a:pt x="88953" y="0"/>
                  </a:cubicBezTo>
                </a:path>
              </a:pathLst>
            </a:custGeom>
            <a:noFill/>
            <a:ln w="57150" cmpd="dbl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Forme libre 104"/>
            <p:cNvSpPr/>
            <p:nvPr/>
          </p:nvSpPr>
          <p:spPr>
            <a:xfrm>
              <a:off x="4102100" y="2222500"/>
              <a:ext cx="1695450" cy="1600200"/>
            </a:xfrm>
            <a:custGeom>
              <a:avLst/>
              <a:gdLst>
                <a:gd name="connsiteX0" fmla="*/ 1695450 w 1695450"/>
                <a:gd name="connsiteY0" fmla="*/ 1511300 h 1600200"/>
                <a:gd name="connsiteX1" fmla="*/ 1651000 w 1695450"/>
                <a:gd name="connsiteY1" fmla="*/ 1555750 h 1600200"/>
                <a:gd name="connsiteX2" fmla="*/ 1593850 w 1695450"/>
                <a:gd name="connsiteY2" fmla="*/ 1568450 h 1600200"/>
                <a:gd name="connsiteX3" fmla="*/ 1504950 w 1695450"/>
                <a:gd name="connsiteY3" fmla="*/ 1568450 h 1600200"/>
                <a:gd name="connsiteX4" fmla="*/ 1485900 w 1695450"/>
                <a:gd name="connsiteY4" fmla="*/ 1568450 h 1600200"/>
                <a:gd name="connsiteX5" fmla="*/ 1441450 w 1695450"/>
                <a:gd name="connsiteY5" fmla="*/ 1587500 h 1600200"/>
                <a:gd name="connsiteX6" fmla="*/ 1397000 w 1695450"/>
                <a:gd name="connsiteY6" fmla="*/ 1600200 h 1600200"/>
                <a:gd name="connsiteX7" fmla="*/ 1346200 w 1695450"/>
                <a:gd name="connsiteY7" fmla="*/ 1581150 h 1600200"/>
                <a:gd name="connsiteX8" fmla="*/ 1301750 w 1695450"/>
                <a:gd name="connsiteY8" fmla="*/ 1543050 h 1600200"/>
                <a:gd name="connsiteX9" fmla="*/ 1250950 w 1695450"/>
                <a:gd name="connsiteY9" fmla="*/ 1511300 h 1600200"/>
                <a:gd name="connsiteX10" fmla="*/ 1250950 w 1695450"/>
                <a:gd name="connsiteY10" fmla="*/ 1479550 h 1600200"/>
                <a:gd name="connsiteX11" fmla="*/ 1200150 w 1695450"/>
                <a:gd name="connsiteY11" fmla="*/ 1473200 h 1600200"/>
                <a:gd name="connsiteX12" fmla="*/ 1162050 w 1695450"/>
                <a:gd name="connsiteY12" fmla="*/ 1485900 h 1600200"/>
                <a:gd name="connsiteX13" fmla="*/ 1092200 w 1695450"/>
                <a:gd name="connsiteY13" fmla="*/ 1498600 h 1600200"/>
                <a:gd name="connsiteX14" fmla="*/ 1016000 w 1695450"/>
                <a:gd name="connsiteY14" fmla="*/ 1498600 h 1600200"/>
                <a:gd name="connsiteX15" fmla="*/ 958850 w 1695450"/>
                <a:gd name="connsiteY15" fmla="*/ 1517650 h 1600200"/>
                <a:gd name="connsiteX16" fmla="*/ 952500 w 1695450"/>
                <a:gd name="connsiteY16" fmla="*/ 1524000 h 1600200"/>
                <a:gd name="connsiteX17" fmla="*/ 920750 w 1695450"/>
                <a:gd name="connsiteY17" fmla="*/ 1485900 h 1600200"/>
                <a:gd name="connsiteX18" fmla="*/ 914400 w 1695450"/>
                <a:gd name="connsiteY18" fmla="*/ 1403350 h 1600200"/>
                <a:gd name="connsiteX19" fmla="*/ 863600 w 1695450"/>
                <a:gd name="connsiteY19" fmla="*/ 1346200 h 1600200"/>
                <a:gd name="connsiteX20" fmla="*/ 831850 w 1695450"/>
                <a:gd name="connsiteY20" fmla="*/ 1314450 h 1600200"/>
                <a:gd name="connsiteX21" fmla="*/ 787400 w 1695450"/>
                <a:gd name="connsiteY21" fmla="*/ 1238250 h 1600200"/>
                <a:gd name="connsiteX22" fmla="*/ 768350 w 1695450"/>
                <a:gd name="connsiteY22" fmla="*/ 1130300 h 1600200"/>
                <a:gd name="connsiteX23" fmla="*/ 730250 w 1695450"/>
                <a:gd name="connsiteY23" fmla="*/ 1035050 h 1600200"/>
                <a:gd name="connsiteX24" fmla="*/ 711200 w 1695450"/>
                <a:gd name="connsiteY24" fmla="*/ 971550 h 1600200"/>
                <a:gd name="connsiteX25" fmla="*/ 660400 w 1695450"/>
                <a:gd name="connsiteY25" fmla="*/ 901700 h 1600200"/>
                <a:gd name="connsiteX26" fmla="*/ 654050 w 1695450"/>
                <a:gd name="connsiteY26" fmla="*/ 857250 h 1600200"/>
                <a:gd name="connsiteX27" fmla="*/ 590550 w 1695450"/>
                <a:gd name="connsiteY27" fmla="*/ 806450 h 1600200"/>
                <a:gd name="connsiteX28" fmla="*/ 514350 w 1695450"/>
                <a:gd name="connsiteY28" fmla="*/ 781050 h 1600200"/>
                <a:gd name="connsiteX29" fmla="*/ 457200 w 1695450"/>
                <a:gd name="connsiteY29" fmla="*/ 781050 h 1600200"/>
                <a:gd name="connsiteX30" fmla="*/ 425450 w 1695450"/>
                <a:gd name="connsiteY30" fmla="*/ 781050 h 1600200"/>
                <a:gd name="connsiteX31" fmla="*/ 361950 w 1695450"/>
                <a:gd name="connsiteY31" fmla="*/ 762000 h 1600200"/>
                <a:gd name="connsiteX32" fmla="*/ 298450 w 1695450"/>
                <a:gd name="connsiteY32" fmla="*/ 717550 h 1600200"/>
                <a:gd name="connsiteX33" fmla="*/ 254000 w 1695450"/>
                <a:gd name="connsiteY33" fmla="*/ 698500 h 1600200"/>
                <a:gd name="connsiteX34" fmla="*/ 222250 w 1695450"/>
                <a:gd name="connsiteY34" fmla="*/ 641350 h 1600200"/>
                <a:gd name="connsiteX35" fmla="*/ 190500 w 1695450"/>
                <a:gd name="connsiteY35" fmla="*/ 596900 h 1600200"/>
                <a:gd name="connsiteX36" fmla="*/ 190500 w 1695450"/>
                <a:gd name="connsiteY36" fmla="*/ 565150 h 1600200"/>
                <a:gd name="connsiteX37" fmla="*/ 165100 w 1695450"/>
                <a:gd name="connsiteY37" fmla="*/ 508000 h 1600200"/>
                <a:gd name="connsiteX38" fmla="*/ 146050 w 1695450"/>
                <a:gd name="connsiteY38" fmla="*/ 508000 h 1600200"/>
                <a:gd name="connsiteX39" fmla="*/ 57150 w 1695450"/>
                <a:gd name="connsiteY39" fmla="*/ 431800 h 1600200"/>
                <a:gd name="connsiteX40" fmla="*/ 12700 w 1695450"/>
                <a:gd name="connsiteY40" fmla="*/ 400050 h 1600200"/>
                <a:gd name="connsiteX41" fmla="*/ 25400 w 1695450"/>
                <a:gd name="connsiteY41" fmla="*/ 336550 h 1600200"/>
                <a:gd name="connsiteX42" fmla="*/ 50800 w 1695450"/>
                <a:gd name="connsiteY42" fmla="*/ 247650 h 1600200"/>
                <a:gd name="connsiteX43" fmla="*/ 50800 w 1695450"/>
                <a:gd name="connsiteY43" fmla="*/ 203200 h 1600200"/>
                <a:gd name="connsiteX44" fmla="*/ 31750 w 1695450"/>
                <a:gd name="connsiteY44" fmla="*/ 171450 h 1600200"/>
                <a:gd name="connsiteX45" fmla="*/ 44450 w 1695450"/>
                <a:gd name="connsiteY45" fmla="*/ 127000 h 1600200"/>
                <a:gd name="connsiteX46" fmla="*/ 25400 w 1695450"/>
                <a:gd name="connsiteY46" fmla="*/ 101600 h 1600200"/>
                <a:gd name="connsiteX47" fmla="*/ 25400 w 1695450"/>
                <a:gd name="connsiteY47" fmla="*/ 63500 h 1600200"/>
                <a:gd name="connsiteX48" fmla="*/ 0 w 1695450"/>
                <a:gd name="connsiteY48" fmla="*/ 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95450" h="1600200">
                  <a:moveTo>
                    <a:pt x="1695450" y="1511300"/>
                  </a:moveTo>
                  <a:lnTo>
                    <a:pt x="1651000" y="1555750"/>
                  </a:lnTo>
                  <a:lnTo>
                    <a:pt x="1593850" y="1568450"/>
                  </a:lnTo>
                  <a:lnTo>
                    <a:pt x="1504950" y="1568450"/>
                  </a:lnTo>
                  <a:lnTo>
                    <a:pt x="1485900" y="1568450"/>
                  </a:lnTo>
                  <a:lnTo>
                    <a:pt x="1441450" y="1587500"/>
                  </a:lnTo>
                  <a:lnTo>
                    <a:pt x="1397000" y="1600200"/>
                  </a:lnTo>
                  <a:lnTo>
                    <a:pt x="1346200" y="1581150"/>
                  </a:lnTo>
                  <a:lnTo>
                    <a:pt x="1301750" y="1543050"/>
                  </a:lnTo>
                  <a:lnTo>
                    <a:pt x="1250950" y="1511300"/>
                  </a:lnTo>
                  <a:lnTo>
                    <a:pt x="1250950" y="1479550"/>
                  </a:lnTo>
                  <a:lnTo>
                    <a:pt x="1200150" y="1473200"/>
                  </a:lnTo>
                  <a:lnTo>
                    <a:pt x="1162050" y="1485900"/>
                  </a:lnTo>
                  <a:lnTo>
                    <a:pt x="1092200" y="1498600"/>
                  </a:lnTo>
                  <a:lnTo>
                    <a:pt x="1016000" y="1498600"/>
                  </a:lnTo>
                  <a:lnTo>
                    <a:pt x="958850" y="1517650"/>
                  </a:lnTo>
                  <a:lnTo>
                    <a:pt x="952500" y="1524000"/>
                  </a:lnTo>
                  <a:lnTo>
                    <a:pt x="920750" y="1485900"/>
                  </a:lnTo>
                  <a:lnTo>
                    <a:pt x="914400" y="1403350"/>
                  </a:lnTo>
                  <a:lnTo>
                    <a:pt x="863600" y="1346200"/>
                  </a:lnTo>
                  <a:lnTo>
                    <a:pt x="831850" y="1314450"/>
                  </a:lnTo>
                  <a:lnTo>
                    <a:pt x="787400" y="1238250"/>
                  </a:lnTo>
                  <a:lnTo>
                    <a:pt x="768350" y="1130300"/>
                  </a:lnTo>
                  <a:lnTo>
                    <a:pt x="730250" y="1035050"/>
                  </a:lnTo>
                  <a:lnTo>
                    <a:pt x="711200" y="971550"/>
                  </a:lnTo>
                  <a:lnTo>
                    <a:pt x="660400" y="901700"/>
                  </a:lnTo>
                  <a:lnTo>
                    <a:pt x="654050" y="857250"/>
                  </a:lnTo>
                  <a:lnTo>
                    <a:pt x="590550" y="806450"/>
                  </a:lnTo>
                  <a:lnTo>
                    <a:pt x="514350" y="781050"/>
                  </a:lnTo>
                  <a:lnTo>
                    <a:pt x="457200" y="781050"/>
                  </a:lnTo>
                  <a:lnTo>
                    <a:pt x="425450" y="781050"/>
                  </a:lnTo>
                  <a:lnTo>
                    <a:pt x="361950" y="762000"/>
                  </a:lnTo>
                  <a:lnTo>
                    <a:pt x="298450" y="717550"/>
                  </a:lnTo>
                  <a:lnTo>
                    <a:pt x="254000" y="698500"/>
                  </a:lnTo>
                  <a:lnTo>
                    <a:pt x="222250" y="641350"/>
                  </a:lnTo>
                  <a:lnTo>
                    <a:pt x="190500" y="596900"/>
                  </a:lnTo>
                  <a:lnTo>
                    <a:pt x="190500" y="565150"/>
                  </a:lnTo>
                  <a:lnTo>
                    <a:pt x="165100" y="508000"/>
                  </a:lnTo>
                  <a:lnTo>
                    <a:pt x="146050" y="508000"/>
                  </a:lnTo>
                  <a:lnTo>
                    <a:pt x="57150" y="431800"/>
                  </a:lnTo>
                  <a:lnTo>
                    <a:pt x="12700" y="400050"/>
                  </a:lnTo>
                  <a:lnTo>
                    <a:pt x="25400" y="336550"/>
                  </a:lnTo>
                  <a:lnTo>
                    <a:pt x="50800" y="247650"/>
                  </a:lnTo>
                  <a:lnTo>
                    <a:pt x="50800" y="203200"/>
                  </a:lnTo>
                  <a:lnTo>
                    <a:pt x="31750" y="171450"/>
                  </a:lnTo>
                  <a:lnTo>
                    <a:pt x="44450" y="127000"/>
                  </a:lnTo>
                  <a:lnTo>
                    <a:pt x="25400" y="101600"/>
                  </a:lnTo>
                  <a:lnTo>
                    <a:pt x="25400" y="63500"/>
                  </a:lnTo>
                  <a:lnTo>
                    <a:pt x="0" y="0"/>
                  </a:lnTo>
                </a:path>
              </a:pathLst>
            </a:custGeom>
            <a:noFill/>
            <a:ln w="57150" cmpd="dbl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6943596" y="3049215"/>
            <a:ext cx="868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Washington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32" name="Forme libre 31"/>
          <p:cNvSpPr/>
          <p:nvPr/>
        </p:nvSpPr>
        <p:spPr>
          <a:xfrm>
            <a:off x="4616067" y="705080"/>
            <a:ext cx="665516" cy="275421"/>
          </a:xfrm>
          <a:custGeom>
            <a:avLst/>
            <a:gdLst>
              <a:gd name="connsiteX0" fmla="*/ 0 w 665516"/>
              <a:gd name="connsiteY0" fmla="*/ 275421 h 275421"/>
              <a:gd name="connsiteX1" fmla="*/ 187287 w 665516"/>
              <a:gd name="connsiteY1" fmla="*/ 121185 h 275421"/>
              <a:gd name="connsiteX2" fmla="*/ 385591 w 665516"/>
              <a:gd name="connsiteY2" fmla="*/ 209320 h 275421"/>
              <a:gd name="connsiteX3" fmla="*/ 627962 w 665516"/>
              <a:gd name="connsiteY3" fmla="*/ 143219 h 275421"/>
              <a:gd name="connsiteX4" fmla="*/ 661013 w 665516"/>
              <a:gd name="connsiteY4" fmla="*/ 0 h 27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516" h="275421">
                <a:moveTo>
                  <a:pt x="0" y="275421"/>
                </a:moveTo>
                <a:cubicBezTo>
                  <a:pt x="61511" y="203811"/>
                  <a:pt x="123022" y="132202"/>
                  <a:pt x="187287" y="121185"/>
                </a:cubicBezTo>
                <a:cubicBezTo>
                  <a:pt x="251552" y="110168"/>
                  <a:pt x="312145" y="205648"/>
                  <a:pt x="385591" y="209320"/>
                </a:cubicBezTo>
                <a:cubicBezTo>
                  <a:pt x="459037" y="212992"/>
                  <a:pt x="582058" y="178106"/>
                  <a:pt x="627962" y="143219"/>
                </a:cubicBezTo>
                <a:cubicBezTo>
                  <a:pt x="673866" y="108332"/>
                  <a:pt x="667439" y="54166"/>
                  <a:pt x="661013" y="0"/>
                </a:cubicBezTo>
              </a:path>
            </a:pathLst>
          </a:custGeom>
          <a:noFill/>
          <a:ln w="47625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7191082" y="2797373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Philadelphie</a:t>
            </a:r>
            <a:endParaRPr lang="fr-FR" sz="1400" b="1" spc="-150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8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8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9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2" grpId="0" uiExpand="1" build="p" animBg="1"/>
      <p:bldP spid="42" grpId="0" uiExpand="1" animBg="1"/>
      <p:bldP spid="51" grpId="0" uiExpand="1" animBg="1"/>
      <p:bldP spid="54" grpId="0" uiExpand="1"/>
      <p:bldP spid="56" grpId="0" uiExpand="1"/>
      <p:bldP spid="58" grpId="0" uiExpand="1"/>
      <p:bldP spid="60" grpId="0" uiExpand="1"/>
      <p:bldP spid="61" grpId="0" uiExpand="1" animBg="1"/>
      <p:bldP spid="62" grpId="0" uiExpand="1"/>
      <p:bldP spid="64" grpId="0" uiExpand="1"/>
      <p:bldP spid="65" grpId="0" uiExpand="1" animBg="1"/>
      <p:bldP spid="66" grpId="0" uiExpand="1"/>
      <p:bldP spid="68" grpId="0" uiExpand="1"/>
      <p:bldP spid="70" grpId="0" uiExpand="1"/>
      <p:bldP spid="25" grpId="0" uiExpand="1" animBg="1"/>
      <p:bldP spid="71" grpId="0" uiExpand="1" animBg="1"/>
      <p:bldP spid="52" grpId="0" uiExpand="1"/>
      <p:bldP spid="30" grpId="0" uiExpand="1" animBg="1"/>
      <p:bldP spid="31" grpId="0" uiExpand="1" animBg="1"/>
      <p:bldP spid="235" grpId="0" uiExpand="1" animBg="1"/>
      <p:bldP spid="242" grpId="0" uiExpand="1" animBg="1"/>
      <p:bldP spid="243" grpId="0" uiExpand="1" animBg="1"/>
      <p:bldP spid="248" grpId="0" uiExpand="1" animBg="1"/>
      <p:bldP spid="249" grpId="0" uiExpand="1" animBg="1"/>
      <p:bldP spid="73" grpId="0" uiExpand="1" animBg="1"/>
      <p:bldP spid="45" grpId="0" uiExpand="1" animBg="1"/>
      <p:bldP spid="53" grpId="0" uiExpand="1" animBg="1"/>
      <p:bldP spid="74" grpId="0" uiExpand="1" animBg="1"/>
      <p:bldP spid="43" grpId="0" uiExpand="1" animBg="1"/>
      <p:bldP spid="67" grpId="0" uiExpand="1" animBg="1"/>
      <p:bldP spid="69" grpId="0" uiExpand="1" animBg="1"/>
      <p:bldP spid="63" grpId="0" uiExpand="1" animBg="1"/>
      <p:bldP spid="55" grpId="0" uiExpand="1" animBg="1"/>
      <p:bldP spid="75" grpId="0" uiExpand="1" animBg="1"/>
      <p:bldP spid="59" grpId="0" uiExpand="1" animBg="1"/>
      <p:bldP spid="57" grpId="0" uiExpand="1" animBg="1"/>
      <p:bldP spid="44" grpId="0" uiExpand="1"/>
      <p:bldP spid="32" grpId="0" animBg="1"/>
      <p:bldP spid="50" grpId="0" uiExpan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662526"/>
            <a:ext cx="9224320" cy="62640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8303898" y="5165766"/>
            <a:ext cx="840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Océan </a:t>
            </a:r>
          </a:p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Atlantique</a:t>
            </a:r>
            <a:endParaRPr lang="fr-FR" sz="1400" b="1" cap="small" spc="-150" dirty="0">
              <a:solidFill>
                <a:srgbClr val="0070C0"/>
              </a:solidFill>
              <a:latin typeface="Tw Cen MT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341" y="1412775"/>
            <a:ext cx="708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Océan </a:t>
            </a:r>
          </a:p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Pacifique</a:t>
            </a:r>
            <a:endParaRPr lang="fr-FR" sz="1400" b="1" cap="small" spc="-150" dirty="0">
              <a:solidFill>
                <a:srgbClr val="0070C0"/>
              </a:solidFill>
              <a:latin typeface="Tw Cen MT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080356" y="6283028"/>
            <a:ext cx="679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Mexique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419872" y="1258886"/>
            <a:ext cx="671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Canada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-36512" y="6577607"/>
            <a:ext cx="554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Hawaï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-9525" y="4933950"/>
            <a:ext cx="1952625" cy="1971675"/>
          </a:xfrm>
          <a:custGeom>
            <a:avLst/>
            <a:gdLst>
              <a:gd name="connsiteX0" fmla="*/ 0 w 1971675"/>
              <a:gd name="connsiteY0" fmla="*/ 9525 h 1971675"/>
              <a:gd name="connsiteX1" fmla="*/ 1390650 w 1971675"/>
              <a:gd name="connsiteY1" fmla="*/ 0 h 1971675"/>
              <a:gd name="connsiteX2" fmla="*/ 1971675 w 1971675"/>
              <a:gd name="connsiteY2" fmla="*/ 1466850 h 1971675"/>
              <a:gd name="connsiteX3" fmla="*/ 1971675 w 1971675"/>
              <a:gd name="connsiteY3" fmla="*/ 1971675 h 1971675"/>
              <a:gd name="connsiteX0" fmla="*/ 0 w 1971675"/>
              <a:gd name="connsiteY0" fmla="*/ 9525 h 1971675"/>
              <a:gd name="connsiteX1" fmla="*/ 1390650 w 1971675"/>
              <a:gd name="connsiteY1" fmla="*/ 0 h 1971675"/>
              <a:gd name="connsiteX2" fmla="*/ 1971675 w 1971675"/>
              <a:gd name="connsiteY2" fmla="*/ 1466850 h 1971675"/>
              <a:gd name="connsiteX3" fmla="*/ 1971675 w 1971675"/>
              <a:gd name="connsiteY3" fmla="*/ 1971675 h 1971675"/>
              <a:gd name="connsiteX0" fmla="*/ 0 w 1952625"/>
              <a:gd name="connsiteY0" fmla="*/ 19050 h 1971675"/>
              <a:gd name="connsiteX1" fmla="*/ 1371600 w 1952625"/>
              <a:gd name="connsiteY1" fmla="*/ 0 h 1971675"/>
              <a:gd name="connsiteX2" fmla="*/ 1952625 w 1952625"/>
              <a:gd name="connsiteY2" fmla="*/ 1466850 h 1971675"/>
              <a:gd name="connsiteX3" fmla="*/ 1952625 w 1952625"/>
              <a:gd name="connsiteY3" fmla="*/ 1971675 h 1971675"/>
              <a:gd name="connsiteX0" fmla="*/ 0 w 1952625"/>
              <a:gd name="connsiteY0" fmla="*/ 0 h 2009775"/>
              <a:gd name="connsiteX1" fmla="*/ 1371600 w 1952625"/>
              <a:gd name="connsiteY1" fmla="*/ 38100 h 2009775"/>
              <a:gd name="connsiteX2" fmla="*/ 1952625 w 1952625"/>
              <a:gd name="connsiteY2" fmla="*/ 1504950 h 2009775"/>
              <a:gd name="connsiteX3" fmla="*/ 1952625 w 1952625"/>
              <a:gd name="connsiteY3" fmla="*/ 2009775 h 2009775"/>
              <a:gd name="connsiteX0" fmla="*/ 0 w 1952625"/>
              <a:gd name="connsiteY0" fmla="*/ 977 h 1971675"/>
              <a:gd name="connsiteX1" fmla="*/ 1371600 w 1952625"/>
              <a:gd name="connsiteY1" fmla="*/ 0 h 1971675"/>
              <a:gd name="connsiteX2" fmla="*/ 1952625 w 1952625"/>
              <a:gd name="connsiteY2" fmla="*/ 1466850 h 1971675"/>
              <a:gd name="connsiteX3" fmla="*/ 1952625 w 1952625"/>
              <a:gd name="connsiteY3" fmla="*/ 1971675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1971675">
                <a:moveTo>
                  <a:pt x="0" y="977"/>
                </a:moveTo>
                <a:lnTo>
                  <a:pt x="1371600" y="0"/>
                </a:lnTo>
                <a:lnTo>
                  <a:pt x="1952625" y="1466850"/>
                </a:lnTo>
                <a:lnTo>
                  <a:pt x="1952625" y="1971675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 26"/>
          <p:cNvGrpSpPr/>
          <p:nvPr/>
        </p:nvGrpSpPr>
        <p:grpSpPr>
          <a:xfrm>
            <a:off x="17417" y="4978400"/>
            <a:ext cx="1843314" cy="1605280"/>
            <a:chOff x="17417" y="4978400"/>
            <a:chExt cx="1843314" cy="1605280"/>
          </a:xfrm>
          <a:solidFill>
            <a:schemeClr val="accent3">
              <a:lumMod val="60000"/>
              <a:lumOff val="40000"/>
              <a:alpha val="50000"/>
            </a:schemeClr>
          </a:solidFill>
        </p:grpSpPr>
        <p:sp>
          <p:nvSpPr>
            <p:cNvPr id="9" name="Forme libre 8"/>
            <p:cNvSpPr/>
            <p:nvPr/>
          </p:nvSpPr>
          <p:spPr>
            <a:xfrm>
              <a:off x="17417" y="4978400"/>
              <a:ext cx="1396274" cy="1358537"/>
            </a:xfrm>
            <a:custGeom>
              <a:avLst/>
              <a:gdLst>
                <a:gd name="connsiteX0" fmla="*/ 1291772 w 1396274"/>
                <a:gd name="connsiteY0" fmla="*/ 1079863 h 1358537"/>
                <a:gd name="connsiteX1" fmla="*/ 1396274 w 1396274"/>
                <a:gd name="connsiteY1" fmla="*/ 211909 h 1358537"/>
                <a:gd name="connsiteX2" fmla="*/ 1352732 w 1396274"/>
                <a:gd name="connsiteY2" fmla="*/ 197394 h 1358537"/>
                <a:gd name="connsiteX3" fmla="*/ 1323703 w 1396274"/>
                <a:gd name="connsiteY3" fmla="*/ 165463 h 1358537"/>
                <a:gd name="connsiteX4" fmla="*/ 1280160 w 1396274"/>
                <a:gd name="connsiteY4" fmla="*/ 165463 h 1358537"/>
                <a:gd name="connsiteX5" fmla="*/ 1262743 w 1396274"/>
                <a:gd name="connsiteY5" fmla="*/ 168366 h 1358537"/>
                <a:gd name="connsiteX6" fmla="*/ 1222103 w 1396274"/>
                <a:gd name="connsiteY6" fmla="*/ 153851 h 1358537"/>
                <a:gd name="connsiteX7" fmla="*/ 1190172 w 1396274"/>
                <a:gd name="connsiteY7" fmla="*/ 145143 h 1358537"/>
                <a:gd name="connsiteX8" fmla="*/ 1155337 w 1396274"/>
                <a:gd name="connsiteY8" fmla="*/ 110309 h 1358537"/>
                <a:gd name="connsiteX9" fmla="*/ 1111794 w 1396274"/>
                <a:gd name="connsiteY9" fmla="*/ 110309 h 1358537"/>
                <a:gd name="connsiteX10" fmla="*/ 1088572 w 1396274"/>
                <a:gd name="connsiteY10" fmla="*/ 124823 h 1358537"/>
                <a:gd name="connsiteX11" fmla="*/ 1039223 w 1396274"/>
                <a:gd name="connsiteY11" fmla="*/ 40640 h 1358537"/>
                <a:gd name="connsiteX12" fmla="*/ 992777 w 1396274"/>
                <a:gd name="connsiteY12" fmla="*/ 43543 h 1358537"/>
                <a:gd name="connsiteX13" fmla="*/ 986972 w 1396274"/>
                <a:gd name="connsiteY13" fmla="*/ 26126 h 1358537"/>
                <a:gd name="connsiteX14" fmla="*/ 963749 w 1396274"/>
                <a:gd name="connsiteY14" fmla="*/ 46446 h 1358537"/>
                <a:gd name="connsiteX15" fmla="*/ 960846 w 1396274"/>
                <a:gd name="connsiteY15" fmla="*/ 0 h 1358537"/>
                <a:gd name="connsiteX16" fmla="*/ 928914 w 1396274"/>
                <a:gd name="connsiteY16" fmla="*/ 11611 h 1358537"/>
                <a:gd name="connsiteX17" fmla="*/ 908594 w 1396274"/>
                <a:gd name="connsiteY17" fmla="*/ 26126 h 1358537"/>
                <a:gd name="connsiteX18" fmla="*/ 836023 w 1396274"/>
                <a:gd name="connsiteY18" fmla="*/ 26126 h 1358537"/>
                <a:gd name="connsiteX19" fmla="*/ 844732 w 1396274"/>
                <a:gd name="connsiteY19" fmla="*/ 49349 h 1358537"/>
                <a:gd name="connsiteX20" fmla="*/ 818606 w 1396274"/>
                <a:gd name="connsiteY20" fmla="*/ 66766 h 1358537"/>
                <a:gd name="connsiteX21" fmla="*/ 812800 w 1396274"/>
                <a:gd name="connsiteY21" fmla="*/ 37737 h 1358537"/>
                <a:gd name="connsiteX22" fmla="*/ 743132 w 1396274"/>
                <a:gd name="connsiteY22" fmla="*/ 49349 h 1358537"/>
                <a:gd name="connsiteX23" fmla="*/ 679269 w 1396274"/>
                <a:gd name="connsiteY23" fmla="*/ 110309 h 1358537"/>
                <a:gd name="connsiteX24" fmla="*/ 641532 w 1396274"/>
                <a:gd name="connsiteY24" fmla="*/ 124823 h 1358537"/>
                <a:gd name="connsiteX25" fmla="*/ 621212 w 1396274"/>
                <a:gd name="connsiteY25" fmla="*/ 130629 h 1358537"/>
                <a:gd name="connsiteX26" fmla="*/ 568960 w 1396274"/>
                <a:gd name="connsiteY26" fmla="*/ 104503 h 1358537"/>
                <a:gd name="connsiteX27" fmla="*/ 539932 w 1396274"/>
                <a:gd name="connsiteY27" fmla="*/ 127726 h 1358537"/>
                <a:gd name="connsiteX28" fmla="*/ 539932 w 1396274"/>
                <a:gd name="connsiteY28" fmla="*/ 127726 h 1358537"/>
                <a:gd name="connsiteX29" fmla="*/ 534126 w 1396274"/>
                <a:gd name="connsiteY29" fmla="*/ 177074 h 1358537"/>
                <a:gd name="connsiteX30" fmla="*/ 557349 w 1396274"/>
                <a:gd name="connsiteY30" fmla="*/ 197394 h 1358537"/>
                <a:gd name="connsiteX31" fmla="*/ 560252 w 1396274"/>
                <a:gd name="connsiteY31" fmla="*/ 255451 h 1358537"/>
                <a:gd name="connsiteX32" fmla="*/ 560252 w 1396274"/>
                <a:gd name="connsiteY32" fmla="*/ 275771 h 1358537"/>
                <a:gd name="connsiteX33" fmla="*/ 621212 w 1396274"/>
                <a:gd name="connsiteY33" fmla="*/ 325120 h 1358537"/>
                <a:gd name="connsiteX34" fmla="*/ 618309 w 1396274"/>
                <a:gd name="connsiteY34" fmla="*/ 359954 h 1358537"/>
                <a:gd name="connsiteX35" fmla="*/ 664754 w 1396274"/>
                <a:gd name="connsiteY35" fmla="*/ 362857 h 1358537"/>
                <a:gd name="connsiteX36" fmla="*/ 664754 w 1396274"/>
                <a:gd name="connsiteY36" fmla="*/ 391886 h 1358537"/>
                <a:gd name="connsiteX37" fmla="*/ 641532 w 1396274"/>
                <a:gd name="connsiteY37" fmla="*/ 391886 h 1358537"/>
                <a:gd name="connsiteX38" fmla="*/ 600892 w 1396274"/>
                <a:gd name="connsiteY38" fmla="*/ 388983 h 1358537"/>
                <a:gd name="connsiteX39" fmla="*/ 513806 w 1396274"/>
                <a:gd name="connsiteY39" fmla="*/ 365760 h 1358537"/>
                <a:gd name="connsiteX40" fmla="*/ 519612 w 1396274"/>
                <a:gd name="connsiteY40" fmla="*/ 313509 h 1358537"/>
                <a:gd name="connsiteX41" fmla="*/ 449943 w 1396274"/>
                <a:gd name="connsiteY41" fmla="*/ 330926 h 1358537"/>
                <a:gd name="connsiteX42" fmla="*/ 449943 w 1396274"/>
                <a:gd name="connsiteY42" fmla="*/ 345440 h 1358537"/>
                <a:gd name="connsiteX43" fmla="*/ 415109 w 1396274"/>
                <a:gd name="connsiteY43" fmla="*/ 328023 h 1358537"/>
                <a:gd name="connsiteX44" fmla="*/ 351246 w 1396274"/>
                <a:gd name="connsiteY44" fmla="*/ 351246 h 1358537"/>
                <a:gd name="connsiteX45" fmla="*/ 351246 w 1396274"/>
                <a:gd name="connsiteY45" fmla="*/ 362857 h 1358537"/>
                <a:gd name="connsiteX46" fmla="*/ 383177 w 1396274"/>
                <a:gd name="connsiteY46" fmla="*/ 409303 h 1358537"/>
                <a:gd name="connsiteX47" fmla="*/ 351246 w 1396274"/>
                <a:gd name="connsiteY47" fmla="*/ 406400 h 1358537"/>
                <a:gd name="connsiteX48" fmla="*/ 357052 w 1396274"/>
                <a:gd name="connsiteY48" fmla="*/ 455749 h 1358537"/>
                <a:gd name="connsiteX49" fmla="*/ 386080 w 1396274"/>
                <a:gd name="connsiteY49" fmla="*/ 487680 h 1358537"/>
                <a:gd name="connsiteX50" fmla="*/ 447040 w 1396274"/>
                <a:gd name="connsiteY50" fmla="*/ 522514 h 1358537"/>
                <a:gd name="connsiteX51" fmla="*/ 461554 w 1396274"/>
                <a:gd name="connsiteY51" fmla="*/ 508000 h 1358537"/>
                <a:gd name="connsiteX52" fmla="*/ 478972 w 1396274"/>
                <a:gd name="connsiteY52" fmla="*/ 519611 h 1358537"/>
                <a:gd name="connsiteX53" fmla="*/ 560252 w 1396274"/>
                <a:gd name="connsiteY53" fmla="*/ 516709 h 1358537"/>
                <a:gd name="connsiteX54" fmla="*/ 528320 w 1396274"/>
                <a:gd name="connsiteY54" fmla="*/ 542834 h 1358537"/>
                <a:gd name="connsiteX55" fmla="*/ 516709 w 1396274"/>
                <a:gd name="connsiteY55" fmla="*/ 624114 h 1358537"/>
                <a:gd name="connsiteX56" fmla="*/ 455749 w 1396274"/>
                <a:gd name="connsiteY56" fmla="*/ 612503 h 1358537"/>
                <a:gd name="connsiteX57" fmla="*/ 426720 w 1396274"/>
                <a:gd name="connsiteY57" fmla="*/ 629920 h 1358537"/>
                <a:gd name="connsiteX58" fmla="*/ 383177 w 1396274"/>
                <a:gd name="connsiteY58" fmla="*/ 632823 h 1358537"/>
                <a:gd name="connsiteX59" fmla="*/ 371566 w 1396274"/>
                <a:gd name="connsiteY59" fmla="*/ 603794 h 1358537"/>
                <a:gd name="connsiteX60" fmla="*/ 330926 w 1396274"/>
                <a:gd name="connsiteY60" fmla="*/ 627017 h 1358537"/>
                <a:gd name="connsiteX61" fmla="*/ 319314 w 1396274"/>
                <a:gd name="connsiteY61" fmla="*/ 656046 h 1358537"/>
                <a:gd name="connsiteX62" fmla="*/ 287383 w 1396274"/>
                <a:gd name="connsiteY62" fmla="*/ 661851 h 1358537"/>
                <a:gd name="connsiteX63" fmla="*/ 217714 w 1396274"/>
                <a:gd name="connsiteY63" fmla="*/ 719909 h 1358537"/>
                <a:gd name="connsiteX64" fmla="*/ 249646 w 1396274"/>
                <a:gd name="connsiteY64" fmla="*/ 795383 h 1358537"/>
                <a:gd name="connsiteX65" fmla="*/ 287383 w 1396274"/>
                <a:gd name="connsiteY65" fmla="*/ 830217 h 1358537"/>
                <a:gd name="connsiteX66" fmla="*/ 223520 w 1396274"/>
                <a:gd name="connsiteY66" fmla="*/ 804091 h 1358537"/>
                <a:gd name="connsiteX67" fmla="*/ 235132 w 1396274"/>
                <a:gd name="connsiteY67" fmla="*/ 891177 h 1358537"/>
                <a:gd name="connsiteX68" fmla="*/ 252549 w 1396274"/>
                <a:gd name="connsiteY68" fmla="*/ 917303 h 1358537"/>
                <a:gd name="connsiteX69" fmla="*/ 319314 w 1396274"/>
                <a:gd name="connsiteY69" fmla="*/ 888274 h 1358537"/>
                <a:gd name="connsiteX70" fmla="*/ 319314 w 1396274"/>
                <a:gd name="connsiteY70" fmla="*/ 969554 h 1358537"/>
                <a:gd name="connsiteX71" fmla="*/ 304800 w 1396274"/>
                <a:gd name="connsiteY71" fmla="*/ 984069 h 1358537"/>
                <a:gd name="connsiteX72" fmla="*/ 296092 w 1396274"/>
                <a:gd name="connsiteY72" fmla="*/ 1047931 h 1358537"/>
                <a:gd name="connsiteX73" fmla="*/ 336732 w 1396274"/>
                <a:gd name="connsiteY73" fmla="*/ 1036320 h 1358537"/>
                <a:gd name="connsiteX74" fmla="*/ 374469 w 1396274"/>
                <a:gd name="connsiteY74" fmla="*/ 1036320 h 1358537"/>
                <a:gd name="connsiteX75" fmla="*/ 423817 w 1396274"/>
                <a:gd name="connsiteY75" fmla="*/ 1088571 h 1358537"/>
                <a:gd name="connsiteX76" fmla="*/ 461554 w 1396274"/>
                <a:gd name="connsiteY76" fmla="*/ 1050834 h 1358537"/>
                <a:gd name="connsiteX77" fmla="*/ 461554 w 1396274"/>
                <a:gd name="connsiteY77" fmla="*/ 1079863 h 1358537"/>
                <a:gd name="connsiteX78" fmla="*/ 531223 w 1396274"/>
                <a:gd name="connsiteY78" fmla="*/ 1088571 h 1358537"/>
                <a:gd name="connsiteX79" fmla="*/ 470263 w 1396274"/>
                <a:gd name="connsiteY79" fmla="*/ 1135017 h 1358537"/>
                <a:gd name="connsiteX80" fmla="*/ 478972 w 1396274"/>
                <a:gd name="connsiteY80" fmla="*/ 1146629 h 1358537"/>
                <a:gd name="connsiteX81" fmla="*/ 461554 w 1396274"/>
                <a:gd name="connsiteY81" fmla="*/ 1164046 h 1358537"/>
                <a:gd name="connsiteX82" fmla="*/ 464457 w 1396274"/>
                <a:gd name="connsiteY82" fmla="*/ 1190171 h 1358537"/>
                <a:gd name="connsiteX83" fmla="*/ 388983 w 1396274"/>
                <a:gd name="connsiteY83" fmla="*/ 1227909 h 1358537"/>
                <a:gd name="connsiteX84" fmla="*/ 377372 w 1396274"/>
                <a:gd name="connsiteY84" fmla="*/ 1251131 h 1358537"/>
                <a:gd name="connsiteX85" fmla="*/ 345440 w 1396274"/>
                <a:gd name="connsiteY85" fmla="*/ 1242423 h 1358537"/>
                <a:gd name="connsiteX86" fmla="*/ 235132 w 1396274"/>
                <a:gd name="connsiteY86" fmla="*/ 1297577 h 1358537"/>
                <a:gd name="connsiteX87" fmla="*/ 185783 w 1396274"/>
                <a:gd name="connsiteY87" fmla="*/ 1280160 h 1358537"/>
                <a:gd name="connsiteX88" fmla="*/ 136434 w 1396274"/>
                <a:gd name="connsiteY88" fmla="*/ 1320800 h 1358537"/>
                <a:gd name="connsiteX89" fmla="*/ 0 w 1396274"/>
                <a:gd name="connsiteY89" fmla="*/ 1317897 h 1358537"/>
                <a:gd name="connsiteX90" fmla="*/ 11612 w 1396274"/>
                <a:gd name="connsiteY90" fmla="*/ 1346926 h 1358537"/>
                <a:gd name="connsiteX91" fmla="*/ 66766 w 1396274"/>
                <a:gd name="connsiteY91" fmla="*/ 1358537 h 1358537"/>
                <a:gd name="connsiteX92" fmla="*/ 69669 w 1396274"/>
                <a:gd name="connsiteY92" fmla="*/ 1335314 h 1358537"/>
                <a:gd name="connsiteX93" fmla="*/ 159657 w 1396274"/>
                <a:gd name="connsiteY93" fmla="*/ 1335314 h 1358537"/>
                <a:gd name="connsiteX94" fmla="*/ 179977 w 1396274"/>
                <a:gd name="connsiteY94" fmla="*/ 1312091 h 1358537"/>
                <a:gd name="connsiteX95" fmla="*/ 200297 w 1396274"/>
                <a:gd name="connsiteY95" fmla="*/ 1326606 h 1358537"/>
                <a:gd name="connsiteX96" fmla="*/ 264160 w 1396274"/>
                <a:gd name="connsiteY96" fmla="*/ 1332411 h 1358537"/>
                <a:gd name="connsiteX97" fmla="*/ 293189 w 1396274"/>
                <a:gd name="connsiteY97" fmla="*/ 1323703 h 1358537"/>
                <a:gd name="connsiteX98" fmla="*/ 319314 w 1396274"/>
                <a:gd name="connsiteY98" fmla="*/ 1329509 h 1358537"/>
                <a:gd name="connsiteX99" fmla="*/ 339634 w 1396274"/>
                <a:gd name="connsiteY99" fmla="*/ 1320800 h 1358537"/>
                <a:gd name="connsiteX100" fmla="*/ 383177 w 1396274"/>
                <a:gd name="connsiteY100" fmla="*/ 1320800 h 1358537"/>
                <a:gd name="connsiteX101" fmla="*/ 391886 w 1396274"/>
                <a:gd name="connsiteY101" fmla="*/ 1288869 h 1358537"/>
                <a:gd name="connsiteX102" fmla="*/ 415109 w 1396274"/>
                <a:gd name="connsiteY102" fmla="*/ 1294674 h 1358537"/>
                <a:gd name="connsiteX103" fmla="*/ 452846 w 1396274"/>
                <a:gd name="connsiteY103" fmla="*/ 1274354 h 1358537"/>
                <a:gd name="connsiteX104" fmla="*/ 490583 w 1396274"/>
                <a:gd name="connsiteY104" fmla="*/ 1262743 h 1358537"/>
                <a:gd name="connsiteX105" fmla="*/ 493486 w 1396274"/>
                <a:gd name="connsiteY105" fmla="*/ 1251131 h 1358537"/>
                <a:gd name="connsiteX106" fmla="*/ 615406 w 1396274"/>
                <a:gd name="connsiteY106" fmla="*/ 1201783 h 1358537"/>
                <a:gd name="connsiteX107" fmla="*/ 696686 w 1396274"/>
                <a:gd name="connsiteY107" fmla="*/ 1132114 h 1358537"/>
                <a:gd name="connsiteX108" fmla="*/ 661852 w 1396274"/>
                <a:gd name="connsiteY108" fmla="*/ 1103086 h 1358537"/>
                <a:gd name="connsiteX109" fmla="*/ 693783 w 1396274"/>
                <a:gd name="connsiteY109" fmla="*/ 1068251 h 1358537"/>
                <a:gd name="connsiteX110" fmla="*/ 719909 w 1396274"/>
                <a:gd name="connsiteY110" fmla="*/ 1062446 h 1358537"/>
                <a:gd name="connsiteX111" fmla="*/ 754743 w 1396274"/>
                <a:gd name="connsiteY111" fmla="*/ 1030514 h 1358537"/>
                <a:gd name="connsiteX112" fmla="*/ 754743 w 1396274"/>
                <a:gd name="connsiteY112" fmla="*/ 1004389 h 1358537"/>
                <a:gd name="connsiteX113" fmla="*/ 870857 w 1396274"/>
                <a:gd name="connsiteY113" fmla="*/ 943429 h 1358537"/>
                <a:gd name="connsiteX114" fmla="*/ 928914 w 1396274"/>
                <a:gd name="connsiteY114" fmla="*/ 984069 h 1358537"/>
                <a:gd name="connsiteX115" fmla="*/ 879566 w 1396274"/>
                <a:gd name="connsiteY115" fmla="*/ 995680 h 1358537"/>
                <a:gd name="connsiteX116" fmla="*/ 859246 w 1396274"/>
                <a:gd name="connsiteY116" fmla="*/ 978263 h 1358537"/>
                <a:gd name="connsiteX117" fmla="*/ 821509 w 1396274"/>
                <a:gd name="connsiteY117" fmla="*/ 1010194 h 1358537"/>
                <a:gd name="connsiteX118" fmla="*/ 786674 w 1396274"/>
                <a:gd name="connsiteY118" fmla="*/ 1076960 h 1358537"/>
                <a:gd name="connsiteX119" fmla="*/ 812800 w 1396274"/>
                <a:gd name="connsiteY119" fmla="*/ 1079863 h 1358537"/>
                <a:gd name="connsiteX120" fmla="*/ 806994 w 1396274"/>
                <a:gd name="connsiteY120" fmla="*/ 1097280 h 1358537"/>
                <a:gd name="connsiteX121" fmla="*/ 775063 w 1396274"/>
                <a:gd name="connsiteY121" fmla="*/ 1100183 h 1358537"/>
                <a:gd name="connsiteX122" fmla="*/ 775063 w 1396274"/>
                <a:gd name="connsiteY122" fmla="*/ 1114697 h 1358537"/>
                <a:gd name="connsiteX123" fmla="*/ 801189 w 1396274"/>
                <a:gd name="connsiteY123" fmla="*/ 1123406 h 1358537"/>
                <a:gd name="connsiteX124" fmla="*/ 885372 w 1396274"/>
                <a:gd name="connsiteY124" fmla="*/ 1085669 h 1358537"/>
                <a:gd name="connsiteX125" fmla="*/ 923109 w 1396274"/>
                <a:gd name="connsiteY125" fmla="*/ 1082766 h 1358537"/>
                <a:gd name="connsiteX126" fmla="*/ 946332 w 1396274"/>
                <a:gd name="connsiteY126" fmla="*/ 1076960 h 1358537"/>
                <a:gd name="connsiteX127" fmla="*/ 957943 w 1396274"/>
                <a:gd name="connsiteY127" fmla="*/ 1030514 h 1358537"/>
                <a:gd name="connsiteX128" fmla="*/ 978263 w 1396274"/>
                <a:gd name="connsiteY128" fmla="*/ 992777 h 1358537"/>
                <a:gd name="connsiteX129" fmla="*/ 995680 w 1396274"/>
                <a:gd name="connsiteY129" fmla="*/ 1001486 h 1358537"/>
                <a:gd name="connsiteX130" fmla="*/ 1013097 w 1396274"/>
                <a:gd name="connsiteY130" fmla="*/ 1004389 h 1358537"/>
                <a:gd name="connsiteX131" fmla="*/ 1042126 w 1396274"/>
                <a:gd name="connsiteY131" fmla="*/ 984069 h 1358537"/>
                <a:gd name="connsiteX132" fmla="*/ 1079863 w 1396274"/>
                <a:gd name="connsiteY132" fmla="*/ 1050834 h 1358537"/>
                <a:gd name="connsiteX133" fmla="*/ 1111794 w 1396274"/>
                <a:gd name="connsiteY133" fmla="*/ 1056640 h 1358537"/>
                <a:gd name="connsiteX134" fmla="*/ 1143726 w 1396274"/>
                <a:gd name="connsiteY134" fmla="*/ 1097280 h 1358537"/>
                <a:gd name="connsiteX135" fmla="*/ 1207589 w 1396274"/>
                <a:gd name="connsiteY135" fmla="*/ 1103086 h 1358537"/>
                <a:gd name="connsiteX136" fmla="*/ 1254034 w 1396274"/>
                <a:gd name="connsiteY136" fmla="*/ 1120503 h 1358537"/>
                <a:gd name="connsiteX137" fmla="*/ 1291772 w 1396274"/>
                <a:gd name="connsiteY137" fmla="*/ 1079863 h 135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1396274" h="1358537">
                  <a:moveTo>
                    <a:pt x="1291772" y="1079863"/>
                  </a:moveTo>
                  <a:lnTo>
                    <a:pt x="1396274" y="211909"/>
                  </a:lnTo>
                  <a:lnTo>
                    <a:pt x="1352732" y="197394"/>
                  </a:lnTo>
                  <a:lnTo>
                    <a:pt x="1323703" y="165463"/>
                  </a:lnTo>
                  <a:lnTo>
                    <a:pt x="1280160" y="165463"/>
                  </a:lnTo>
                  <a:lnTo>
                    <a:pt x="1262743" y="168366"/>
                  </a:lnTo>
                  <a:lnTo>
                    <a:pt x="1222103" y="153851"/>
                  </a:lnTo>
                  <a:lnTo>
                    <a:pt x="1190172" y="145143"/>
                  </a:lnTo>
                  <a:lnTo>
                    <a:pt x="1155337" y="110309"/>
                  </a:lnTo>
                  <a:lnTo>
                    <a:pt x="1111794" y="110309"/>
                  </a:lnTo>
                  <a:lnTo>
                    <a:pt x="1088572" y="124823"/>
                  </a:lnTo>
                  <a:lnTo>
                    <a:pt x="1039223" y="40640"/>
                  </a:lnTo>
                  <a:lnTo>
                    <a:pt x="992777" y="43543"/>
                  </a:lnTo>
                  <a:lnTo>
                    <a:pt x="986972" y="26126"/>
                  </a:lnTo>
                  <a:lnTo>
                    <a:pt x="963749" y="46446"/>
                  </a:lnTo>
                  <a:lnTo>
                    <a:pt x="960846" y="0"/>
                  </a:lnTo>
                  <a:lnTo>
                    <a:pt x="928914" y="11611"/>
                  </a:lnTo>
                  <a:lnTo>
                    <a:pt x="908594" y="26126"/>
                  </a:lnTo>
                  <a:lnTo>
                    <a:pt x="836023" y="26126"/>
                  </a:lnTo>
                  <a:lnTo>
                    <a:pt x="844732" y="49349"/>
                  </a:lnTo>
                  <a:lnTo>
                    <a:pt x="818606" y="66766"/>
                  </a:lnTo>
                  <a:lnTo>
                    <a:pt x="812800" y="37737"/>
                  </a:lnTo>
                  <a:lnTo>
                    <a:pt x="743132" y="49349"/>
                  </a:lnTo>
                  <a:lnTo>
                    <a:pt x="679269" y="110309"/>
                  </a:lnTo>
                  <a:lnTo>
                    <a:pt x="641532" y="124823"/>
                  </a:lnTo>
                  <a:lnTo>
                    <a:pt x="621212" y="130629"/>
                  </a:lnTo>
                  <a:lnTo>
                    <a:pt x="568960" y="104503"/>
                  </a:lnTo>
                  <a:lnTo>
                    <a:pt x="539932" y="127726"/>
                  </a:lnTo>
                  <a:lnTo>
                    <a:pt x="539932" y="127726"/>
                  </a:lnTo>
                  <a:lnTo>
                    <a:pt x="534126" y="177074"/>
                  </a:lnTo>
                  <a:lnTo>
                    <a:pt x="557349" y="197394"/>
                  </a:lnTo>
                  <a:lnTo>
                    <a:pt x="560252" y="255451"/>
                  </a:lnTo>
                  <a:lnTo>
                    <a:pt x="560252" y="275771"/>
                  </a:lnTo>
                  <a:lnTo>
                    <a:pt x="621212" y="325120"/>
                  </a:lnTo>
                  <a:lnTo>
                    <a:pt x="618309" y="359954"/>
                  </a:lnTo>
                  <a:lnTo>
                    <a:pt x="664754" y="362857"/>
                  </a:lnTo>
                  <a:lnTo>
                    <a:pt x="664754" y="391886"/>
                  </a:lnTo>
                  <a:lnTo>
                    <a:pt x="641532" y="391886"/>
                  </a:lnTo>
                  <a:lnTo>
                    <a:pt x="600892" y="388983"/>
                  </a:lnTo>
                  <a:lnTo>
                    <a:pt x="513806" y="365760"/>
                  </a:lnTo>
                  <a:lnTo>
                    <a:pt x="519612" y="313509"/>
                  </a:lnTo>
                  <a:lnTo>
                    <a:pt x="449943" y="330926"/>
                  </a:lnTo>
                  <a:lnTo>
                    <a:pt x="449943" y="345440"/>
                  </a:lnTo>
                  <a:lnTo>
                    <a:pt x="415109" y="328023"/>
                  </a:lnTo>
                  <a:lnTo>
                    <a:pt x="351246" y="351246"/>
                  </a:lnTo>
                  <a:lnTo>
                    <a:pt x="351246" y="362857"/>
                  </a:lnTo>
                  <a:lnTo>
                    <a:pt x="383177" y="409303"/>
                  </a:lnTo>
                  <a:lnTo>
                    <a:pt x="351246" y="406400"/>
                  </a:lnTo>
                  <a:lnTo>
                    <a:pt x="357052" y="455749"/>
                  </a:lnTo>
                  <a:lnTo>
                    <a:pt x="386080" y="487680"/>
                  </a:lnTo>
                  <a:lnTo>
                    <a:pt x="447040" y="522514"/>
                  </a:lnTo>
                  <a:lnTo>
                    <a:pt x="461554" y="508000"/>
                  </a:lnTo>
                  <a:lnTo>
                    <a:pt x="478972" y="519611"/>
                  </a:lnTo>
                  <a:lnTo>
                    <a:pt x="560252" y="516709"/>
                  </a:lnTo>
                  <a:lnTo>
                    <a:pt x="528320" y="542834"/>
                  </a:lnTo>
                  <a:lnTo>
                    <a:pt x="516709" y="624114"/>
                  </a:lnTo>
                  <a:lnTo>
                    <a:pt x="455749" y="612503"/>
                  </a:lnTo>
                  <a:lnTo>
                    <a:pt x="426720" y="629920"/>
                  </a:lnTo>
                  <a:lnTo>
                    <a:pt x="383177" y="632823"/>
                  </a:lnTo>
                  <a:lnTo>
                    <a:pt x="371566" y="603794"/>
                  </a:lnTo>
                  <a:lnTo>
                    <a:pt x="330926" y="627017"/>
                  </a:lnTo>
                  <a:lnTo>
                    <a:pt x="319314" y="656046"/>
                  </a:lnTo>
                  <a:lnTo>
                    <a:pt x="287383" y="661851"/>
                  </a:lnTo>
                  <a:lnTo>
                    <a:pt x="217714" y="719909"/>
                  </a:lnTo>
                  <a:lnTo>
                    <a:pt x="249646" y="795383"/>
                  </a:lnTo>
                  <a:lnTo>
                    <a:pt x="287383" y="830217"/>
                  </a:lnTo>
                  <a:lnTo>
                    <a:pt x="223520" y="804091"/>
                  </a:lnTo>
                  <a:lnTo>
                    <a:pt x="235132" y="891177"/>
                  </a:lnTo>
                  <a:lnTo>
                    <a:pt x="252549" y="917303"/>
                  </a:lnTo>
                  <a:lnTo>
                    <a:pt x="319314" y="888274"/>
                  </a:lnTo>
                  <a:lnTo>
                    <a:pt x="319314" y="969554"/>
                  </a:lnTo>
                  <a:lnTo>
                    <a:pt x="304800" y="984069"/>
                  </a:lnTo>
                  <a:lnTo>
                    <a:pt x="296092" y="1047931"/>
                  </a:lnTo>
                  <a:lnTo>
                    <a:pt x="336732" y="1036320"/>
                  </a:lnTo>
                  <a:lnTo>
                    <a:pt x="374469" y="1036320"/>
                  </a:lnTo>
                  <a:lnTo>
                    <a:pt x="423817" y="1088571"/>
                  </a:lnTo>
                  <a:lnTo>
                    <a:pt x="461554" y="1050834"/>
                  </a:lnTo>
                  <a:lnTo>
                    <a:pt x="461554" y="1079863"/>
                  </a:lnTo>
                  <a:lnTo>
                    <a:pt x="531223" y="1088571"/>
                  </a:lnTo>
                  <a:lnTo>
                    <a:pt x="470263" y="1135017"/>
                  </a:lnTo>
                  <a:lnTo>
                    <a:pt x="478972" y="1146629"/>
                  </a:lnTo>
                  <a:lnTo>
                    <a:pt x="461554" y="1164046"/>
                  </a:lnTo>
                  <a:lnTo>
                    <a:pt x="464457" y="1190171"/>
                  </a:lnTo>
                  <a:lnTo>
                    <a:pt x="388983" y="1227909"/>
                  </a:lnTo>
                  <a:lnTo>
                    <a:pt x="377372" y="1251131"/>
                  </a:lnTo>
                  <a:lnTo>
                    <a:pt x="345440" y="1242423"/>
                  </a:lnTo>
                  <a:lnTo>
                    <a:pt x="235132" y="1297577"/>
                  </a:lnTo>
                  <a:lnTo>
                    <a:pt x="185783" y="1280160"/>
                  </a:lnTo>
                  <a:lnTo>
                    <a:pt x="136434" y="1320800"/>
                  </a:lnTo>
                  <a:lnTo>
                    <a:pt x="0" y="1317897"/>
                  </a:lnTo>
                  <a:lnTo>
                    <a:pt x="11612" y="1346926"/>
                  </a:lnTo>
                  <a:lnTo>
                    <a:pt x="66766" y="1358537"/>
                  </a:lnTo>
                  <a:lnTo>
                    <a:pt x="69669" y="1335314"/>
                  </a:lnTo>
                  <a:lnTo>
                    <a:pt x="159657" y="1335314"/>
                  </a:lnTo>
                  <a:lnTo>
                    <a:pt x="179977" y="1312091"/>
                  </a:lnTo>
                  <a:lnTo>
                    <a:pt x="200297" y="1326606"/>
                  </a:lnTo>
                  <a:lnTo>
                    <a:pt x="264160" y="1332411"/>
                  </a:lnTo>
                  <a:lnTo>
                    <a:pt x="293189" y="1323703"/>
                  </a:lnTo>
                  <a:lnTo>
                    <a:pt x="319314" y="1329509"/>
                  </a:lnTo>
                  <a:lnTo>
                    <a:pt x="339634" y="1320800"/>
                  </a:lnTo>
                  <a:lnTo>
                    <a:pt x="383177" y="1320800"/>
                  </a:lnTo>
                  <a:lnTo>
                    <a:pt x="391886" y="1288869"/>
                  </a:lnTo>
                  <a:lnTo>
                    <a:pt x="415109" y="1294674"/>
                  </a:lnTo>
                  <a:lnTo>
                    <a:pt x="452846" y="1274354"/>
                  </a:lnTo>
                  <a:lnTo>
                    <a:pt x="490583" y="1262743"/>
                  </a:lnTo>
                  <a:lnTo>
                    <a:pt x="493486" y="1251131"/>
                  </a:lnTo>
                  <a:lnTo>
                    <a:pt x="615406" y="1201783"/>
                  </a:lnTo>
                  <a:lnTo>
                    <a:pt x="696686" y="1132114"/>
                  </a:lnTo>
                  <a:lnTo>
                    <a:pt x="661852" y="1103086"/>
                  </a:lnTo>
                  <a:lnTo>
                    <a:pt x="693783" y="1068251"/>
                  </a:lnTo>
                  <a:lnTo>
                    <a:pt x="719909" y="1062446"/>
                  </a:lnTo>
                  <a:lnTo>
                    <a:pt x="754743" y="1030514"/>
                  </a:lnTo>
                  <a:lnTo>
                    <a:pt x="754743" y="1004389"/>
                  </a:lnTo>
                  <a:lnTo>
                    <a:pt x="870857" y="943429"/>
                  </a:lnTo>
                  <a:lnTo>
                    <a:pt x="928914" y="984069"/>
                  </a:lnTo>
                  <a:lnTo>
                    <a:pt x="879566" y="995680"/>
                  </a:lnTo>
                  <a:lnTo>
                    <a:pt x="859246" y="978263"/>
                  </a:lnTo>
                  <a:lnTo>
                    <a:pt x="821509" y="1010194"/>
                  </a:lnTo>
                  <a:lnTo>
                    <a:pt x="786674" y="1076960"/>
                  </a:lnTo>
                  <a:lnTo>
                    <a:pt x="812800" y="1079863"/>
                  </a:lnTo>
                  <a:lnTo>
                    <a:pt x="806994" y="1097280"/>
                  </a:lnTo>
                  <a:lnTo>
                    <a:pt x="775063" y="1100183"/>
                  </a:lnTo>
                  <a:lnTo>
                    <a:pt x="775063" y="1114697"/>
                  </a:lnTo>
                  <a:lnTo>
                    <a:pt x="801189" y="1123406"/>
                  </a:lnTo>
                  <a:lnTo>
                    <a:pt x="885372" y="1085669"/>
                  </a:lnTo>
                  <a:lnTo>
                    <a:pt x="923109" y="1082766"/>
                  </a:lnTo>
                  <a:lnTo>
                    <a:pt x="946332" y="1076960"/>
                  </a:lnTo>
                  <a:lnTo>
                    <a:pt x="957943" y="1030514"/>
                  </a:lnTo>
                  <a:lnTo>
                    <a:pt x="978263" y="992777"/>
                  </a:lnTo>
                  <a:lnTo>
                    <a:pt x="995680" y="1001486"/>
                  </a:lnTo>
                  <a:lnTo>
                    <a:pt x="1013097" y="1004389"/>
                  </a:lnTo>
                  <a:lnTo>
                    <a:pt x="1042126" y="984069"/>
                  </a:lnTo>
                  <a:lnTo>
                    <a:pt x="1079863" y="1050834"/>
                  </a:lnTo>
                  <a:lnTo>
                    <a:pt x="1111794" y="1056640"/>
                  </a:lnTo>
                  <a:lnTo>
                    <a:pt x="1143726" y="1097280"/>
                  </a:lnTo>
                  <a:lnTo>
                    <a:pt x="1207589" y="1103086"/>
                  </a:lnTo>
                  <a:lnTo>
                    <a:pt x="1254034" y="1120503"/>
                  </a:lnTo>
                  <a:lnTo>
                    <a:pt x="1291772" y="1079863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1288869" y="6069874"/>
              <a:ext cx="571862" cy="490583"/>
            </a:xfrm>
            <a:custGeom>
              <a:avLst/>
              <a:gdLst>
                <a:gd name="connsiteX0" fmla="*/ 0 w 571862"/>
                <a:gd name="connsiteY0" fmla="*/ 31932 h 490583"/>
                <a:gd name="connsiteX1" fmla="*/ 52251 w 571862"/>
                <a:gd name="connsiteY1" fmla="*/ 55155 h 490583"/>
                <a:gd name="connsiteX2" fmla="*/ 92891 w 571862"/>
                <a:gd name="connsiteY2" fmla="*/ 37737 h 490583"/>
                <a:gd name="connsiteX3" fmla="*/ 84182 w 571862"/>
                <a:gd name="connsiteY3" fmla="*/ 81280 h 490583"/>
                <a:gd name="connsiteX4" fmla="*/ 124822 w 571862"/>
                <a:gd name="connsiteY4" fmla="*/ 104503 h 490583"/>
                <a:gd name="connsiteX5" fmla="*/ 133531 w 571862"/>
                <a:gd name="connsiteY5" fmla="*/ 95795 h 490583"/>
                <a:gd name="connsiteX6" fmla="*/ 211908 w 571862"/>
                <a:gd name="connsiteY6" fmla="*/ 194492 h 490583"/>
                <a:gd name="connsiteX7" fmla="*/ 243840 w 571862"/>
                <a:gd name="connsiteY7" fmla="*/ 188686 h 490583"/>
                <a:gd name="connsiteX8" fmla="*/ 209005 w 571862"/>
                <a:gd name="connsiteY8" fmla="*/ 136435 h 490583"/>
                <a:gd name="connsiteX9" fmla="*/ 264160 w 571862"/>
                <a:gd name="connsiteY9" fmla="*/ 171269 h 490583"/>
                <a:gd name="connsiteX10" fmla="*/ 304800 w 571862"/>
                <a:gd name="connsiteY10" fmla="*/ 182880 h 490583"/>
                <a:gd name="connsiteX11" fmla="*/ 287382 w 571862"/>
                <a:gd name="connsiteY11" fmla="*/ 101600 h 490583"/>
                <a:gd name="connsiteX12" fmla="*/ 322217 w 571862"/>
                <a:gd name="connsiteY12" fmla="*/ 188686 h 490583"/>
                <a:gd name="connsiteX13" fmla="*/ 348342 w 571862"/>
                <a:gd name="connsiteY13" fmla="*/ 206103 h 490583"/>
                <a:gd name="connsiteX14" fmla="*/ 383177 w 571862"/>
                <a:gd name="connsiteY14" fmla="*/ 238035 h 490583"/>
                <a:gd name="connsiteX15" fmla="*/ 397691 w 571862"/>
                <a:gd name="connsiteY15" fmla="*/ 290286 h 490583"/>
                <a:gd name="connsiteX16" fmla="*/ 426720 w 571862"/>
                <a:gd name="connsiteY16" fmla="*/ 307703 h 490583"/>
                <a:gd name="connsiteX17" fmla="*/ 490582 w 571862"/>
                <a:gd name="connsiteY17" fmla="*/ 406400 h 490583"/>
                <a:gd name="connsiteX18" fmla="*/ 508000 w 571862"/>
                <a:gd name="connsiteY18" fmla="*/ 400595 h 490583"/>
                <a:gd name="connsiteX19" fmla="*/ 534125 w 571862"/>
                <a:gd name="connsiteY19" fmla="*/ 490583 h 490583"/>
                <a:gd name="connsiteX20" fmla="*/ 566057 w 571862"/>
                <a:gd name="connsiteY20" fmla="*/ 473166 h 490583"/>
                <a:gd name="connsiteX21" fmla="*/ 571862 w 571862"/>
                <a:gd name="connsiteY21" fmla="*/ 391886 h 490583"/>
                <a:gd name="connsiteX22" fmla="*/ 458651 w 571862"/>
                <a:gd name="connsiteY22" fmla="*/ 313509 h 490583"/>
                <a:gd name="connsiteX23" fmla="*/ 444137 w 571862"/>
                <a:gd name="connsiteY23" fmla="*/ 264160 h 490583"/>
                <a:gd name="connsiteX24" fmla="*/ 374468 w 571862"/>
                <a:gd name="connsiteY24" fmla="*/ 179977 h 490583"/>
                <a:gd name="connsiteX25" fmla="*/ 290285 w 571862"/>
                <a:gd name="connsiteY25" fmla="*/ 58057 h 490583"/>
                <a:gd name="connsiteX26" fmla="*/ 240937 w 571862"/>
                <a:gd name="connsiteY26" fmla="*/ 81280 h 490583"/>
                <a:gd name="connsiteX27" fmla="*/ 185782 w 571862"/>
                <a:gd name="connsiteY27" fmla="*/ 130629 h 490583"/>
                <a:gd name="connsiteX28" fmla="*/ 174171 w 571862"/>
                <a:gd name="connsiteY28" fmla="*/ 75475 h 490583"/>
                <a:gd name="connsiteX29" fmla="*/ 145142 w 571862"/>
                <a:gd name="connsiteY29" fmla="*/ 69669 h 490583"/>
                <a:gd name="connsiteX30" fmla="*/ 113211 w 571862"/>
                <a:gd name="connsiteY30" fmla="*/ 26126 h 490583"/>
                <a:gd name="connsiteX31" fmla="*/ 116114 w 571862"/>
                <a:gd name="connsiteY31" fmla="*/ 11612 h 490583"/>
                <a:gd name="connsiteX32" fmla="*/ 95794 w 571862"/>
                <a:gd name="connsiteY32" fmla="*/ 0 h 490583"/>
                <a:gd name="connsiteX33" fmla="*/ 75474 w 571862"/>
                <a:gd name="connsiteY33" fmla="*/ 5806 h 490583"/>
                <a:gd name="connsiteX34" fmla="*/ 0 w 571862"/>
                <a:gd name="connsiteY34" fmla="*/ 31932 h 49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71862" h="490583">
                  <a:moveTo>
                    <a:pt x="0" y="31932"/>
                  </a:moveTo>
                  <a:lnTo>
                    <a:pt x="52251" y="55155"/>
                  </a:lnTo>
                  <a:lnTo>
                    <a:pt x="92891" y="37737"/>
                  </a:lnTo>
                  <a:lnTo>
                    <a:pt x="84182" y="81280"/>
                  </a:lnTo>
                  <a:lnTo>
                    <a:pt x="124822" y="104503"/>
                  </a:lnTo>
                  <a:lnTo>
                    <a:pt x="133531" y="95795"/>
                  </a:lnTo>
                  <a:lnTo>
                    <a:pt x="211908" y="194492"/>
                  </a:lnTo>
                  <a:lnTo>
                    <a:pt x="243840" y="188686"/>
                  </a:lnTo>
                  <a:lnTo>
                    <a:pt x="209005" y="136435"/>
                  </a:lnTo>
                  <a:lnTo>
                    <a:pt x="264160" y="171269"/>
                  </a:lnTo>
                  <a:lnTo>
                    <a:pt x="304800" y="182880"/>
                  </a:lnTo>
                  <a:lnTo>
                    <a:pt x="287382" y="101600"/>
                  </a:lnTo>
                  <a:lnTo>
                    <a:pt x="322217" y="188686"/>
                  </a:lnTo>
                  <a:lnTo>
                    <a:pt x="348342" y="206103"/>
                  </a:lnTo>
                  <a:lnTo>
                    <a:pt x="383177" y="238035"/>
                  </a:lnTo>
                  <a:lnTo>
                    <a:pt x="397691" y="290286"/>
                  </a:lnTo>
                  <a:lnTo>
                    <a:pt x="426720" y="307703"/>
                  </a:lnTo>
                  <a:lnTo>
                    <a:pt x="490582" y="406400"/>
                  </a:lnTo>
                  <a:lnTo>
                    <a:pt x="508000" y="400595"/>
                  </a:lnTo>
                  <a:lnTo>
                    <a:pt x="534125" y="490583"/>
                  </a:lnTo>
                  <a:lnTo>
                    <a:pt x="566057" y="473166"/>
                  </a:lnTo>
                  <a:lnTo>
                    <a:pt x="571862" y="391886"/>
                  </a:lnTo>
                  <a:lnTo>
                    <a:pt x="458651" y="313509"/>
                  </a:lnTo>
                  <a:lnTo>
                    <a:pt x="444137" y="264160"/>
                  </a:lnTo>
                  <a:lnTo>
                    <a:pt x="374468" y="179977"/>
                  </a:lnTo>
                  <a:lnTo>
                    <a:pt x="290285" y="58057"/>
                  </a:lnTo>
                  <a:lnTo>
                    <a:pt x="240937" y="81280"/>
                  </a:lnTo>
                  <a:lnTo>
                    <a:pt x="185782" y="130629"/>
                  </a:lnTo>
                  <a:lnTo>
                    <a:pt x="174171" y="75475"/>
                  </a:lnTo>
                  <a:lnTo>
                    <a:pt x="145142" y="69669"/>
                  </a:lnTo>
                  <a:lnTo>
                    <a:pt x="113211" y="26126"/>
                  </a:lnTo>
                  <a:lnTo>
                    <a:pt x="116114" y="11612"/>
                  </a:lnTo>
                  <a:lnTo>
                    <a:pt x="95794" y="0"/>
                  </a:lnTo>
                  <a:lnTo>
                    <a:pt x="75474" y="5806"/>
                  </a:lnTo>
                  <a:lnTo>
                    <a:pt x="0" y="31932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116114" y="5413829"/>
              <a:ext cx="95795" cy="89988"/>
            </a:xfrm>
            <a:custGeom>
              <a:avLst/>
              <a:gdLst>
                <a:gd name="connsiteX0" fmla="*/ 95795 w 95795"/>
                <a:gd name="connsiteY0" fmla="*/ 89988 h 89988"/>
                <a:gd name="connsiteX1" fmla="*/ 66766 w 95795"/>
                <a:gd name="connsiteY1" fmla="*/ 23222 h 89988"/>
                <a:gd name="connsiteX2" fmla="*/ 14515 w 95795"/>
                <a:gd name="connsiteY2" fmla="*/ 0 h 89988"/>
                <a:gd name="connsiteX3" fmla="*/ 0 w 95795"/>
                <a:gd name="connsiteY3" fmla="*/ 26125 h 89988"/>
                <a:gd name="connsiteX4" fmla="*/ 43543 w 95795"/>
                <a:gd name="connsiteY4" fmla="*/ 69668 h 89988"/>
                <a:gd name="connsiteX5" fmla="*/ 95795 w 95795"/>
                <a:gd name="connsiteY5" fmla="*/ 89988 h 8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95" h="89988">
                  <a:moveTo>
                    <a:pt x="95795" y="89988"/>
                  </a:moveTo>
                  <a:lnTo>
                    <a:pt x="66766" y="23222"/>
                  </a:lnTo>
                  <a:lnTo>
                    <a:pt x="14515" y="0"/>
                  </a:lnTo>
                  <a:lnTo>
                    <a:pt x="0" y="26125"/>
                  </a:lnTo>
                  <a:lnTo>
                    <a:pt x="43543" y="69668"/>
                  </a:lnTo>
                  <a:lnTo>
                    <a:pt x="95795" y="89988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612503" y="6209211"/>
              <a:ext cx="110308" cy="87086"/>
            </a:xfrm>
            <a:custGeom>
              <a:avLst/>
              <a:gdLst>
                <a:gd name="connsiteX0" fmla="*/ 72571 w 110308"/>
                <a:gd name="connsiteY0" fmla="*/ 0 h 87086"/>
                <a:gd name="connsiteX1" fmla="*/ 8708 w 110308"/>
                <a:gd name="connsiteY1" fmla="*/ 20320 h 87086"/>
                <a:gd name="connsiteX2" fmla="*/ 0 w 110308"/>
                <a:gd name="connsiteY2" fmla="*/ 55155 h 87086"/>
                <a:gd name="connsiteX3" fmla="*/ 43543 w 110308"/>
                <a:gd name="connsiteY3" fmla="*/ 87086 h 87086"/>
                <a:gd name="connsiteX4" fmla="*/ 110308 w 110308"/>
                <a:gd name="connsiteY4" fmla="*/ 37738 h 87086"/>
                <a:gd name="connsiteX5" fmla="*/ 72571 w 110308"/>
                <a:gd name="connsiteY5" fmla="*/ 0 h 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08" h="87086">
                  <a:moveTo>
                    <a:pt x="72571" y="0"/>
                  </a:moveTo>
                  <a:lnTo>
                    <a:pt x="8708" y="20320"/>
                  </a:lnTo>
                  <a:lnTo>
                    <a:pt x="0" y="55155"/>
                  </a:lnTo>
                  <a:lnTo>
                    <a:pt x="43543" y="87086"/>
                  </a:lnTo>
                  <a:lnTo>
                    <a:pt x="110308" y="37738"/>
                  </a:lnTo>
                  <a:lnTo>
                    <a:pt x="72571" y="0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Forme libre 20"/>
            <p:cNvSpPr/>
            <p:nvPr/>
          </p:nvSpPr>
          <p:spPr>
            <a:xfrm>
              <a:off x="121920" y="5770880"/>
              <a:ext cx="66766" cy="81280"/>
            </a:xfrm>
            <a:custGeom>
              <a:avLst/>
              <a:gdLst>
                <a:gd name="connsiteX0" fmla="*/ 66766 w 66766"/>
                <a:gd name="connsiteY0" fmla="*/ 23223 h 81280"/>
                <a:gd name="connsiteX1" fmla="*/ 11611 w 66766"/>
                <a:gd name="connsiteY1" fmla="*/ 0 h 81280"/>
                <a:gd name="connsiteX2" fmla="*/ 0 w 66766"/>
                <a:gd name="connsiteY2" fmla="*/ 14514 h 81280"/>
                <a:gd name="connsiteX3" fmla="*/ 49349 w 66766"/>
                <a:gd name="connsiteY3" fmla="*/ 81280 h 81280"/>
                <a:gd name="connsiteX4" fmla="*/ 66766 w 66766"/>
                <a:gd name="connsiteY4" fmla="*/ 23223 h 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66" h="81280">
                  <a:moveTo>
                    <a:pt x="66766" y="23223"/>
                  </a:moveTo>
                  <a:lnTo>
                    <a:pt x="11611" y="0"/>
                  </a:lnTo>
                  <a:lnTo>
                    <a:pt x="0" y="14514"/>
                  </a:lnTo>
                  <a:lnTo>
                    <a:pt x="49349" y="81280"/>
                  </a:lnTo>
                  <a:lnTo>
                    <a:pt x="66766" y="23223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1683657" y="6453051"/>
              <a:ext cx="66766" cy="130629"/>
            </a:xfrm>
            <a:custGeom>
              <a:avLst/>
              <a:gdLst>
                <a:gd name="connsiteX0" fmla="*/ 66766 w 66766"/>
                <a:gd name="connsiteY0" fmla="*/ 130629 h 130629"/>
                <a:gd name="connsiteX1" fmla="*/ 5806 w 66766"/>
                <a:gd name="connsiteY1" fmla="*/ 75475 h 130629"/>
                <a:gd name="connsiteX2" fmla="*/ 0 w 66766"/>
                <a:gd name="connsiteY2" fmla="*/ 0 h 130629"/>
                <a:gd name="connsiteX3" fmla="*/ 66766 w 66766"/>
                <a:gd name="connsiteY3" fmla="*/ 130629 h 13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766" h="130629">
                  <a:moveTo>
                    <a:pt x="66766" y="130629"/>
                  </a:moveTo>
                  <a:lnTo>
                    <a:pt x="5806" y="75475"/>
                  </a:lnTo>
                  <a:lnTo>
                    <a:pt x="0" y="0"/>
                  </a:lnTo>
                  <a:lnTo>
                    <a:pt x="66766" y="130629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orme libre 22"/>
            <p:cNvSpPr/>
            <p:nvPr/>
          </p:nvSpPr>
          <p:spPr>
            <a:xfrm>
              <a:off x="1576251" y="6339840"/>
              <a:ext cx="26126" cy="107406"/>
            </a:xfrm>
            <a:custGeom>
              <a:avLst/>
              <a:gdLst>
                <a:gd name="connsiteX0" fmla="*/ 26126 w 26126"/>
                <a:gd name="connsiteY0" fmla="*/ 107406 h 107406"/>
                <a:gd name="connsiteX1" fmla="*/ 2903 w 26126"/>
                <a:gd name="connsiteY1" fmla="*/ 60960 h 107406"/>
                <a:gd name="connsiteX2" fmla="*/ 0 w 26126"/>
                <a:gd name="connsiteY2" fmla="*/ 0 h 107406"/>
                <a:gd name="connsiteX3" fmla="*/ 26126 w 26126"/>
                <a:gd name="connsiteY3" fmla="*/ 46446 h 107406"/>
                <a:gd name="connsiteX4" fmla="*/ 26126 w 26126"/>
                <a:gd name="connsiteY4" fmla="*/ 107406 h 10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26" h="107406">
                  <a:moveTo>
                    <a:pt x="26126" y="107406"/>
                  </a:moveTo>
                  <a:lnTo>
                    <a:pt x="2903" y="60960"/>
                  </a:lnTo>
                  <a:lnTo>
                    <a:pt x="0" y="0"/>
                  </a:lnTo>
                  <a:lnTo>
                    <a:pt x="26126" y="46446"/>
                  </a:lnTo>
                  <a:lnTo>
                    <a:pt x="26126" y="107406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orme libre 23"/>
            <p:cNvSpPr/>
            <p:nvPr/>
          </p:nvSpPr>
          <p:spPr>
            <a:xfrm>
              <a:off x="1527377" y="6266553"/>
              <a:ext cx="63324" cy="50659"/>
            </a:xfrm>
            <a:custGeom>
              <a:avLst/>
              <a:gdLst>
                <a:gd name="connsiteX0" fmla="*/ 63324 w 63324"/>
                <a:gd name="connsiteY0" fmla="*/ 50659 h 50659"/>
                <a:gd name="connsiteX1" fmla="*/ 43061 w 63324"/>
                <a:gd name="connsiteY1" fmla="*/ 0 h 50659"/>
                <a:gd name="connsiteX2" fmla="*/ 0 w 63324"/>
                <a:gd name="connsiteY2" fmla="*/ 15198 h 50659"/>
                <a:gd name="connsiteX3" fmla="*/ 63324 w 63324"/>
                <a:gd name="connsiteY3" fmla="*/ 50659 h 5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324" h="50659">
                  <a:moveTo>
                    <a:pt x="63324" y="50659"/>
                  </a:moveTo>
                  <a:lnTo>
                    <a:pt x="43061" y="0"/>
                  </a:lnTo>
                  <a:lnTo>
                    <a:pt x="0" y="15198"/>
                  </a:lnTo>
                  <a:lnTo>
                    <a:pt x="63324" y="50659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622402" y="5463103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spc="-150" dirty="0" smtClean="0">
                <a:latin typeface="Tw Cen MT" pitchFamily="34" charset="0"/>
              </a:rPr>
              <a:t>Alaska</a:t>
            </a:r>
            <a:endParaRPr lang="fr-FR" sz="1400" b="1" cap="small" spc="-150" dirty="0">
              <a:latin typeface="Tw Cen MT" pitchFamily="34" charset="0"/>
            </a:endParaRPr>
          </a:p>
        </p:txBody>
      </p:sp>
      <p:sp>
        <p:nvSpPr>
          <p:cNvPr id="234" name="Forme libre 233"/>
          <p:cNvSpPr/>
          <p:nvPr/>
        </p:nvSpPr>
        <p:spPr>
          <a:xfrm>
            <a:off x="352425" y="1314450"/>
            <a:ext cx="7934325" cy="5153025"/>
          </a:xfrm>
          <a:custGeom>
            <a:avLst/>
            <a:gdLst>
              <a:gd name="connsiteX0" fmla="*/ 790575 w 7934325"/>
              <a:gd name="connsiteY0" fmla="*/ 2057400 h 5153025"/>
              <a:gd name="connsiteX1" fmla="*/ 638175 w 7934325"/>
              <a:gd name="connsiteY1" fmla="*/ 1238250 h 5153025"/>
              <a:gd name="connsiteX2" fmla="*/ 590550 w 7934325"/>
              <a:gd name="connsiteY2" fmla="*/ 771525 h 5153025"/>
              <a:gd name="connsiteX3" fmla="*/ 571500 w 7934325"/>
              <a:gd name="connsiteY3" fmla="*/ 285750 h 5153025"/>
              <a:gd name="connsiteX4" fmla="*/ 542925 w 7934325"/>
              <a:gd name="connsiteY4" fmla="*/ 209550 h 5153025"/>
              <a:gd name="connsiteX5" fmla="*/ 609600 w 7934325"/>
              <a:gd name="connsiteY5" fmla="*/ 190500 h 5153025"/>
              <a:gd name="connsiteX6" fmla="*/ 638175 w 7934325"/>
              <a:gd name="connsiteY6" fmla="*/ 161925 h 5153025"/>
              <a:gd name="connsiteX7" fmla="*/ 590550 w 7934325"/>
              <a:gd name="connsiteY7" fmla="*/ 57150 h 5153025"/>
              <a:gd name="connsiteX8" fmla="*/ 561975 w 7934325"/>
              <a:gd name="connsiteY8" fmla="*/ 38100 h 5153025"/>
              <a:gd name="connsiteX9" fmla="*/ 504825 w 7934325"/>
              <a:gd name="connsiteY9" fmla="*/ 38100 h 5153025"/>
              <a:gd name="connsiteX10" fmla="*/ 428625 w 7934325"/>
              <a:gd name="connsiteY10" fmla="*/ 0 h 5153025"/>
              <a:gd name="connsiteX11" fmla="*/ 438150 w 7934325"/>
              <a:gd name="connsiteY11" fmla="*/ 114300 h 5153025"/>
              <a:gd name="connsiteX12" fmla="*/ 447675 w 7934325"/>
              <a:gd name="connsiteY12" fmla="*/ 190500 h 5153025"/>
              <a:gd name="connsiteX13" fmla="*/ 447675 w 7934325"/>
              <a:gd name="connsiteY13" fmla="*/ 190500 h 5153025"/>
              <a:gd name="connsiteX14" fmla="*/ 457200 w 7934325"/>
              <a:gd name="connsiteY14" fmla="*/ 266700 h 5153025"/>
              <a:gd name="connsiteX15" fmla="*/ 438150 w 7934325"/>
              <a:gd name="connsiteY15" fmla="*/ 342900 h 5153025"/>
              <a:gd name="connsiteX16" fmla="*/ 447675 w 7934325"/>
              <a:gd name="connsiteY16" fmla="*/ 400050 h 5153025"/>
              <a:gd name="connsiteX17" fmla="*/ 447675 w 7934325"/>
              <a:gd name="connsiteY17" fmla="*/ 438150 h 5153025"/>
              <a:gd name="connsiteX18" fmla="*/ 400050 w 7934325"/>
              <a:gd name="connsiteY18" fmla="*/ 447675 h 5153025"/>
              <a:gd name="connsiteX19" fmla="*/ 304800 w 7934325"/>
              <a:gd name="connsiteY19" fmla="*/ 695325 h 5153025"/>
              <a:gd name="connsiteX20" fmla="*/ 200025 w 7934325"/>
              <a:gd name="connsiteY20" fmla="*/ 933450 h 5153025"/>
              <a:gd name="connsiteX21" fmla="*/ 114300 w 7934325"/>
              <a:gd name="connsiteY21" fmla="*/ 1066800 h 5153025"/>
              <a:gd name="connsiteX22" fmla="*/ 142875 w 7934325"/>
              <a:gd name="connsiteY22" fmla="*/ 1095375 h 5153025"/>
              <a:gd name="connsiteX23" fmla="*/ 104775 w 7934325"/>
              <a:gd name="connsiteY23" fmla="*/ 1162050 h 5153025"/>
              <a:gd name="connsiteX24" fmla="*/ 104775 w 7934325"/>
              <a:gd name="connsiteY24" fmla="*/ 1257300 h 5153025"/>
              <a:gd name="connsiteX25" fmla="*/ 104775 w 7934325"/>
              <a:gd name="connsiteY25" fmla="*/ 1333500 h 5153025"/>
              <a:gd name="connsiteX26" fmla="*/ 85725 w 7934325"/>
              <a:gd name="connsiteY26" fmla="*/ 1419225 h 5153025"/>
              <a:gd name="connsiteX27" fmla="*/ 85725 w 7934325"/>
              <a:gd name="connsiteY27" fmla="*/ 1466850 h 5153025"/>
              <a:gd name="connsiteX28" fmla="*/ 47625 w 7934325"/>
              <a:gd name="connsiteY28" fmla="*/ 1524000 h 5153025"/>
              <a:gd name="connsiteX29" fmla="*/ 0 w 7934325"/>
              <a:gd name="connsiteY29" fmla="*/ 1552575 h 5153025"/>
              <a:gd name="connsiteX30" fmla="*/ 9525 w 7934325"/>
              <a:gd name="connsiteY30" fmla="*/ 1628775 h 5153025"/>
              <a:gd name="connsiteX31" fmla="*/ 47625 w 7934325"/>
              <a:gd name="connsiteY31" fmla="*/ 1685925 h 5153025"/>
              <a:gd name="connsiteX32" fmla="*/ 57150 w 7934325"/>
              <a:gd name="connsiteY32" fmla="*/ 1771650 h 5153025"/>
              <a:gd name="connsiteX33" fmla="*/ 57150 w 7934325"/>
              <a:gd name="connsiteY33" fmla="*/ 1771650 h 5153025"/>
              <a:gd name="connsiteX34" fmla="*/ 38100 w 7934325"/>
              <a:gd name="connsiteY34" fmla="*/ 1866900 h 5153025"/>
              <a:gd name="connsiteX35" fmla="*/ 47625 w 7934325"/>
              <a:gd name="connsiteY35" fmla="*/ 1914525 h 5153025"/>
              <a:gd name="connsiteX36" fmla="*/ 114300 w 7934325"/>
              <a:gd name="connsiteY36" fmla="*/ 1866900 h 5153025"/>
              <a:gd name="connsiteX37" fmla="*/ 314325 w 7934325"/>
              <a:gd name="connsiteY37" fmla="*/ 1857375 h 5153025"/>
              <a:gd name="connsiteX38" fmla="*/ 381000 w 7934325"/>
              <a:gd name="connsiteY38" fmla="*/ 1866900 h 5153025"/>
              <a:gd name="connsiteX39" fmla="*/ 523875 w 7934325"/>
              <a:gd name="connsiteY39" fmla="*/ 1971675 h 5153025"/>
              <a:gd name="connsiteX40" fmla="*/ 752475 w 7934325"/>
              <a:gd name="connsiteY40" fmla="*/ 2362200 h 5153025"/>
              <a:gd name="connsiteX41" fmla="*/ 895350 w 7934325"/>
              <a:gd name="connsiteY41" fmla="*/ 2838450 h 5153025"/>
              <a:gd name="connsiteX42" fmla="*/ 914400 w 7934325"/>
              <a:gd name="connsiteY42" fmla="*/ 3162300 h 5153025"/>
              <a:gd name="connsiteX43" fmla="*/ 800100 w 7934325"/>
              <a:gd name="connsiteY43" fmla="*/ 3324225 h 5153025"/>
              <a:gd name="connsiteX44" fmla="*/ 800100 w 7934325"/>
              <a:gd name="connsiteY44" fmla="*/ 3381375 h 5153025"/>
              <a:gd name="connsiteX45" fmla="*/ 809625 w 7934325"/>
              <a:gd name="connsiteY45" fmla="*/ 3438525 h 5153025"/>
              <a:gd name="connsiteX46" fmla="*/ 819150 w 7934325"/>
              <a:gd name="connsiteY46" fmla="*/ 3486150 h 5153025"/>
              <a:gd name="connsiteX47" fmla="*/ 857250 w 7934325"/>
              <a:gd name="connsiteY47" fmla="*/ 3524250 h 5153025"/>
              <a:gd name="connsiteX48" fmla="*/ 904875 w 7934325"/>
              <a:gd name="connsiteY48" fmla="*/ 3543300 h 5153025"/>
              <a:gd name="connsiteX49" fmla="*/ 1047750 w 7934325"/>
              <a:gd name="connsiteY49" fmla="*/ 3581400 h 5153025"/>
              <a:gd name="connsiteX50" fmla="*/ 1228725 w 7934325"/>
              <a:gd name="connsiteY50" fmla="*/ 3590925 h 5153025"/>
              <a:gd name="connsiteX51" fmla="*/ 1276350 w 7934325"/>
              <a:gd name="connsiteY51" fmla="*/ 3629025 h 5153025"/>
              <a:gd name="connsiteX52" fmla="*/ 1885950 w 7934325"/>
              <a:gd name="connsiteY52" fmla="*/ 4000500 h 5153025"/>
              <a:gd name="connsiteX53" fmla="*/ 2371725 w 7934325"/>
              <a:gd name="connsiteY53" fmla="*/ 4038600 h 5153025"/>
              <a:gd name="connsiteX54" fmla="*/ 2400300 w 7934325"/>
              <a:gd name="connsiteY54" fmla="*/ 3971925 h 5153025"/>
              <a:gd name="connsiteX55" fmla="*/ 2686050 w 7934325"/>
              <a:gd name="connsiteY55" fmla="*/ 3981450 h 5153025"/>
              <a:gd name="connsiteX56" fmla="*/ 2800350 w 7934325"/>
              <a:gd name="connsiteY56" fmla="*/ 4057650 h 5153025"/>
              <a:gd name="connsiteX57" fmla="*/ 2847975 w 7934325"/>
              <a:gd name="connsiteY57" fmla="*/ 4162425 h 5153025"/>
              <a:gd name="connsiteX58" fmla="*/ 2952750 w 7934325"/>
              <a:gd name="connsiteY58" fmla="*/ 4210050 h 5153025"/>
              <a:gd name="connsiteX59" fmla="*/ 3000375 w 7934325"/>
              <a:gd name="connsiteY59" fmla="*/ 4324350 h 5153025"/>
              <a:gd name="connsiteX60" fmla="*/ 3048000 w 7934325"/>
              <a:gd name="connsiteY60" fmla="*/ 4381500 h 5153025"/>
              <a:gd name="connsiteX61" fmla="*/ 3028950 w 7934325"/>
              <a:gd name="connsiteY61" fmla="*/ 4419600 h 5153025"/>
              <a:gd name="connsiteX62" fmla="*/ 3105150 w 7934325"/>
              <a:gd name="connsiteY62" fmla="*/ 4495800 h 5153025"/>
              <a:gd name="connsiteX63" fmla="*/ 3181350 w 7934325"/>
              <a:gd name="connsiteY63" fmla="*/ 4543425 h 5153025"/>
              <a:gd name="connsiteX64" fmla="*/ 3276600 w 7934325"/>
              <a:gd name="connsiteY64" fmla="*/ 4600575 h 5153025"/>
              <a:gd name="connsiteX65" fmla="*/ 3314700 w 7934325"/>
              <a:gd name="connsiteY65" fmla="*/ 4543425 h 5153025"/>
              <a:gd name="connsiteX66" fmla="*/ 3362325 w 7934325"/>
              <a:gd name="connsiteY66" fmla="*/ 4505325 h 5153025"/>
              <a:gd name="connsiteX67" fmla="*/ 3419475 w 7934325"/>
              <a:gd name="connsiteY67" fmla="*/ 4476750 h 5153025"/>
              <a:gd name="connsiteX68" fmla="*/ 3476625 w 7934325"/>
              <a:gd name="connsiteY68" fmla="*/ 4457700 h 5153025"/>
              <a:gd name="connsiteX69" fmla="*/ 3571875 w 7934325"/>
              <a:gd name="connsiteY69" fmla="*/ 4467225 h 5153025"/>
              <a:gd name="connsiteX70" fmla="*/ 3629025 w 7934325"/>
              <a:gd name="connsiteY70" fmla="*/ 4514850 h 5153025"/>
              <a:gd name="connsiteX71" fmla="*/ 3667125 w 7934325"/>
              <a:gd name="connsiteY71" fmla="*/ 4562475 h 5153025"/>
              <a:gd name="connsiteX72" fmla="*/ 3733800 w 7934325"/>
              <a:gd name="connsiteY72" fmla="*/ 4610100 h 5153025"/>
              <a:gd name="connsiteX73" fmla="*/ 3762375 w 7934325"/>
              <a:gd name="connsiteY73" fmla="*/ 4705350 h 5153025"/>
              <a:gd name="connsiteX74" fmla="*/ 3810000 w 7934325"/>
              <a:gd name="connsiteY74" fmla="*/ 4772025 h 5153025"/>
              <a:gd name="connsiteX75" fmla="*/ 3895725 w 7934325"/>
              <a:gd name="connsiteY75" fmla="*/ 4857750 h 5153025"/>
              <a:gd name="connsiteX76" fmla="*/ 3952875 w 7934325"/>
              <a:gd name="connsiteY76" fmla="*/ 4924425 h 5153025"/>
              <a:gd name="connsiteX77" fmla="*/ 3962400 w 7934325"/>
              <a:gd name="connsiteY77" fmla="*/ 4972050 h 5153025"/>
              <a:gd name="connsiteX78" fmla="*/ 4038600 w 7934325"/>
              <a:gd name="connsiteY78" fmla="*/ 5153025 h 5153025"/>
              <a:gd name="connsiteX79" fmla="*/ 4019550 w 7934325"/>
              <a:gd name="connsiteY79" fmla="*/ 4886325 h 5153025"/>
              <a:gd name="connsiteX80" fmla="*/ 4029075 w 7934325"/>
              <a:gd name="connsiteY80" fmla="*/ 4619625 h 5153025"/>
              <a:gd name="connsiteX81" fmla="*/ 4162425 w 7934325"/>
              <a:gd name="connsiteY81" fmla="*/ 3914775 h 5153025"/>
              <a:gd name="connsiteX82" fmla="*/ 4257675 w 7934325"/>
              <a:gd name="connsiteY82" fmla="*/ 3657600 h 5153025"/>
              <a:gd name="connsiteX83" fmla="*/ 4467225 w 7934325"/>
              <a:gd name="connsiteY83" fmla="*/ 3524250 h 5153025"/>
              <a:gd name="connsiteX84" fmla="*/ 4610100 w 7934325"/>
              <a:gd name="connsiteY84" fmla="*/ 3533775 h 5153025"/>
              <a:gd name="connsiteX85" fmla="*/ 4762500 w 7934325"/>
              <a:gd name="connsiteY85" fmla="*/ 3648075 h 5153025"/>
              <a:gd name="connsiteX86" fmla="*/ 5495925 w 7934325"/>
              <a:gd name="connsiteY86" fmla="*/ 4391025 h 5153025"/>
              <a:gd name="connsiteX87" fmla="*/ 5505450 w 7934325"/>
              <a:gd name="connsiteY87" fmla="*/ 4486275 h 5153025"/>
              <a:gd name="connsiteX88" fmla="*/ 5553075 w 7934325"/>
              <a:gd name="connsiteY88" fmla="*/ 4486275 h 5153025"/>
              <a:gd name="connsiteX89" fmla="*/ 5600700 w 7934325"/>
              <a:gd name="connsiteY89" fmla="*/ 4467225 h 5153025"/>
              <a:gd name="connsiteX90" fmla="*/ 5648325 w 7934325"/>
              <a:gd name="connsiteY90" fmla="*/ 4467225 h 5153025"/>
              <a:gd name="connsiteX91" fmla="*/ 5676900 w 7934325"/>
              <a:gd name="connsiteY91" fmla="*/ 4429125 h 5153025"/>
              <a:gd name="connsiteX92" fmla="*/ 5648325 w 7934325"/>
              <a:gd name="connsiteY92" fmla="*/ 4371975 h 5153025"/>
              <a:gd name="connsiteX93" fmla="*/ 5686425 w 7934325"/>
              <a:gd name="connsiteY93" fmla="*/ 4362450 h 5153025"/>
              <a:gd name="connsiteX94" fmla="*/ 5743575 w 7934325"/>
              <a:gd name="connsiteY94" fmla="*/ 4429125 h 5153025"/>
              <a:gd name="connsiteX95" fmla="*/ 5800725 w 7934325"/>
              <a:gd name="connsiteY95" fmla="*/ 4448175 h 5153025"/>
              <a:gd name="connsiteX96" fmla="*/ 5838825 w 7934325"/>
              <a:gd name="connsiteY96" fmla="*/ 4495800 h 5153025"/>
              <a:gd name="connsiteX97" fmla="*/ 5838825 w 7934325"/>
              <a:gd name="connsiteY97" fmla="*/ 4410075 h 5153025"/>
              <a:gd name="connsiteX98" fmla="*/ 5772150 w 7934325"/>
              <a:gd name="connsiteY98" fmla="*/ 4381500 h 5153025"/>
              <a:gd name="connsiteX99" fmla="*/ 5800725 w 7934325"/>
              <a:gd name="connsiteY99" fmla="*/ 4276725 h 5153025"/>
              <a:gd name="connsiteX100" fmla="*/ 5715000 w 7934325"/>
              <a:gd name="connsiteY100" fmla="*/ 4305300 h 5153025"/>
              <a:gd name="connsiteX101" fmla="*/ 5686425 w 7934325"/>
              <a:gd name="connsiteY101" fmla="*/ 4267200 h 5153025"/>
              <a:gd name="connsiteX102" fmla="*/ 5648325 w 7934325"/>
              <a:gd name="connsiteY102" fmla="*/ 4257675 h 5153025"/>
              <a:gd name="connsiteX103" fmla="*/ 5562600 w 7934325"/>
              <a:gd name="connsiteY103" fmla="*/ 4219575 h 5153025"/>
              <a:gd name="connsiteX104" fmla="*/ 5619750 w 7934325"/>
              <a:gd name="connsiteY104" fmla="*/ 4191000 h 5153025"/>
              <a:gd name="connsiteX105" fmla="*/ 5667375 w 7934325"/>
              <a:gd name="connsiteY105" fmla="*/ 4191000 h 5153025"/>
              <a:gd name="connsiteX106" fmla="*/ 5762625 w 7934325"/>
              <a:gd name="connsiteY106" fmla="*/ 4210050 h 5153025"/>
              <a:gd name="connsiteX107" fmla="*/ 5829300 w 7934325"/>
              <a:gd name="connsiteY107" fmla="*/ 4162425 h 5153025"/>
              <a:gd name="connsiteX108" fmla="*/ 6010275 w 7934325"/>
              <a:gd name="connsiteY108" fmla="*/ 4133850 h 5153025"/>
              <a:gd name="connsiteX109" fmla="*/ 6029325 w 7934325"/>
              <a:gd name="connsiteY109" fmla="*/ 4086225 h 5153025"/>
              <a:gd name="connsiteX110" fmla="*/ 6096000 w 7934325"/>
              <a:gd name="connsiteY110" fmla="*/ 4124325 h 5153025"/>
              <a:gd name="connsiteX111" fmla="*/ 6162675 w 7934325"/>
              <a:gd name="connsiteY111" fmla="*/ 4114800 h 5153025"/>
              <a:gd name="connsiteX112" fmla="*/ 6172200 w 7934325"/>
              <a:gd name="connsiteY112" fmla="*/ 4076700 h 5153025"/>
              <a:gd name="connsiteX113" fmla="*/ 6429375 w 7934325"/>
              <a:gd name="connsiteY113" fmla="*/ 4086225 h 5153025"/>
              <a:gd name="connsiteX114" fmla="*/ 6543675 w 7934325"/>
              <a:gd name="connsiteY114" fmla="*/ 4152900 h 5153025"/>
              <a:gd name="connsiteX115" fmla="*/ 6600825 w 7934325"/>
              <a:gd name="connsiteY115" fmla="*/ 4152900 h 5153025"/>
              <a:gd name="connsiteX116" fmla="*/ 6648450 w 7934325"/>
              <a:gd name="connsiteY116" fmla="*/ 4124325 h 5153025"/>
              <a:gd name="connsiteX117" fmla="*/ 6648450 w 7934325"/>
              <a:gd name="connsiteY117" fmla="*/ 4124325 h 5153025"/>
              <a:gd name="connsiteX118" fmla="*/ 6724650 w 7934325"/>
              <a:gd name="connsiteY118" fmla="*/ 4086225 h 5153025"/>
              <a:gd name="connsiteX119" fmla="*/ 6734175 w 7934325"/>
              <a:gd name="connsiteY119" fmla="*/ 4000500 h 5153025"/>
              <a:gd name="connsiteX120" fmla="*/ 6800850 w 7934325"/>
              <a:gd name="connsiteY120" fmla="*/ 3790950 h 5153025"/>
              <a:gd name="connsiteX121" fmla="*/ 6915150 w 7934325"/>
              <a:gd name="connsiteY121" fmla="*/ 3657600 h 5153025"/>
              <a:gd name="connsiteX122" fmla="*/ 7077075 w 7934325"/>
              <a:gd name="connsiteY122" fmla="*/ 3581400 h 5153025"/>
              <a:gd name="connsiteX123" fmla="*/ 7210425 w 7934325"/>
              <a:gd name="connsiteY123" fmla="*/ 3562350 h 5153025"/>
              <a:gd name="connsiteX124" fmla="*/ 7210425 w 7934325"/>
              <a:gd name="connsiteY124" fmla="*/ 3448050 h 5153025"/>
              <a:gd name="connsiteX125" fmla="*/ 7286625 w 7934325"/>
              <a:gd name="connsiteY125" fmla="*/ 3409950 h 5153025"/>
              <a:gd name="connsiteX126" fmla="*/ 7410450 w 7934325"/>
              <a:gd name="connsiteY126" fmla="*/ 3257550 h 5153025"/>
              <a:gd name="connsiteX127" fmla="*/ 7505700 w 7934325"/>
              <a:gd name="connsiteY127" fmla="*/ 3095625 h 5153025"/>
              <a:gd name="connsiteX128" fmla="*/ 7581900 w 7934325"/>
              <a:gd name="connsiteY128" fmla="*/ 2990850 h 5153025"/>
              <a:gd name="connsiteX129" fmla="*/ 7658100 w 7934325"/>
              <a:gd name="connsiteY129" fmla="*/ 2952750 h 5153025"/>
              <a:gd name="connsiteX130" fmla="*/ 7658100 w 7934325"/>
              <a:gd name="connsiteY130" fmla="*/ 2895600 h 5153025"/>
              <a:gd name="connsiteX131" fmla="*/ 7762875 w 7934325"/>
              <a:gd name="connsiteY131" fmla="*/ 2781300 h 5153025"/>
              <a:gd name="connsiteX132" fmla="*/ 7810500 w 7934325"/>
              <a:gd name="connsiteY132" fmla="*/ 2762250 h 5153025"/>
              <a:gd name="connsiteX133" fmla="*/ 7781925 w 7934325"/>
              <a:gd name="connsiteY133" fmla="*/ 2752725 h 5153025"/>
              <a:gd name="connsiteX134" fmla="*/ 7762875 w 7934325"/>
              <a:gd name="connsiteY134" fmla="*/ 2724150 h 5153025"/>
              <a:gd name="connsiteX135" fmla="*/ 7762875 w 7934325"/>
              <a:gd name="connsiteY135" fmla="*/ 2724150 h 5153025"/>
              <a:gd name="connsiteX136" fmla="*/ 7791450 w 7934325"/>
              <a:gd name="connsiteY136" fmla="*/ 2638425 h 5153025"/>
              <a:gd name="connsiteX137" fmla="*/ 7791450 w 7934325"/>
              <a:gd name="connsiteY137" fmla="*/ 2581275 h 5153025"/>
              <a:gd name="connsiteX138" fmla="*/ 7877175 w 7934325"/>
              <a:gd name="connsiteY138" fmla="*/ 2571750 h 5153025"/>
              <a:gd name="connsiteX139" fmla="*/ 7934325 w 7934325"/>
              <a:gd name="connsiteY139" fmla="*/ 2495550 h 5153025"/>
              <a:gd name="connsiteX140" fmla="*/ 7915275 w 7934325"/>
              <a:gd name="connsiteY140" fmla="*/ 2486025 h 5153025"/>
              <a:gd name="connsiteX141" fmla="*/ 7877175 w 7934325"/>
              <a:gd name="connsiteY141" fmla="*/ 2505075 h 5153025"/>
              <a:gd name="connsiteX142" fmla="*/ 7820025 w 7934325"/>
              <a:gd name="connsiteY142" fmla="*/ 2495550 h 5153025"/>
              <a:gd name="connsiteX143" fmla="*/ 7753350 w 7934325"/>
              <a:gd name="connsiteY143" fmla="*/ 2505075 h 5153025"/>
              <a:gd name="connsiteX144" fmla="*/ 7743825 w 7934325"/>
              <a:gd name="connsiteY144" fmla="*/ 2428875 h 5153025"/>
              <a:gd name="connsiteX145" fmla="*/ 7810500 w 7934325"/>
              <a:gd name="connsiteY145" fmla="*/ 2428875 h 5153025"/>
              <a:gd name="connsiteX146" fmla="*/ 7867650 w 7934325"/>
              <a:gd name="connsiteY146" fmla="*/ 2390775 h 5153025"/>
              <a:gd name="connsiteX147" fmla="*/ 7848600 w 7934325"/>
              <a:gd name="connsiteY147" fmla="*/ 2352675 h 5153025"/>
              <a:gd name="connsiteX148" fmla="*/ 7400925 w 7934325"/>
              <a:gd name="connsiteY148" fmla="*/ 2571750 h 5153025"/>
              <a:gd name="connsiteX149" fmla="*/ 6943725 w 7934325"/>
              <a:gd name="connsiteY149" fmla="*/ 2857500 h 5153025"/>
              <a:gd name="connsiteX150" fmla="*/ 6000750 w 7934325"/>
              <a:gd name="connsiteY150" fmla="*/ 3533775 h 5153025"/>
              <a:gd name="connsiteX151" fmla="*/ 5457825 w 7934325"/>
              <a:gd name="connsiteY151" fmla="*/ 3600450 h 5153025"/>
              <a:gd name="connsiteX152" fmla="*/ 4886325 w 7934325"/>
              <a:gd name="connsiteY152" fmla="*/ 3524250 h 5153025"/>
              <a:gd name="connsiteX153" fmla="*/ 3943350 w 7934325"/>
              <a:gd name="connsiteY153" fmla="*/ 3219450 h 5153025"/>
              <a:gd name="connsiteX154" fmla="*/ 2581275 w 7934325"/>
              <a:gd name="connsiteY154" fmla="*/ 3238500 h 5153025"/>
              <a:gd name="connsiteX155" fmla="*/ 1971675 w 7934325"/>
              <a:gd name="connsiteY155" fmla="*/ 3171825 h 5153025"/>
              <a:gd name="connsiteX156" fmla="*/ 1447800 w 7934325"/>
              <a:gd name="connsiteY156" fmla="*/ 2838450 h 5153025"/>
              <a:gd name="connsiteX157" fmla="*/ 1200150 w 7934325"/>
              <a:gd name="connsiteY157" fmla="*/ 2609850 h 5153025"/>
              <a:gd name="connsiteX158" fmla="*/ 790575 w 7934325"/>
              <a:gd name="connsiteY158" fmla="*/ 2057400 h 515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7934325" h="5153025">
                <a:moveTo>
                  <a:pt x="790575" y="2057400"/>
                </a:moveTo>
                <a:lnTo>
                  <a:pt x="638175" y="1238250"/>
                </a:lnTo>
                <a:lnTo>
                  <a:pt x="590550" y="771525"/>
                </a:lnTo>
                <a:lnTo>
                  <a:pt x="571500" y="285750"/>
                </a:lnTo>
                <a:lnTo>
                  <a:pt x="542925" y="209550"/>
                </a:lnTo>
                <a:lnTo>
                  <a:pt x="609600" y="190500"/>
                </a:lnTo>
                <a:lnTo>
                  <a:pt x="638175" y="161925"/>
                </a:lnTo>
                <a:lnTo>
                  <a:pt x="590550" y="57150"/>
                </a:lnTo>
                <a:lnTo>
                  <a:pt x="561975" y="38100"/>
                </a:lnTo>
                <a:lnTo>
                  <a:pt x="504825" y="38100"/>
                </a:lnTo>
                <a:lnTo>
                  <a:pt x="428625" y="0"/>
                </a:lnTo>
                <a:lnTo>
                  <a:pt x="438150" y="114300"/>
                </a:lnTo>
                <a:lnTo>
                  <a:pt x="447675" y="190500"/>
                </a:lnTo>
                <a:lnTo>
                  <a:pt x="447675" y="190500"/>
                </a:lnTo>
                <a:lnTo>
                  <a:pt x="457200" y="266700"/>
                </a:lnTo>
                <a:lnTo>
                  <a:pt x="438150" y="342900"/>
                </a:lnTo>
                <a:lnTo>
                  <a:pt x="447675" y="400050"/>
                </a:lnTo>
                <a:lnTo>
                  <a:pt x="447675" y="438150"/>
                </a:lnTo>
                <a:lnTo>
                  <a:pt x="400050" y="447675"/>
                </a:lnTo>
                <a:lnTo>
                  <a:pt x="304800" y="695325"/>
                </a:lnTo>
                <a:lnTo>
                  <a:pt x="200025" y="933450"/>
                </a:lnTo>
                <a:lnTo>
                  <a:pt x="114300" y="1066800"/>
                </a:lnTo>
                <a:lnTo>
                  <a:pt x="142875" y="1095375"/>
                </a:lnTo>
                <a:lnTo>
                  <a:pt x="104775" y="1162050"/>
                </a:lnTo>
                <a:lnTo>
                  <a:pt x="104775" y="1257300"/>
                </a:lnTo>
                <a:lnTo>
                  <a:pt x="104775" y="1333500"/>
                </a:lnTo>
                <a:lnTo>
                  <a:pt x="85725" y="1419225"/>
                </a:lnTo>
                <a:lnTo>
                  <a:pt x="85725" y="1466850"/>
                </a:lnTo>
                <a:lnTo>
                  <a:pt x="47625" y="1524000"/>
                </a:lnTo>
                <a:lnTo>
                  <a:pt x="0" y="1552575"/>
                </a:lnTo>
                <a:lnTo>
                  <a:pt x="9525" y="1628775"/>
                </a:lnTo>
                <a:lnTo>
                  <a:pt x="47625" y="1685925"/>
                </a:lnTo>
                <a:lnTo>
                  <a:pt x="57150" y="1771650"/>
                </a:lnTo>
                <a:lnTo>
                  <a:pt x="57150" y="1771650"/>
                </a:lnTo>
                <a:lnTo>
                  <a:pt x="38100" y="1866900"/>
                </a:lnTo>
                <a:lnTo>
                  <a:pt x="47625" y="1914525"/>
                </a:lnTo>
                <a:lnTo>
                  <a:pt x="114300" y="1866900"/>
                </a:lnTo>
                <a:lnTo>
                  <a:pt x="314325" y="1857375"/>
                </a:lnTo>
                <a:lnTo>
                  <a:pt x="381000" y="1866900"/>
                </a:lnTo>
                <a:lnTo>
                  <a:pt x="523875" y="1971675"/>
                </a:lnTo>
                <a:lnTo>
                  <a:pt x="752475" y="2362200"/>
                </a:lnTo>
                <a:lnTo>
                  <a:pt x="895350" y="2838450"/>
                </a:lnTo>
                <a:lnTo>
                  <a:pt x="914400" y="3162300"/>
                </a:lnTo>
                <a:lnTo>
                  <a:pt x="800100" y="3324225"/>
                </a:lnTo>
                <a:lnTo>
                  <a:pt x="800100" y="3381375"/>
                </a:lnTo>
                <a:lnTo>
                  <a:pt x="809625" y="3438525"/>
                </a:lnTo>
                <a:lnTo>
                  <a:pt x="819150" y="3486150"/>
                </a:lnTo>
                <a:lnTo>
                  <a:pt x="857250" y="3524250"/>
                </a:lnTo>
                <a:lnTo>
                  <a:pt x="904875" y="3543300"/>
                </a:lnTo>
                <a:lnTo>
                  <a:pt x="1047750" y="3581400"/>
                </a:lnTo>
                <a:lnTo>
                  <a:pt x="1228725" y="3590925"/>
                </a:lnTo>
                <a:lnTo>
                  <a:pt x="1276350" y="3629025"/>
                </a:lnTo>
                <a:lnTo>
                  <a:pt x="1885950" y="4000500"/>
                </a:lnTo>
                <a:lnTo>
                  <a:pt x="2371725" y="4038600"/>
                </a:lnTo>
                <a:lnTo>
                  <a:pt x="2400300" y="3971925"/>
                </a:lnTo>
                <a:lnTo>
                  <a:pt x="2686050" y="3981450"/>
                </a:lnTo>
                <a:lnTo>
                  <a:pt x="2800350" y="4057650"/>
                </a:lnTo>
                <a:lnTo>
                  <a:pt x="2847975" y="4162425"/>
                </a:lnTo>
                <a:lnTo>
                  <a:pt x="2952750" y="4210050"/>
                </a:lnTo>
                <a:lnTo>
                  <a:pt x="3000375" y="4324350"/>
                </a:lnTo>
                <a:lnTo>
                  <a:pt x="3048000" y="4381500"/>
                </a:lnTo>
                <a:lnTo>
                  <a:pt x="3028950" y="4419600"/>
                </a:lnTo>
                <a:lnTo>
                  <a:pt x="3105150" y="4495800"/>
                </a:lnTo>
                <a:lnTo>
                  <a:pt x="3181350" y="4543425"/>
                </a:lnTo>
                <a:lnTo>
                  <a:pt x="3276600" y="4600575"/>
                </a:lnTo>
                <a:lnTo>
                  <a:pt x="3314700" y="4543425"/>
                </a:lnTo>
                <a:lnTo>
                  <a:pt x="3362325" y="4505325"/>
                </a:lnTo>
                <a:lnTo>
                  <a:pt x="3419475" y="4476750"/>
                </a:lnTo>
                <a:lnTo>
                  <a:pt x="3476625" y="4457700"/>
                </a:lnTo>
                <a:lnTo>
                  <a:pt x="3571875" y="4467225"/>
                </a:lnTo>
                <a:lnTo>
                  <a:pt x="3629025" y="4514850"/>
                </a:lnTo>
                <a:lnTo>
                  <a:pt x="3667125" y="4562475"/>
                </a:lnTo>
                <a:lnTo>
                  <a:pt x="3733800" y="4610100"/>
                </a:lnTo>
                <a:lnTo>
                  <a:pt x="3762375" y="4705350"/>
                </a:lnTo>
                <a:lnTo>
                  <a:pt x="3810000" y="4772025"/>
                </a:lnTo>
                <a:lnTo>
                  <a:pt x="3895725" y="4857750"/>
                </a:lnTo>
                <a:lnTo>
                  <a:pt x="3952875" y="4924425"/>
                </a:lnTo>
                <a:lnTo>
                  <a:pt x="3962400" y="4972050"/>
                </a:lnTo>
                <a:lnTo>
                  <a:pt x="4038600" y="5153025"/>
                </a:lnTo>
                <a:lnTo>
                  <a:pt x="4019550" y="4886325"/>
                </a:lnTo>
                <a:lnTo>
                  <a:pt x="4029075" y="4619625"/>
                </a:lnTo>
                <a:lnTo>
                  <a:pt x="4162425" y="3914775"/>
                </a:lnTo>
                <a:lnTo>
                  <a:pt x="4257675" y="3657600"/>
                </a:lnTo>
                <a:lnTo>
                  <a:pt x="4467225" y="3524250"/>
                </a:lnTo>
                <a:lnTo>
                  <a:pt x="4610100" y="3533775"/>
                </a:lnTo>
                <a:lnTo>
                  <a:pt x="4762500" y="3648075"/>
                </a:lnTo>
                <a:lnTo>
                  <a:pt x="5495925" y="4391025"/>
                </a:lnTo>
                <a:lnTo>
                  <a:pt x="5505450" y="4486275"/>
                </a:lnTo>
                <a:lnTo>
                  <a:pt x="5553075" y="4486275"/>
                </a:lnTo>
                <a:lnTo>
                  <a:pt x="5600700" y="4467225"/>
                </a:lnTo>
                <a:lnTo>
                  <a:pt x="5648325" y="4467225"/>
                </a:lnTo>
                <a:lnTo>
                  <a:pt x="5676900" y="4429125"/>
                </a:lnTo>
                <a:lnTo>
                  <a:pt x="5648325" y="4371975"/>
                </a:lnTo>
                <a:lnTo>
                  <a:pt x="5686425" y="4362450"/>
                </a:lnTo>
                <a:lnTo>
                  <a:pt x="5743575" y="4429125"/>
                </a:lnTo>
                <a:lnTo>
                  <a:pt x="5800725" y="4448175"/>
                </a:lnTo>
                <a:lnTo>
                  <a:pt x="5838825" y="4495800"/>
                </a:lnTo>
                <a:lnTo>
                  <a:pt x="5838825" y="4410075"/>
                </a:lnTo>
                <a:lnTo>
                  <a:pt x="5772150" y="4381500"/>
                </a:lnTo>
                <a:lnTo>
                  <a:pt x="5800725" y="4276725"/>
                </a:lnTo>
                <a:lnTo>
                  <a:pt x="5715000" y="4305300"/>
                </a:lnTo>
                <a:lnTo>
                  <a:pt x="5686425" y="4267200"/>
                </a:lnTo>
                <a:lnTo>
                  <a:pt x="5648325" y="4257675"/>
                </a:lnTo>
                <a:lnTo>
                  <a:pt x="5562600" y="4219575"/>
                </a:lnTo>
                <a:lnTo>
                  <a:pt x="5619750" y="4191000"/>
                </a:lnTo>
                <a:lnTo>
                  <a:pt x="5667375" y="4191000"/>
                </a:lnTo>
                <a:lnTo>
                  <a:pt x="5762625" y="4210050"/>
                </a:lnTo>
                <a:lnTo>
                  <a:pt x="5829300" y="4162425"/>
                </a:lnTo>
                <a:lnTo>
                  <a:pt x="6010275" y="4133850"/>
                </a:lnTo>
                <a:lnTo>
                  <a:pt x="6029325" y="4086225"/>
                </a:lnTo>
                <a:lnTo>
                  <a:pt x="6096000" y="4124325"/>
                </a:lnTo>
                <a:lnTo>
                  <a:pt x="6162675" y="4114800"/>
                </a:lnTo>
                <a:lnTo>
                  <a:pt x="6172200" y="4076700"/>
                </a:lnTo>
                <a:lnTo>
                  <a:pt x="6429375" y="4086225"/>
                </a:lnTo>
                <a:lnTo>
                  <a:pt x="6543675" y="4152900"/>
                </a:lnTo>
                <a:lnTo>
                  <a:pt x="6600825" y="4152900"/>
                </a:lnTo>
                <a:lnTo>
                  <a:pt x="6648450" y="4124325"/>
                </a:lnTo>
                <a:lnTo>
                  <a:pt x="6648450" y="4124325"/>
                </a:lnTo>
                <a:lnTo>
                  <a:pt x="6724650" y="4086225"/>
                </a:lnTo>
                <a:lnTo>
                  <a:pt x="6734175" y="4000500"/>
                </a:lnTo>
                <a:lnTo>
                  <a:pt x="6800850" y="3790950"/>
                </a:lnTo>
                <a:lnTo>
                  <a:pt x="6915150" y="3657600"/>
                </a:lnTo>
                <a:lnTo>
                  <a:pt x="7077075" y="3581400"/>
                </a:lnTo>
                <a:lnTo>
                  <a:pt x="7210425" y="3562350"/>
                </a:lnTo>
                <a:lnTo>
                  <a:pt x="7210425" y="3448050"/>
                </a:lnTo>
                <a:lnTo>
                  <a:pt x="7286625" y="3409950"/>
                </a:lnTo>
                <a:lnTo>
                  <a:pt x="7410450" y="3257550"/>
                </a:lnTo>
                <a:lnTo>
                  <a:pt x="7505700" y="3095625"/>
                </a:lnTo>
                <a:lnTo>
                  <a:pt x="7581900" y="2990850"/>
                </a:lnTo>
                <a:lnTo>
                  <a:pt x="7658100" y="2952750"/>
                </a:lnTo>
                <a:lnTo>
                  <a:pt x="7658100" y="2895600"/>
                </a:lnTo>
                <a:lnTo>
                  <a:pt x="7762875" y="2781300"/>
                </a:lnTo>
                <a:lnTo>
                  <a:pt x="7810500" y="2762250"/>
                </a:lnTo>
                <a:lnTo>
                  <a:pt x="7781925" y="2752725"/>
                </a:lnTo>
                <a:lnTo>
                  <a:pt x="7762875" y="2724150"/>
                </a:lnTo>
                <a:lnTo>
                  <a:pt x="7762875" y="2724150"/>
                </a:lnTo>
                <a:lnTo>
                  <a:pt x="7791450" y="2638425"/>
                </a:lnTo>
                <a:lnTo>
                  <a:pt x="7791450" y="2581275"/>
                </a:lnTo>
                <a:lnTo>
                  <a:pt x="7877175" y="2571750"/>
                </a:lnTo>
                <a:lnTo>
                  <a:pt x="7934325" y="2495550"/>
                </a:lnTo>
                <a:lnTo>
                  <a:pt x="7915275" y="2486025"/>
                </a:lnTo>
                <a:lnTo>
                  <a:pt x="7877175" y="2505075"/>
                </a:lnTo>
                <a:lnTo>
                  <a:pt x="7820025" y="2495550"/>
                </a:lnTo>
                <a:lnTo>
                  <a:pt x="7753350" y="2505075"/>
                </a:lnTo>
                <a:lnTo>
                  <a:pt x="7743825" y="2428875"/>
                </a:lnTo>
                <a:lnTo>
                  <a:pt x="7810500" y="2428875"/>
                </a:lnTo>
                <a:lnTo>
                  <a:pt x="7867650" y="2390775"/>
                </a:lnTo>
                <a:lnTo>
                  <a:pt x="7848600" y="2352675"/>
                </a:lnTo>
                <a:lnTo>
                  <a:pt x="7400925" y="2571750"/>
                </a:lnTo>
                <a:lnTo>
                  <a:pt x="6943725" y="2857500"/>
                </a:lnTo>
                <a:lnTo>
                  <a:pt x="6000750" y="3533775"/>
                </a:lnTo>
                <a:lnTo>
                  <a:pt x="5457825" y="3600450"/>
                </a:lnTo>
                <a:lnTo>
                  <a:pt x="4886325" y="3524250"/>
                </a:lnTo>
                <a:lnTo>
                  <a:pt x="3943350" y="3219450"/>
                </a:lnTo>
                <a:lnTo>
                  <a:pt x="2581275" y="3238500"/>
                </a:lnTo>
                <a:lnTo>
                  <a:pt x="1971675" y="3171825"/>
                </a:lnTo>
                <a:lnTo>
                  <a:pt x="1447800" y="2838450"/>
                </a:lnTo>
                <a:lnTo>
                  <a:pt x="1200150" y="2609850"/>
                </a:lnTo>
                <a:lnTo>
                  <a:pt x="790575" y="205740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3" name="Forme libre 232"/>
          <p:cNvSpPr/>
          <p:nvPr/>
        </p:nvSpPr>
        <p:spPr>
          <a:xfrm>
            <a:off x="390525" y="3190875"/>
            <a:ext cx="857250" cy="1447800"/>
          </a:xfrm>
          <a:custGeom>
            <a:avLst/>
            <a:gdLst>
              <a:gd name="connsiteX0" fmla="*/ 742950 w 857250"/>
              <a:gd name="connsiteY0" fmla="*/ 1447800 h 1447800"/>
              <a:gd name="connsiteX1" fmla="*/ 857250 w 857250"/>
              <a:gd name="connsiteY1" fmla="*/ 1285875 h 1447800"/>
              <a:gd name="connsiteX2" fmla="*/ 847725 w 857250"/>
              <a:gd name="connsiteY2" fmla="*/ 990600 h 1447800"/>
              <a:gd name="connsiteX3" fmla="*/ 695325 w 857250"/>
              <a:gd name="connsiteY3" fmla="*/ 504825 h 1447800"/>
              <a:gd name="connsiteX4" fmla="*/ 485775 w 857250"/>
              <a:gd name="connsiteY4" fmla="*/ 114300 h 1447800"/>
              <a:gd name="connsiteX5" fmla="*/ 295275 w 857250"/>
              <a:gd name="connsiteY5" fmla="*/ 0 h 1447800"/>
              <a:gd name="connsiteX6" fmla="*/ 114300 w 857250"/>
              <a:gd name="connsiteY6" fmla="*/ 9525 h 1447800"/>
              <a:gd name="connsiteX7" fmla="*/ 0 w 857250"/>
              <a:gd name="connsiteY7" fmla="*/ 66675 h 1447800"/>
              <a:gd name="connsiteX8" fmla="*/ 19050 w 857250"/>
              <a:gd name="connsiteY8" fmla="*/ 133350 h 1447800"/>
              <a:gd name="connsiteX9" fmla="*/ 38100 w 857250"/>
              <a:gd name="connsiteY9" fmla="*/ 257175 h 1447800"/>
              <a:gd name="connsiteX10" fmla="*/ 66675 w 857250"/>
              <a:gd name="connsiteY10" fmla="*/ 285750 h 1447800"/>
              <a:gd name="connsiteX11" fmla="*/ 104775 w 857250"/>
              <a:gd name="connsiteY11" fmla="*/ 276225 h 1447800"/>
              <a:gd name="connsiteX12" fmla="*/ 142875 w 857250"/>
              <a:gd name="connsiteY12" fmla="*/ 333375 h 1447800"/>
              <a:gd name="connsiteX13" fmla="*/ 104775 w 857250"/>
              <a:gd name="connsiteY13" fmla="*/ 390525 h 1447800"/>
              <a:gd name="connsiteX14" fmla="*/ 104775 w 857250"/>
              <a:gd name="connsiteY14" fmla="*/ 466725 h 1447800"/>
              <a:gd name="connsiteX15" fmla="*/ 180975 w 857250"/>
              <a:gd name="connsiteY15" fmla="*/ 571500 h 1447800"/>
              <a:gd name="connsiteX16" fmla="*/ 161925 w 857250"/>
              <a:gd name="connsiteY16" fmla="*/ 666750 h 1447800"/>
              <a:gd name="connsiteX17" fmla="*/ 219075 w 857250"/>
              <a:gd name="connsiteY17" fmla="*/ 781050 h 1447800"/>
              <a:gd name="connsiteX18" fmla="*/ 247650 w 857250"/>
              <a:gd name="connsiteY18" fmla="*/ 857250 h 1447800"/>
              <a:gd name="connsiteX19" fmla="*/ 285750 w 857250"/>
              <a:gd name="connsiteY19" fmla="*/ 923925 h 1447800"/>
              <a:gd name="connsiteX20" fmla="*/ 285750 w 857250"/>
              <a:gd name="connsiteY20" fmla="*/ 1095375 h 1447800"/>
              <a:gd name="connsiteX21" fmla="*/ 371475 w 857250"/>
              <a:gd name="connsiteY21" fmla="*/ 1152525 h 1447800"/>
              <a:gd name="connsiteX22" fmla="*/ 419100 w 857250"/>
              <a:gd name="connsiteY22" fmla="*/ 1143000 h 1447800"/>
              <a:gd name="connsiteX23" fmla="*/ 485775 w 857250"/>
              <a:gd name="connsiteY23" fmla="*/ 1190625 h 1447800"/>
              <a:gd name="connsiteX24" fmla="*/ 561975 w 857250"/>
              <a:gd name="connsiteY24" fmla="*/ 1276350 h 1447800"/>
              <a:gd name="connsiteX25" fmla="*/ 600075 w 857250"/>
              <a:gd name="connsiteY25" fmla="*/ 1285875 h 1447800"/>
              <a:gd name="connsiteX26" fmla="*/ 628650 w 857250"/>
              <a:gd name="connsiteY26" fmla="*/ 1343025 h 1447800"/>
              <a:gd name="connsiteX27" fmla="*/ 666750 w 857250"/>
              <a:gd name="connsiteY27" fmla="*/ 1362075 h 1447800"/>
              <a:gd name="connsiteX28" fmla="*/ 742950 w 857250"/>
              <a:gd name="connsiteY28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57250" h="1447800">
                <a:moveTo>
                  <a:pt x="742950" y="1447800"/>
                </a:moveTo>
                <a:lnTo>
                  <a:pt x="857250" y="1285875"/>
                </a:lnTo>
                <a:lnTo>
                  <a:pt x="847725" y="990600"/>
                </a:lnTo>
                <a:lnTo>
                  <a:pt x="695325" y="504825"/>
                </a:lnTo>
                <a:lnTo>
                  <a:pt x="485775" y="114300"/>
                </a:lnTo>
                <a:lnTo>
                  <a:pt x="295275" y="0"/>
                </a:lnTo>
                <a:lnTo>
                  <a:pt x="114300" y="9525"/>
                </a:lnTo>
                <a:lnTo>
                  <a:pt x="0" y="66675"/>
                </a:lnTo>
                <a:lnTo>
                  <a:pt x="19050" y="133350"/>
                </a:lnTo>
                <a:lnTo>
                  <a:pt x="38100" y="257175"/>
                </a:lnTo>
                <a:lnTo>
                  <a:pt x="66675" y="285750"/>
                </a:lnTo>
                <a:lnTo>
                  <a:pt x="104775" y="276225"/>
                </a:lnTo>
                <a:lnTo>
                  <a:pt x="142875" y="333375"/>
                </a:lnTo>
                <a:lnTo>
                  <a:pt x="104775" y="390525"/>
                </a:lnTo>
                <a:lnTo>
                  <a:pt x="104775" y="466725"/>
                </a:lnTo>
                <a:lnTo>
                  <a:pt x="180975" y="571500"/>
                </a:lnTo>
                <a:lnTo>
                  <a:pt x="161925" y="666750"/>
                </a:lnTo>
                <a:lnTo>
                  <a:pt x="219075" y="781050"/>
                </a:lnTo>
                <a:lnTo>
                  <a:pt x="247650" y="857250"/>
                </a:lnTo>
                <a:lnTo>
                  <a:pt x="285750" y="923925"/>
                </a:lnTo>
                <a:lnTo>
                  <a:pt x="285750" y="1095375"/>
                </a:lnTo>
                <a:lnTo>
                  <a:pt x="371475" y="1152525"/>
                </a:lnTo>
                <a:lnTo>
                  <a:pt x="419100" y="1143000"/>
                </a:lnTo>
                <a:lnTo>
                  <a:pt x="485775" y="1190625"/>
                </a:lnTo>
                <a:lnTo>
                  <a:pt x="561975" y="1276350"/>
                </a:lnTo>
                <a:lnTo>
                  <a:pt x="600075" y="1285875"/>
                </a:lnTo>
                <a:lnTo>
                  <a:pt x="628650" y="1343025"/>
                </a:lnTo>
                <a:lnTo>
                  <a:pt x="666750" y="1362075"/>
                </a:lnTo>
                <a:lnTo>
                  <a:pt x="742950" y="144780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2" name="Forme libre 231"/>
          <p:cNvSpPr/>
          <p:nvPr/>
        </p:nvSpPr>
        <p:spPr>
          <a:xfrm>
            <a:off x="4387516" y="4856747"/>
            <a:ext cx="1387642" cy="1708485"/>
          </a:xfrm>
          <a:custGeom>
            <a:avLst/>
            <a:gdLst>
              <a:gd name="connsiteX0" fmla="*/ 1367589 w 1387642"/>
              <a:gd name="connsiteY0" fmla="*/ 778042 h 1708485"/>
              <a:gd name="connsiteX1" fmla="*/ 866273 w 1387642"/>
              <a:gd name="connsiteY1" fmla="*/ 268706 h 1708485"/>
              <a:gd name="connsiteX2" fmla="*/ 601579 w 1387642"/>
              <a:gd name="connsiteY2" fmla="*/ 20053 h 1708485"/>
              <a:gd name="connsiteX3" fmla="*/ 517358 w 1387642"/>
              <a:gd name="connsiteY3" fmla="*/ 0 h 1708485"/>
              <a:gd name="connsiteX4" fmla="*/ 413084 w 1387642"/>
              <a:gd name="connsiteY4" fmla="*/ 4011 h 1708485"/>
              <a:gd name="connsiteX5" fmla="*/ 316831 w 1387642"/>
              <a:gd name="connsiteY5" fmla="*/ 72190 h 1708485"/>
              <a:gd name="connsiteX6" fmla="*/ 244642 w 1387642"/>
              <a:gd name="connsiteY6" fmla="*/ 132348 h 1708485"/>
              <a:gd name="connsiteX7" fmla="*/ 136358 w 1387642"/>
              <a:gd name="connsiteY7" fmla="*/ 429127 h 1708485"/>
              <a:gd name="connsiteX8" fmla="*/ 12031 w 1387642"/>
              <a:gd name="connsiteY8" fmla="*/ 1074821 h 1708485"/>
              <a:gd name="connsiteX9" fmla="*/ 0 w 1387642"/>
              <a:gd name="connsiteY9" fmla="*/ 1327485 h 1708485"/>
              <a:gd name="connsiteX10" fmla="*/ 8021 w 1387642"/>
              <a:gd name="connsiteY10" fmla="*/ 1636295 h 1708485"/>
              <a:gd name="connsiteX11" fmla="*/ 112295 w 1387642"/>
              <a:gd name="connsiteY11" fmla="*/ 1656348 h 1708485"/>
              <a:gd name="connsiteX12" fmla="*/ 140368 w 1387642"/>
              <a:gd name="connsiteY12" fmla="*/ 1656348 h 1708485"/>
              <a:gd name="connsiteX13" fmla="*/ 192505 w 1387642"/>
              <a:gd name="connsiteY13" fmla="*/ 1692442 h 1708485"/>
              <a:gd name="connsiteX14" fmla="*/ 308810 w 1387642"/>
              <a:gd name="connsiteY14" fmla="*/ 1708485 h 1708485"/>
              <a:gd name="connsiteX15" fmla="*/ 292768 w 1387642"/>
              <a:gd name="connsiteY15" fmla="*/ 1628274 h 1708485"/>
              <a:gd name="connsiteX16" fmla="*/ 284747 w 1387642"/>
              <a:gd name="connsiteY16" fmla="*/ 1604211 h 1708485"/>
              <a:gd name="connsiteX17" fmla="*/ 272716 w 1387642"/>
              <a:gd name="connsiteY17" fmla="*/ 1524000 h 1708485"/>
              <a:gd name="connsiteX18" fmla="*/ 276726 w 1387642"/>
              <a:gd name="connsiteY18" fmla="*/ 1455821 h 1708485"/>
              <a:gd name="connsiteX19" fmla="*/ 244642 w 1387642"/>
              <a:gd name="connsiteY19" fmla="*/ 1467853 h 1708485"/>
              <a:gd name="connsiteX20" fmla="*/ 244642 w 1387642"/>
              <a:gd name="connsiteY20" fmla="*/ 1435769 h 1708485"/>
              <a:gd name="connsiteX21" fmla="*/ 284747 w 1387642"/>
              <a:gd name="connsiteY21" fmla="*/ 1383632 h 1708485"/>
              <a:gd name="connsiteX22" fmla="*/ 300789 w 1387642"/>
              <a:gd name="connsiteY22" fmla="*/ 1359569 h 1708485"/>
              <a:gd name="connsiteX23" fmla="*/ 260684 w 1387642"/>
              <a:gd name="connsiteY23" fmla="*/ 1355558 h 1708485"/>
              <a:gd name="connsiteX24" fmla="*/ 252663 w 1387642"/>
              <a:gd name="connsiteY24" fmla="*/ 1335506 h 1708485"/>
              <a:gd name="connsiteX25" fmla="*/ 336884 w 1387642"/>
              <a:gd name="connsiteY25" fmla="*/ 1283369 h 1708485"/>
              <a:gd name="connsiteX26" fmla="*/ 324852 w 1387642"/>
              <a:gd name="connsiteY26" fmla="*/ 1259306 h 1708485"/>
              <a:gd name="connsiteX27" fmla="*/ 324852 w 1387642"/>
              <a:gd name="connsiteY27" fmla="*/ 1259306 h 1708485"/>
              <a:gd name="connsiteX28" fmla="*/ 364958 w 1387642"/>
              <a:gd name="connsiteY28" fmla="*/ 1235242 h 1708485"/>
              <a:gd name="connsiteX29" fmla="*/ 405063 w 1387642"/>
              <a:gd name="connsiteY29" fmla="*/ 1195137 h 1708485"/>
              <a:gd name="connsiteX30" fmla="*/ 413084 w 1387642"/>
              <a:gd name="connsiteY30" fmla="*/ 1167064 h 1708485"/>
              <a:gd name="connsiteX31" fmla="*/ 449179 w 1387642"/>
              <a:gd name="connsiteY31" fmla="*/ 1155032 h 1708485"/>
              <a:gd name="connsiteX32" fmla="*/ 465221 w 1387642"/>
              <a:gd name="connsiteY32" fmla="*/ 1118937 h 1708485"/>
              <a:gd name="connsiteX33" fmla="*/ 601579 w 1387642"/>
              <a:gd name="connsiteY33" fmla="*/ 1106906 h 1708485"/>
              <a:gd name="connsiteX34" fmla="*/ 721895 w 1387642"/>
              <a:gd name="connsiteY34" fmla="*/ 982579 h 1708485"/>
              <a:gd name="connsiteX35" fmla="*/ 725905 w 1387642"/>
              <a:gd name="connsiteY35" fmla="*/ 922421 h 1708485"/>
              <a:gd name="connsiteX36" fmla="*/ 782052 w 1387642"/>
              <a:gd name="connsiteY36" fmla="*/ 866274 h 1708485"/>
              <a:gd name="connsiteX37" fmla="*/ 834189 w 1387642"/>
              <a:gd name="connsiteY37" fmla="*/ 930442 h 1708485"/>
              <a:gd name="connsiteX38" fmla="*/ 998621 w 1387642"/>
              <a:gd name="connsiteY38" fmla="*/ 862264 h 1708485"/>
              <a:gd name="connsiteX39" fmla="*/ 1126958 w 1387642"/>
              <a:gd name="connsiteY39" fmla="*/ 854242 h 1708485"/>
              <a:gd name="connsiteX40" fmla="*/ 1175084 w 1387642"/>
              <a:gd name="connsiteY40" fmla="*/ 870285 h 1708485"/>
              <a:gd name="connsiteX41" fmla="*/ 1247273 w 1387642"/>
              <a:gd name="connsiteY41" fmla="*/ 870285 h 1708485"/>
              <a:gd name="connsiteX42" fmla="*/ 1251284 w 1387642"/>
              <a:gd name="connsiteY42" fmla="*/ 842211 h 1708485"/>
              <a:gd name="connsiteX43" fmla="*/ 1295400 w 1387642"/>
              <a:gd name="connsiteY43" fmla="*/ 826169 h 1708485"/>
              <a:gd name="connsiteX44" fmla="*/ 1311442 w 1387642"/>
              <a:gd name="connsiteY44" fmla="*/ 822158 h 1708485"/>
              <a:gd name="connsiteX45" fmla="*/ 1387642 w 1387642"/>
              <a:gd name="connsiteY45" fmla="*/ 850232 h 1708485"/>
              <a:gd name="connsiteX46" fmla="*/ 1367589 w 1387642"/>
              <a:gd name="connsiteY46" fmla="*/ 778042 h 170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387642" h="1708485">
                <a:moveTo>
                  <a:pt x="1367589" y="778042"/>
                </a:moveTo>
                <a:lnTo>
                  <a:pt x="866273" y="268706"/>
                </a:lnTo>
                <a:lnTo>
                  <a:pt x="601579" y="20053"/>
                </a:lnTo>
                <a:lnTo>
                  <a:pt x="517358" y="0"/>
                </a:lnTo>
                <a:lnTo>
                  <a:pt x="413084" y="4011"/>
                </a:lnTo>
                <a:lnTo>
                  <a:pt x="316831" y="72190"/>
                </a:lnTo>
                <a:lnTo>
                  <a:pt x="244642" y="132348"/>
                </a:lnTo>
                <a:lnTo>
                  <a:pt x="136358" y="429127"/>
                </a:lnTo>
                <a:lnTo>
                  <a:pt x="12031" y="1074821"/>
                </a:lnTo>
                <a:lnTo>
                  <a:pt x="0" y="1327485"/>
                </a:lnTo>
                <a:lnTo>
                  <a:pt x="8021" y="1636295"/>
                </a:lnTo>
                <a:lnTo>
                  <a:pt x="112295" y="1656348"/>
                </a:lnTo>
                <a:lnTo>
                  <a:pt x="140368" y="1656348"/>
                </a:lnTo>
                <a:lnTo>
                  <a:pt x="192505" y="1692442"/>
                </a:lnTo>
                <a:lnTo>
                  <a:pt x="308810" y="1708485"/>
                </a:lnTo>
                <a:lnTo>
                  <a:pt x="292768" y="1628274"/>
                </a:lnTo>
                <a:lnTo>
                  <a:pt x="284747" y="1604211"/>
                </a:lnTo>
                <a:lnTo>
                  <a:pt x="272716" y="1524000"/>
                </a:lnTo>
                <a:lnTo>
                  <a:pt x="276726" y="1455821"/>
                </a:lnTo>
                <a:lnTo>
                  <a:pt x="244642" y="1467853"/>
                </a:lnTo>
                <a:lnTo>
                  <a:pt x="244642" y="1435769"/>
                </a:lnTo>
                <a:lnTo>
                  <a:pt x="284747" y="1383632"/>
                </a:lnTo>
                <a:lnTo>
                  <a:pt x="300789" y="1359569"/>
                </a:lnTo>
                <a:lnTo>
                  <a:pt x="260684" y="1355558"/>
                </a:lnTo>
                <a:lnTo>
                  <a:pt x="252663" y="1335506"/>
                </a:lnTo>
                <a:lnTo>
                  <a:pt x="336884" y="1283369"/>
                </a:lnTo>
                <a:lnTo>
                  <a:pt x="324852" y="1259306"/>
                </a:lnTo>
                <a:lnTo>
                  <a:pt x="324852" y="1259306"/>
                </a:lnTo>
                <a:lnTo>
                  <a:pt x="364958" y="1235242"/>
                </a:lnTo>
                <a:lnTo>
                  <a:pt x="405063" y="1195137"/>
                </a:lnTo>
                <a:lnTo>
                  <a:pt x="413084" y="1167064"/>
                </a:lnTo>
                <a:lnTo>
                  <a:pt x="449179" y="1155032"/>
                </a:lnTo>
                <a:lnTo>
                  <a:pt x="465221" y="1118937"/>
                </a:lnTo>
                <a:lnTo>
                  <a:pt x="601579" y="1106906"/>
                </a:lnTo>
                <a:lnTo>
                  <a:pt x="721895" y="982579"/>
                </a:lnTo>
                <a:lnTo>
                  <a:pt x="725905" y="922421"/>
                </a:lnTo>
                <a:lnTo>
                  <a:pt x="782052" y="866274"/>
                </a:lnTo>
                <a:lnTo>
                  <a:pt x="834189" y="930442"/>
                </a:lnTo>
                <a:lnTo>
                  <a:pt x="998621" y="862264"/>
                </a:lnTo>
                <a:lnTo>
                  <a:pt x="1126958" y="854242"/>
                </a:lnTo>
                <a:lnTo>
                  <a:pt x="1175084" y="870285"/>
                </a:lnTo>
                <a:lnTo>
                  <a:pt x="1247273" y="870285"/>
                </a:lnTo>
                <a:lnTo>
                  <a:pt x="1251284" y="842211"/>
                </a:lnTo>
                <a:lnTo>
                  <a:pt x="1295400" y="826169"/>
                </a:lnTo>
                <a:lnTo>
                  <a:pt x="1311442" y="822158"/>
                </a:lnTo>
                <a:lnTo>
                  <a:pt x="1387642" y="850232"/>
                </a:lnTo>
                <a:lnTo>
                  <a:pt x="1367589" y="778042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1" name="Forme libre 230"/>
          <p:cNvSpPr/>
          <p:nvPr/>
        </p:nvSpPr>
        <p:spPr>
          <a:xfrm>
            <a:off x="7100408" y="4897256"/>
            <a:ext cx="810073" cy="1386943"/>
          </a:xfrm>
          <a:custGeom>
            <a:avLst/>
            <a:gdLst>
              <a:gd name="connsiteX0" fmla="*/ 451063 w 810073"/>
              <a:gd name="connsiteY0" fmla="*/ 0 h 1386943"/>
              <a:gd name="connsiteX1" fmla="*/ 319120 w 810073"/>
              <a:gd name="connsiteY1" fmla="*/ 15343 h 1386943"/>
              <a:gd name="connsiteX2" fmla="*/ 190244 w 810073"/>
              <a:gd name="connsiteY2" fmla="*/ 73643 h 1386943"/>
              <a:gd name="connsiteX3" fmla="*/ 64438 w 810073"/>
              <a:gd name="connsiteY3" fmla="*/ 220929 h 1386943"/>
              <a:gd name="connsiteX4" fmla="*/ 9205 w 810073"/>
              <a:gd name="connsiteY4" fmla="*/ 405037 h 1386943"/>
              <a:gd name="connsiteX5" fmla="*/ 0 w 810073"/>
              <a:gd name="connsiteY5" fmla="*/ 509364 h 1386943"/>
              <a:gd name="connsiteX6" fmla="*/ 49095 w 810073"/>
              <a:gd name="connsiteY6" fmla="*/ 509364 h 1386943"/>
              <a:gd name="connsiteX7" fmla="*/ 107396 w 810073"/>
              <a:gd name="connsiteY7" fmla="*/ 555391 h 1386943"/>
              <a:gd name="connsiteX8" fmla="*/ 110464 w 810073"/>
              <a:gd name="connsiteY8" fmla="*/ 598349 h 1386943"/>
              <a:gd name="connsiteX9" fmla="*/ 248545 w 810073"/>
              <a:gd name="connsiteY9" fmla="*/ 644376 h 1386943"/>
              <a:gd name="connsiteX10" fmla="*/ 279230 w 810073"/>
              <a:gd name="connsiteY10" fmla="*/ 721088 h 1386943"/>
              <a:gd name="connsiteX11" fmla="*/ 279230 w 810073"/>
              <a:gd name="connsiteY11" fmla="*/ 846894 h 1386943"/>
              <a:gd name="connsiteX12" fmla="*/ 297640 w 810073"/>
              <a:gd name="connsiteY12" fmla="*/ 895990 h 1386943"/>
              <a:gd name="connsiteX13" fmla="*/ 319120 w 810073"/>
              <a:gd name="connsiteY13" fmla="*/ 892921 h 1386943"/>
              <a:gd name="connsiteX14" fmla="*/ 355941 w 810073"/>
              <a:gd name="connsiteY14" fmla="*/ 932811 h 1386943"/>
              <a:gd name="connsiteX15" fmla="*/ 352873 w 810073"/>
              <a:gd name="connsiteY15" fmla="*/ 978838 h 1386943"/>
              <a:gd name="connsiteX16" fmla="*/ 371283 w 810073"/>
              <a:gd name="connsiteY16" fmla="*/ 1052481 h 1386943"/>
              <a:gd name="connsiteX17" fmla="*/ 405036 w 810073"/>
              <a:gd name="connsiteY17" fmla="*/ 1067823 h 1386943"/>
              <a:gd name="connsiteX18" fmla="*/ 432652 w 810073"/>
              <a:gd name="connsiteY18" fmla="*/ 1058618 h 1386943"/>
              <a:gd name="connsiteX19" fmla="*/ 457200 w 810073"/>
              <a:gd name="connsiteY19" fmla="*/ 1064755 h 1386943"/>
              <a:gd name="connsiteX20" fmla="*/ 481748 w 810073"/>
              <a:gd name="connsiteY20" fmla="*/ 1089302 h 1386943"/>
              <a:gd name="connsiteX21" fmla="*/ 463337 w 810073"/>
              <a:gd name="connsiteY21" fmla="*/ 1095439 h 1386943"/>
              <a:gd name="connsiteX22" fmla="*/ 490953 w 810073"/>
              <a:gd name="connsiteY22" fmla="*/ 1129192 h 1386943"/>
              <a:gd name="connsiteX23" fmla="*/ 515501 w 810073"/>
              <a:gd name="connsiteY23" fmla="*/ 1159877 h 1386943"/>
              <a:gd name="connsiteX24" fmla="*/ 518569 w 810073"/>
              <a:gd name="connsiteY24" fmla="*/ 1175219 h 1386943"/>
              <a:gd name="connsiteX25" fmla="*/ 561528 w 810073"/>
              <a:gd name="connsiteY25" fmla="*/ 1261136 h 1386943"/>
              <a:gd name="connsiteX26" fmla="*/ 656650 w 810073"/>
              <a:gd name="connsiteY26" fmla="*/ 1310231 h 1386943"/>
              <a:gd name="connsiteX27" fmla="*/ 671992 w 810073"/>
              <a:gd name="connsiteY27" fmla="*/ 1350121 h 1386943"/>
              <a:gd name="connsiteX28" fmla="*/ 705745 w 810073"/>
              <a:gd name="connsiteY28" fmla="*/ 1353190 h 1386943"/>
              <a:gd name="connsiteX29" fmla="*/ 718019 w 810073"/>
              <a:gd name="connsiteY29" fmla="*/ 1386943 h 1386943"/>
              <a:gd name="connsiteX30" fmla="*/ 785525 w 810073"/>
              <a:gd name="connsiteY30" fmla="*/ 1350121 h 1386943"/>
              <a:gd name="connsiteX31" fmla="*/ 803936 w 810073"/>
              <a:gd name="connsiteY31" fmla="*/ 1239657 h 1386943"/>
              <a:gd name="connsiteX32" fmla="*/ 810073 w 810073"/>
              <a:gd name="connsiteY32" fmla="*/ 1024865 h 1386943"/>
              <a:gd name="connsiteX33" fmla="*/ 764046 w 810073"/>
              <a:gd name="connsiteY33" fmla="*/ 960427 h 1386943"/>
              <a:gd name="connsiteX34" fmla="*/ 757909 w 810073"/>
              <a:gd name="connsiteY34" fmla="*/ 911332 h 1386943"/>
              <a:gd name="connsiteX35" fmla="*/ 589144 w 810073"/>
              <a:gd name="connsiteY35" fmla="*/ 662787 h 1386943"/>
              <a:gd name="connsiteX36" fmla="*/ 629034 w 810073"/>
              <a:gd name="connsiteY36" fmla="*/ 656650 h 1386943"/>
              <a:gd name="connsiteX37" fmla="*/ 494022 w 810073"/>
              <a:gd name="connsiteY37" fmla="*/ 500159 h 1386943"/>
              <a:gd name="connsiteX38" fmla="*/ 444926 w 810073"/>
              <a:gd name="connsiteY38" fmla="*/ 346736 h 1386943"/>
              <a:gd name="connsiteX39" fmla="*/ 444926 w 810073"/>
              <a:gd name="connsiteY39" fmla="*/ 460269 h 1386943"/>
              <a:gd name="connsiteX40" fmla="*/ 429584 w 810073"/>
              <a:gd name="connsiteY40" fmla="*/ 463337 h 1386943"/>
              <a:gd name="connsiteX41" fmla="*/ 371283 w 810073"/>
              <a:gd name="connsiteY41" fmla="*/ 349804 h 1386943"/>
              <a:gd name="connsiteX42" fmla="*/ 423447 w 810073"/>
              <a:gd name="connsiteY42" fmla="*/ 257751 h 1386943"/>
              <a:gd name="connsiteX43" fmla="*/ 398899 w 810073"/>
              <a:gd name="connsiteY43" fmla="*/ 165697 h 1386943"/>
              <a:gd name="connsiteX44" fmla="*/ 414242 w 810073"/>
              <a:gd name="connsiteY44" fmla="*/ 144218 h 1386943"/>
              <a:gd name="connsiteX45" fmla="*/ 451063 w 810073"/>
              <a:gd name="connsiteY45" fmla="*/ 0 h 138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10073" h="1386943">
                <a:moveTo>
                  <a:pt x="451063" y="0"/>
                </a:moveTo>
                <a:lnTo>
                  <a:pt x="319120" y="15343"/>
                </a:lnTo>
                <a:lnTo>
                  <a:pt x="190244" y="73643"/>
                </a:lnTo>
                <a:lnTo>
                  <a:pt x="64438" y="220929"/>
                </a:lnTo>
                <a:lnTo>
                  <a:pt x="9205" y="405037"/>
                </a:lnTo>
                <a:lnTo>
                  <a:pt x="0" y="509364"/>
                </a:lnTo>
                <a:lnTo>
                  <a:pt x="49095" y="509364"/>
                </a:lnTo>
                <a:lnTo>
                  <a:pt x="107396" y="555391"/>
                </a:lnTo>
                <a:lnTo>
                  <a:pt x="110464" y="598349"/>
                </a:lnTo>
                <a:lnTo>
                  <a:pt x="248545" y="644376"/>
                </a:lnTo>
                <a:lnTo>
                  <a:pt x="279230" y="721088"/>
                </a:lnTo>
                <a:lnTo>
                  <a:pt x="279230" y="846894"/>
                </a:lnTo>
                <a:lnTo>
                  <a:pt x="297640" y="895990"/>
                </a:lnTo>
                <a:lnTo>
                  <a:pt x="319120" y="892921"/>
                </a:lnTo>
                <a:lnTo>
                  <a:pt x="355941" y="932811"/>
                </a:lnTo>
                <a:lnTo>
                  <a:pt x="352873" y="978838"/>
                </a:lnTo>
                <a:lnTo>
                  <a:pt x="371283" y="1052481"/>
                </a:lnTo>
                <a:lnTo>
                  <a:pt x="405036" y="1067823"/>
                </a:lnTo>
                <a:lnTo>
                  <a:pt x="432652" y="1058618"/>
                </a:lnTo>
                <a:lnTo>
                  <a:pt x="457200" y="1064755"/>
                </a:lnTo>
                <a:lnTo>
                  <a:pt x="481748" y="1089302"/>
                </a:lnTo>
                <a:lnTo>
                  <a:pt x="463337" y="1095439"/>
                </a:lnTo>
                <a:lnTo>
                  <a:pt x="490953" y="1129192"/>
                </a:lnTo>
                <a:lnTo>
                  <a:pt x="515501" y="1159877"/>
                </a:lnTo>
                <a:lnTo>
                  <a:pt x="518569" y="1175219"/>
                </a:lnTo>
                <a:lnTo>
                  <a:pt x="561528" y="1261136"/>
                </a:lnTo>
                <a:lnTo>
                  <a:pt x="656650" y="1310231"/>
                </a:lnTo>
                <a:lnTo>
                  <a:pt x="671992" y="1350121"/>
                </a:lnTo>
                <a:lnTo>
                  <a:pt x="705745" y="1353190"/>
                </a:lnTo>
                <a:lnTo>
                  <a:pt x="718019" y="1386943"/>
                </a:lnTo>
                <a:lnTo>
                  <a:pt x="785525" y="1350121"/>
                </a:lnTo>
                <a:lnTo>
                  <a:pt x="803936" y="1239657"/>
                </a:lnTo>
                <a:lnTo>
                  <a:pt x="810073" y="1024865"/>
                </a:lnTo>
                <a:lnTo>
                  <a:pt x="764046" y="960427"/>
                </a:lnTo>
                <a:lnTo>
                  <a:pt x="757909" y="911332"/>
                </a:lnTo>
                <a:lnTo>
                  <a:pt x="589144" y="662787"/>
                </a:lnTo>
                <a:lnTo>
                  <a:pt x="629034" y="656650"/>
                </a:lnTo>
                <a:lnTo>
                  <a:pt x="494022" y="500159"/>
                </a:lnTo>
                <a:lnTo>
                  <a:pt x="444926" y="346736"/>
                </a:lnTo>
                <a:lnTo>
                  <a:pt x="444926" y="460269"/>
                </a:lnTo>
                <a:lnTo>
                  <a:pt x="429584" y="463337"/>
                </a:lnTo>
                <a:lnTo>
                  <a:pt x="371283" y="349804"/>
                </a:lnTo>
                <a:lnTo>
                  <a:pt x="423447" y="257751"/>
                </a:lnTo>
                <a:lnTo>
                  <a:pt x="398899" y="165697"/>
                </a:lnTo>
                <a:lnTo>
                  <a:pt x="414242" y="144218"/>
                </a:lnTo>
                <a:lnTo>
                  <a:pt x="451063" y="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9" name="Forme libre 228"/>
          <p:cNvSpPr/>
          <p:nvPr/>
        </p:nvSpPr>
        <p:spPr>
          <a:xfrm>
            <a:off x="3168203" y="1661375"/>
            <a:ext cx="5035639" cy="3245476"/>
          </a:xfrm>
          <a:custGeom>
            <a:avLst/>
            <a:gdLst>
              <a:gd name="connsiteX0" fmla="*/ 0 w 5035639"/>
              <a:gd name="connsiteY0" fmla="*/ 0 h 3245476"/>
              <a:gd name="connsiteX1" fmla="*/ 553791 w 5035639"/>
              <a:gd name="connsiteY1" fmla="*/ 1152659 h 3245476"/>
              <a:gd name="connsiteX2" fmla="*/ 824248 w 5035639"/>
              <a:gd name="connsiteY2" fmla="*/ 1925391 h 3245476"/>
              <a:gd name="connsiteX3" fmla="*/ 959476 w 5035639"/>
              <a:gd name="connsiteY3" fmla="*/ 2350394 h 3245476"/>
              <a:gd name="connsiteX4" fmla="*/ 1010991 w 5035639"/>
              <a:gd name="connsiteY4" fmla="*/ 2511380 h 3245476"/>
              <a:gd name="connsiteX5" fmla="*/ 1159098 w 5035639"/>
              <a:gd name="connsiteY5" fmla="*/ 2871988 h 3245476"/>
              <a:gd name="connsiteX6" fmla="*/ 2112135 w 5035639"/>
              <a:gd name="connsiteY6" fmla="*/ 3174642 h 3245476"/>
              <a:gd name="connsiteX7" fmla="*/ 2659487 w 5035639"/>
              <a:gd name="connsiteY7" fmla="*/ 3245476 h 3245476"/>
              <a:gd name="connsiteX8" fmla="*/ 3155324 w 5035639"/>
              <a:gd name="connsiteY8" fmla="*/ 3187521 h 3245476"/>
              <a:gd name="connsiteX9" fmla="*/ 3554569 w 5035639"/>
              <a:gd name="connsiteY9" fmla="*/ 2910625 h 3245476"/>
              <a:gd name="connsiteX10" fmla="*/ 4172755 w 5035639"/>
              <a:gd name="connsiteY10" fmla="*/ 2466304 h 3245476"/>
              <a:gd name="connsiteX11" fmla="*/ 4797380 w 5035639"/>
              <a:gd name="connsiteY11" fmla="*/ 2112135 h 3245476"/>
              <a:gd name="connsiteX12" fmla="*/ 5035639 w 5035639"/>
              <a:gd name="connsiteY12" fmla="*/ 1996225 h 3245476"/>
              <a:gd name="connsiteX13" fmla="*/ 5009882 w 5035639"/>
              <a:gd name="connsiteY13" fmla="*/ 1944710 h 3245476"/>
              <a:gd name="connsiteX14" fmla="*/ 4874653 w 5035639"/>
              <a:gd name="connsiteY14" fmla="*/ 1931831 h 3245476"/>
              <a:gd name="connsiteX15" fmla="*/ 4913290 w 5035639"/>
              <a:gd name="connsiteY15" fmla="*/ 1886755 h 3245476"/>
              <a:gd name="connsiteX16" fmla="*/ 4881093 w 5035639"/>
              <a:gd name="connsiteY16" fmla="*/ 1860997 h 3245476"/>
              <a:gd name="connsiteX17" fmla="*/ 4881093 w 5035639"/>
              <a:gd name="connsiteY17" fmla="*/ 1860997 h 3245476"/>
              <a:gd name="connsiteX18" fmla="*/ 4900411 w 5035639"/>
              <a:gd name="connsiteY18" fmla="*/ 1822360 h 3245476"/>
              <a:gd name="connsiteX19" fmla="*/ 4861774 w 5035639"/>
              <a:gd name="connsiteY19" fmla="*/ 1783724 h 3245476"/>
              <a:gd name="connsiteX20" fmla="*/ 4842456 w 5035639"/>
              <a:gd name="connsiteY20" fmla="*/ 1777284 h 3245476"/>
              <a:gd name="connsiteX21" fmla="*/ 4346620 w 5035639"/>
              <a:gd name="connsiteY21" fmla="*/ 1745087 h 3245476"/>
              <a:gd name="connsiteX22" fmla="*/ 3921617 w 5035639"/>
              <a:gd name="connsiteY22" fmla="*/ 1732208 h 3245476"/>
              <a:gd name="connsiteX23" fmla="*/ 3528811 w 5035639"/>
              <a:gd name="connsiteY23" fmla="*/ 1796602 h 3245476"/>
              <a:gd name="connsiteX24" fmla="*/ 3335628 w 5035639"/>
              <a:gd name="connsiteY24" fmla="*/ 1815921 h 3245476"/>
              <a:gd name="connsiteX25" fmla="*/ 2884867 w 5035639"/>
              <a:gd name="connsiteY25" fmla="*/ 1835239 h 3245476"/>
              <a:gd name="connsiteX26" fmla="*/ 2324636 w 5035639"/>
              <a:gd name="connsiteY26" fmla="*/ 1674253 h 3245476"/>
              <a:gd name="connsiteX27" fmla="*/ 2047741 w 5035639"/>
              <a:gd name="connsiteY27" fmla="*/ 1152659 h 3245476"/>
              <a:gd name="connsiteX28" fmla="*/ 1854558 w 5035639"/>
              <a:gd name="connsiteY28" fmla="*/ 663262 h 3245476"/>
              <a:gd name="connsiteX29" fmla="*/ 1886755 w 5035639"/>
              <a:gd name="connsiteY29" fmla="*/ 489397 h 3245476"/>
              <a:gd name="connsiteX30" fmla="*/ 1880315 w 5035639"/>
              <a:gd name="connsiteY30" fmla="*/ 379926 h 3245476"/>
              <a:gd name="connsiteX31" fmla="*/ 1880315 w 5035639"/>
              <a:gd name="connsiteY31" fmla="*/ 289774 h 3245476"/>
              <a:gd name="connsiteX32" fmla="*/ 1841679 w 5035639"/>
              <a:gd name="connsiteY32" fmla="*/ 186743 h 3245476"/>
              <a:gd name="connsiteX33" fmla="*/ 1803042 w 5035639"/>
              <a:gd name="connsiteY33" fmla="*/ 51515 h 3245476"/>
              <a:gd name="connsiteX34" fmla="*/ 1674253 w 5035639"/>
              <a:gd name="connsiteY34" fmla="*/ 32197 h 3245476"/>
              <a:gd name="connsiteX35" fmla="*/ 1423115 w 5035639"/>
              <a:gd name="connsiteY35" fmla="*/ 45076 h 3245476"/>
              <a:gd name="connsiteX36" fmla="*/ 1126901 w 5035639"/>
              <a:gd name="connsiteY36" fmla="*/ 51515 h 3245476"/>
              <a:gd name="connsiteX37" fmla="*/ 882203 w 5035639"/>
              <a:gd name="connsiteY37" fmla="*/ 57955 h 3245476"/>
              <a:gd name="connsiteX38" fmla="*/ 643943 w 5035639"/>
              <a:gd name="connsiteY38" fmla="*/ 45076 h 3245476"/>
              <a:gd name="connsiteX39" fmla="*/ 425003 w 5035639"/>
              <a:gd name="connsiteY39" fmla="*/ 38636 h 3245476"/>
              <a:gd name="connsiteX40" fmla="*/ 128789 w 5035639"/>
              <a:gd name="connsiteY40" fmla="*/ 12879 h 3245476"/>
              <a:gd name="connsiteX41" fmla="*/ 0 w 5035639"/>
              <a:gd name="connsiteY41" fmla="*/ 0 h 324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035639" h="3245476">
                <a:moveTo>
                  <a:pt x="0" y="0"/>
                </a:moveTo>
                <a:lnTo>
                  <a:pt x="553791" y="1152659"/>
                </a:lnTo>
                <a:lnTo>
                  <a:pt x="824248" y="1925391"/>
                </a:lnTo>
                <a:lnTo>
                  <a:pt x="959476" y="2350394"/>
                </a:lnTo>
                <a:lnTo>
                  <a:pt x="1010991" y="2511380"/>
                </a:lnTo>
                <a:lnTo>
                  <a:pt x="1159098" y="2871988"/>
                </a:lnTo>
                <a:lnTo>
                  <a:pt x="2112135" y="3174642"/>
                </a:lnTo>
                <a:lnTo>
                  <a:pt x="2659487" y="3245476"/>
                </a:lnTo>
                <a:lnTo>
                  <a:pt x="3155324" y="3187521"/>
                </a:lnTo>
                <a:lnTo>
                  <a:pt x="3554569" y="2910625"/>
                </a:lnTo>
                <a:lnTo>
                  <a:pt x="4172755" y="2466304"/>
                </a:lnTo>
                <a:lnTo>
                  <a:pt x="4797380" y="2112135"/>
                </a:lnTo>
                <a:lnTo>
                  <a:pt x="5035639" y="1996225"/>
                </a:lnTo>
                <a:lnTo>
                  <a:pt x="5009882" y="1944710"/>
                </a:lnTo>
                <a:lnTo>
                  <a:pt x="4874653" y="1931831"/>
                </a:lnTo>
                <a:lnTo>
                  <a:pt x="4913290" y="1886755"/>
                </a:lnTo>
                <a:lnTo>
                  <a:pt x="4881093" y="1860997"/>
                </a:lnTo>
                <a:lnTo>
                  <a:pt x="4881093" y="1860997"/>
                </a:lnTo>
                <a:lnTo>
                  <a:pt x="4900411" y="1822360"/>
                </a:lnTo>
                <a:lnTo>
                  <a:pt x="4861774" y="1783724"/>
                </a:lnTo>
                <a:lnTo>
                  <a:pt x="4842456" y="1777284"/>
                </a:lnTo>
                <a:lnTo>
                  <a:pt x="4346620" y="1745087"/>
                </a:lnTo>
                <a:lnTo>
                  <a:pt x="3921617" y="1732208"/>
                </a:lnTo>
                <a:lnTo>
                  <a:pt x="3528811" y="1796602"/>
                </a:lnTo>
                <a:lnTo>
                  <a:pt x="3335628" y="1815921"/>
                </a:lnTo>
                <a:lnTo>
                  <a:pt x="2884867" y="1835239"/>
                </a:lnTo>
                <a:lnTo>
                  <a:pt x="2324636" y="1674253"/>
                </a:lnTo>
                <a:lnTo>
                  <a:pt x="2047741" y="1152659"/>
                </a:lnTo>
                <a:lnTo>
                  <a:pt x="1854558" y="663262"/>
                </a:lnTo>
                <a:lnTo>
                  <a:pt x="1886755" y="489397"/>
                </a:lnTo>
                <a:lnTo>
                  <a:pt x="1880315" y="379926"/>
                </a:lnTo>
                <a:lnTo>
                  <a:pt x="1880315" y="289774"/>
                </a:lnTo>
                <a:lnTo>
                  <a:pt x="1841679" y="186743"/>
                </a:lnTo>
                <a:lnTo>
                  <a:pt x="1803042" y="51515"/>
                </a:lnTo>
                <a:lnTo>
                  <a:pt x="1674253" y="32197"/>
                </a:lnTo>
                <a:lnTo>
                  <a:pt x="1423115" y="45076"/>
                </a:lnTo>
                <a:lnTo>
                  <a:pt x="1126901" y="51515"/>
                </a:lnTo>
                <a:lnTo>
                  <a:pt x="882203" y="57955"/>
                </a:lnTo>
                <a:lnTo>
                  <a:pt x="643943" y="45076"/>
                </a:lnTo>
                <a:lnTo>
                  <a:pt x="425003" y="38636"/>
                </a:lnTo>
                <a:lnTo>
                  <a:pt x="128789" y="12879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8" name="Forme libre 227"/>
          <p:cNvSpPr>
            <a:spLocks noChangeAspect="1"/>
          </p:cNvSpPr>
          <p:nvPr/>
        </p:nvSpPr>
        <p:spPr>
          <a:xfrm>
            <a:off x="4985756" y="1059214"/>
            <a:ext cx="3960000" cy="2419081"/>
          </a:xfrm>
          <a:custGeom>
            <a:avLst/>
            <a:gdLst>
              <a:gd name="connsiteX0" fmla="*/ 0 w 3955504"/>
              <a:gd name="connsiteY0" fmla="*/ 666147 h 2416334"/>
              <a:gd name="connsiteX1" fmla="*/ 57925 w 3955504"/>
              <a:gd name="connsiteY1" fmla="*/ 856475 h 2416334"/>
              <a:gd name="connsiteX2" fmla="*/ 86888 w 3955504"/>
              <a:gd name="connsiteY2" fmla="*/ 976464 h 2416334"/>
              <a:gd name="connsiteX3" fmla="*/ 82751 w 3955504"/>
              <a:gd name="connsiteY3" fmla="*/ 1121278 h 2416334"/>
              <a:gd name="connsiteX4" fmla="*/ 57925 w 3955504"/>
              <a:gd name="connsiteY4" fmla="*/ 1245405 h 2416334"/>
              <a:gd name="connsiteX5" fmla="*/ 239978 w 3955504"/>
              <a:gd name="connsiteY5" fmla="*/ 1733637 h 2416334"/>
              <a:gd name="connsiteX6" fmla="*/ 513057 w 3955504"/>
              <a:gd name="connsiteY6" fmla="*/ 2259106 h 2416334"/>
              <a:gd name="connsiteX7" fmla="*/ 1075764 w 3955504"/>
              <a:gd name="connsiteY7" fmla="*/ 2416334 h 2416334"/>
              <a:gd name="connsiteX8" fmla="*/ 1592959 w 3955504"/>
              <a:gd name="connsiteY8" fmla="*/ 2395646 h 2416334"/>
              <a:gd name="connsiteX9" fmla="*/ 2101878 w 3955504"/>
              <a:gd name="connsiteY9" fmla="*/ 2325307 h 2416334"/>
              <a:gd name="connsiteX10" fmla="*/ 2449433 w 3955504"/>
              <a:gd name="connsiteY10" fmla="*/ 2325307 h 2416334"/>
              <a:gd name="connsiteX11" fmla="*/ 3041104 w 3955504"/>
              <a:gd name="connsiteY11" fmla="*/ 2370820 h 2416334"/>
              <a:gd name="connsiteX12" fmla="*/ 3074204 w 3955504"/>
              <a:gd name="connsiteY12" fmla="*/ 2337720 h 2416334"/>
              <a:gd name="connsiteX13" fmla="*/ 3012141 w 3955504"/>
              <a:gd name="connsiteY13" fmla="*/ 2279794 h 2416334"/>
              <a:gd name="connsiteX14" fmla="*/ 3024554 w 3955504"/>
              <a:gd name="connsiteY14" fmla="*/ 2250831 h 2416334"/>
              <a:gd name="connsiteX15" fmla="*/ 2983178 w 3955504"/>
              <a:gd name="connsiteY15" fmla="*/ 2122567 h 2416334"/>
              <a:gd name="connsiteX16" fmla="*/ 2945940 w 3955504"/>
              <a:gd name="connsiteY16" fmla="*/ 2097742 h 2416334"/>
              <a:gd name="connsiteX17" fmla="*/ 3041104 w 3955504"/>
              <a:gd name="connsiteY17" fmla="*/ 1965340 h 2416334"/>
              <a:gd name="connsiteX18" fmla="*/ 3057654 w 3955504"/>
              <a:gd name="connsiteY18" fmla="*/ 1977753 h 2416334"/>
              <a:gd name="connsiteX19" fmla="*/ 3065929 w 3955504"/>
              <a:gd name="connsiteY19" fmla="*/ 2106017 h 2416334"/>
              <a:gd name="connsiteX20" fmla="*/ 3169368 w 3955504"/>
              <a:gd name="connsiteY20" fmla="*/ 2267381 h 2416334"/>
              <a:gd name="connsiteX21" fmla="*/ 3206606 w 3955504"/>
              <a:gd name="connsiteY21" fmla="*/ 2271519 h 2416334"/>
              <a:gd name="connsiteX22" fmla="*/ 3185918 w 3955504"/>
              <a:gd name="connsiteY22" fmla="*/ 2362545 h 2416334"/>
              <a:gd name="connsiteX23" fmla="*/ 3194193 w 3955504"/>
              <a:gd name="connsiteY23" fmla="*/ 2391508 h 2416334"/>
              <a:gd name="connsiteX24" fmla="*/ 3219019 w 3955504"/>
              <a:gd name="connsiteY24" fmla="*/ 2151530 h 2416334"/>
              <a:gd name="connsiteX25" fmla="*/ 3219019 w 3955504"/>
              <a:gd name="connsiteY25" fmla="*/ 2101879 h 2416334"/>
              <a:gd name="connsiteX26" fmla="*/ 3115580 w 3955504"/>
              <a:gd name="connsiteY26" fmla="*/ 2060504 h 2416334"/>
              <a:gd name="connsiteX27" fmla="*/ 3123855 w 3955504"/>
              <a:gd name="connsiteY27" fmla="*/ 1961202 h 2416334"/>
              <a:gd name="connsiteX28" fmla="*/ 3243844 w 3955504"/>
              <a:gd name="connsiteY28" fmla="*/ 1981890 h 2416334"/>
              <a:gd name="connsiteX29" fmla="*/ 3305907 w 3955504"/>
              <a:gd name="connsiteY29" fmla="*/ 1733637 h 2416334"/>
              <a:gd name="connsiteX30" fmla="*/ 3264532 w 3955504"/>
              <a:gd name="connsiteY30" fmla="*/ 1733637 h 2416334"/>
              <a:gd name="connsiteX31" fmla="*/ 3256257 w 3955504"/>
              <a:gd name="connsiteY31" fmla="*/ 1650886 h 2416334"/>
              <a:gd name="connsiteX32" fmla="*/ 3351420 w 3955504"/>
              <a:gd name="connsiteY32" fmla="*/ 1485383 h 2416334"/>
              <a:gd name="connsiteX33" fmla="*/ 3587261 w 3955504"/>
              <a:gd name="connsiteY33" fmla="*/ 1340569 h 2416334"/>
              <a:gd name="connsiteX34" fmla="*/ 3603811 w 3955504"/>
              <a:gd name="connsiteY34" fmla="*/ 1270230 h 2416334"/>
              <a:gd name="connsiteX35" fmla="*/ 3690700 w 3955504"/>
              <a:gd name="connsiteY35" fmla="*/ 1266093 h 2416334"/>
              <a:gd name="connsiteX36" fmla="*/ 3707250 w 3955504"/>
              <a:gd name="connsiteY36" fmla="*/ 1232992 h 2416334"/>
              <a:gd name="connsiteX37" fmla="*/ 3740351 w 3955504"/>
              <a:gd name="connsiteY37" fmla="*/ 1224717 h 2416334"/>
              <a:gd name="connsiteX38" fmla="*/ 3785864 w 3955504"/>
              <a:gd name="connsiteY38" fmla="*/ 1154379 h 2416334"/>
              <a:gd name="connsiteX39" fmla="*/ 3703113 w 3955504"/>
              <a:gd name="connsiteY39" fmla="*/ 1220580 h 2416334"/>
              <a:gd name="connsiteX40" fmla="*/ 3620362 w 3955504"/>
              <a:gd name="connsiteY40" fmla="*/ 1141966 h 2416334"/>
              <a:gd name="connsiteX41" fmla="*/ 3599674 w 3955504"/>
              <a:gd name="connsiteY41" fmla="*/ 1141966 h 2416334"/>
              <a:gd name="connsiteX42" fmla="*/ 3595536 w 3955504"/>
              <a:gd name="connsiteY42" fmla="*/ 1042665 h 2416334"/>
              <a:gd name="connsiteX43" fmla="*/ 3566573 w 3955504"/>
              <a:gd name="connsiteY43" fmla="*/ 976464 h 2416334"/>
              <a:gd name="connsiteX44" fmla="*/ 3574849 w 3955504"/>
              <a:gd name="connsiteY44" fmla="*/ 910263 h 2416334"/>
              <a:gd name="connsiteX45" fmla="*/ 3607949 w 3955504"/>
              <a:gd name="connsiteY45" fmla="*/ 831649 h 2416334"/>
              <a:gd name="connsiteX46" fmla="*/ 3607949 w 3955504"/>
              <a:gd name="connsiteY46" fmla="*/ 794411 h 2416334"/>
              <a:gd name="connsiteX47" fmla="*/ 3690700 w 3955504"/>
              <a:gd name="connsiteY47" fmla="*/ 744761 h 2416334"/>
              <a:gd name="connsiteX48" fmla="*/ 3736213 w 3955504"/>
              <a:gd name="connsiteY48" fmla="*/ 662010 h 2416334"/>
              <a:gd name="connsiteX49" fmla="*/ 3732076 w 3955504"/>
              <a:gd name="connsiteY49" fmla="*/ 579258 h 2416334"/>
              <a:gd name="connsiteX50" fmla="*/ 3781726 w 3955504"/>
              <a:gd name="connsiteY50" fmla="*/ 546158 h 2416334"/>
              <a:gd name="connsiteX51" fmla="*/ 3810689 w 3955504"/>
              <a:gd name="connsiteY51" fmla="*/ 579258 h 2416334"/>
              <a:gd name="connsiteX52" fmla="*/ 3955504 w 3955504"/>
              <a:gd name="connsiteY52" fmla="*/ 405481 h 2416334"/>
              <a:gd name="connsiteX53" fmla="*/ 3947229 w 3955504"/>
              <a:gd name="connsiteY53" fmla="*/ 359968 h 2416334"/>
              <a:gd name="connsiteX54" fmla="*/ 3856202 w 3955504"/>
              <a:gd name="connsiteY54" fmla="*/ 314455 h 2416334"/>
              <a:gd name="connsiteX55" fmla="*/ 3847927 w 3955504"/>
              <a:gd name="connsiteY55" fmla="*/ 268942 h 2416334"/>
              <a:gd name="connsiteX56" fmla="*/ 3794139 w 3955504"/>
              <a:gd name="connsiteY56" fmla="*/ 268942 h 2416334"/>
              <a:gd name="connsiteX57" fmla="*/ 3670012 w 3955504"/>
              <a:gd name="connsiteY57" fmla="*/ 4138 h 2416334"/>
              <a:gd name="connsiteX58" fmla="*/ 3620362 w 3955504"/>
              <a:gd name="connsiteY58" fmla="*/ 0 h 2416334"/>
              <a:gd name="connsiteX59" fmla="*/ 3612087 w 3955504"/>
              <a:gd name="connsiteY59" fmla="*/ 28963 h 2416334"/>
              <a:gd name="connsiteX60" fmla="*/ 3508648 w 3955504"/>
              <a:gd name="connsiteY60" fmla="*/ 86889 h 2416334"/>
              <a:gd name="connsiteX61" fmla="*/ 3479685 w 3955504"/>
              <a:gd name="connsiteY61" fmla="*/ 78614 h 2416334"/>
              <a:gd name="connsiteX62" fmla="*/ 3463134 w 3955504"/>
              <a:gd name="connsiteY62" fmla="*/ 169640 h 2416334"/>
              <a:gd name="connsiteX63" fmla="*/ 3450722 w 3955504"/>
              <a:gd name="connsiteY63" fmla="*/ 446857 h 2416334"/>
              <a:gd name="connsiteX64" fmla="*/ 3442447 w 3955504"/>
              <a:gd name="connsiteY64" fmla="*/ 488232 h 2416334"/>
              <a:gd name="connsiteX65" fmla="*/ 3434172 w 3955504"/>
              <a:gd name="connsiteY65" fmla="*/ 562708 h 2416334"/>
              <a:gd name="connsiteX66" fmla="*/ 3376246 w 3955504"/>
              <a:gd name="connsiteY66" fmla="*/ 583396 h 2416334"/>
              <a:gd name="connsiteX67" fmla="*/ 3367971 w 3955504"/>
              <a:gd name="connsiteY67" fmla="*/ 612359 h 2416334"/>
              <a:gd name="connsiteX68" fmla="*/ 3376246 w 3955504"/>
              <a:gd name="connsiteY68" fmla="*/ 641322 h 2416334"/>
              <a:gd name="connsiteX69" fmla="*/ 2867326 w 3955504"/>
              <a:gd name="connsiteY69" fmla="*/ 839924 h 2416334"/>
              <a:gd name="connsiteX70" fmla="*/ 2809401 w 3955504"/>
              <a:gd name="connsiteY70" fmla="*/ 930951 h 2416334"/>
              <a:gd name="connsiteX71" fmla="*/ 2805263 w 3955504"/>
              <a:gd name="connsiteY71" fmla="*/ 972326 h 2416334"/>
              <a:gd name="connsiteX72" fmla="*/ 2792850 w 3955504"/>
              <a:gd name="connsiteY72" fmla="*/ 1026115 h 2416334"/>
              <a:gd name="connsiteX73" fmla="*/ 2759750 w 3955504"/>
              <a:gd name="connsiteY73" fmla="*/ 1071628 h 2416334"/>
              <a:gd name="connsiteX74" fmla="*/ 2796988 w 3955504"/>
              <a:gd name="connsiteY74" fmla="*/ 1079903 h 2416334"/>
              <a:gd name="connsiteX75" fmla="*/ 2784575 w 3955504"/>
              <a:gd name="connsiteY75" fmla="*/ 1150241 h 2416334"/>
              <a:gd name="connsiteX76" fmla="*/ 2830088 w 3955504"/>
              <a:gd name="connsiteY76" fmla="*/ 1191617 h 2416334"/>
              <a:gd name="connsiteX77" fmla="*/ 2627348 w 3955504"/>
              <a:gd name="connsiteY77" fmla="*/ 1340569 h 2416334"/>
              <a:gd name="connsiteX78" fmla="*/ 2507359 w 3955504"/>
              <a:gd name="connsiteY78" fmla="*/ 1348844 h 2416334"/>
              <a:gd name="connsiteX79" fmla="*/ 2416333 w 3955504"/>
              <a:gd name="connsiteY79" fmla="*/ 1381944 h 2416334"/>
              <a:gd name="connsiteX80" fmla="*/ 2453571 w 3955504"/>
              <a:gd name="connsiteY80" fmla="*/ 1460558 h 2416334"/>
              <a:gd name="connsiteX81" fmla="*/ 2441158 w 3955504"/>
              <a:gd name="connsiteY81" fmla="*/ 1522621 h 2416334"/>
              <a:gd name="connsiteX82" fmla="*/ 2366682 w 3955504"/>
              <a:gd name="connsiteY82" fmla="*/ 1613648 h 2416334"/>
              <a:gd name="connsiteX83" fmla="*/ 2296344 w 3955504"/>
              <a:gd name="connsiteY83" fmla="*/ 1671573 h 2416334"/>
              <a:gd name="connsiteX84" fmla="*/ 2184630 w 3955504"/>
              <a:gd name="connsiteY84" fmla="*/ 1762600 h 2416334"/>
              <a:gd name="connsiteX85" fmla="*/ 2139116 w 3955504"/>
              <a:gd name="connsiteY85" fmla="*/ 1779150 h 2416334"/>
              <a:gd name="connsiteX86" fmla="*/ 2077053 w 3955504"/>
              <a:gd name="connsiteY86" fmla="*/ 1861901 h 2416334"/>
              <a:gd name="connsiteX87" fmla="*/ 2035677 w 3955504"/>
              <a:gd name="connsiteY87" fmla="*/ 1870176 h 2416334"/>
              <a:gd name="connsiteX88" fmla="*/ 1903276 w 3955504"/>
              <a:gd name="connsiteY88" fmla="*/ 1957065 h 2416334"/>
              <a:gd name="connsiteX89" fmla="*/ 1870175 w 3955504"/>
              <a:gd name="connsiteY89" fmla="*/ 1911552 h 2416334"/>
              <a:gd name="connsiteX90" fmla="*/ 1795699 w 3955504"/>
              <a:gd name="connsiteY90" fmla="*/ 1911552 h 2416334"/>
              <a:gd name="connsiteX91" fmla="*/ 1766736 w 3955504"/>
              <a:gd name="connsiteY91" fmla="*/ 1874314 h 2416334"/>
              <a:gd name="connsiteX92" fmla="*/ 1812249 w 3955504"/>
              <a:gd name="connsiteY92" fmla="*/ 1795700 h 2416334"/>
              <a:gd name="connsiteX93" fmla="*/ 1816387 w 3955504"/>
              <a:gd name="connsiteY93" fmla="*/ 1750187 h 2416334"/>
              <a:gd name="connsiteX94" fmla="*/ 1890863 w 3955504"/>
              <a:gd name="connsiteY94" fmla="*/ 1671573 h 2416334"/>
              <a:gd name="connsiteX95" fmla="*/ 1890863 w 3955504"/>
              <a:gd name="connsiteY95" fmla="*/ 1592960 h 2416334"/>
              <a:gd name="connsiteX96" fmla="*/ 1870175 w 3955504"/>
              <a:gd name="connsiteY96" fmla="*/ 1555722 h 2416334"/>
              <a:gd name="connsiteX97" fmla="*/ 1791562 w 3955504"/>
              <a:gd name="connsiteY97" fmla="*/ 1415045 h 2416334"/>
              <a:gd name="connsiteX98" fmla="*/ 1750186 w 3955504"/>
              <a:gd name="connsiteY98" fmla="*/ 1410907 h 2416334"/>
              <a:gd name="connsiteX99" fmla="*/ 1700535 w 3955504"/>
              <a:gd name="connsiteY99" fmla="*/ 1485383 h 2416334"/>
              <a:gd name="connsiteX100" fmla="*/ 1679848 w 3955504"/>
              <a:gd name="connsiteY100" fmla="*/ 1510209 h 2416334"/>
              <a:gd name="connsiteX101" fmla="*/ 1638472 w 3955504"/>
              <a:gd name="connsiteY101" fmla="*/ 1514346 h 2416334"/>
              <a:gd name="connsiteX102" fmla="*/ 1617784 w 3955504"/>
              <a:gd name="connsiteY102" fmla="*/ 1452283 h 2416334"/>
              <a:gd name="connsiteX103" fmla="*/ 1675710 w 3955504"/>
              <a:gd name="connsiteY103" fmla="*/ 1319881 h 2416334"/>
              <a:gd name="connsiteX104" fmla="*/ 1659160 w 3955504"/>
              <a:gd name="connsiteY104" fmla="*/ 1245405 h 2416334"/>
              <a:gd name="connsiteX105" fmla="*/ 1634334 w 3955504"/>
              <a:gd name="connsiteY105" fmla="*/ 1208167 h 2416334"/>
              <a:gd name="connsiteX106" fmla="*/ 1638472 w 3955504"/>
              <a:gd name="connsiteY106" fmla="*/ 1162654 h 2416334"/>
              <a:gd name="connsiteX107" fmla="*/ 1584684 w 3955504"/>
              <a:gd name="connsiteY107" fmla="*/ 1141966 h 2416334"/>
              <a:gd name="connsiteX108" fmla="*/ 1497795 w 3955504"/>
              <a:gd name="connsiteY108" fmla="*/ 1133691 h 2416334"/>
              <a:gd name="connsiteX109" fmla="*/ 1456420 w 3955504"/>
              <a:gd name="connsiteY109" fmla="*/ 1117141 h 2416334"/>
              <a:gd name="connsiteX110" fmla="*/ 1410906 w 3955504"/>
              <a:gd name="connsiteY110" fmla="*/ 1150241 h 2416334"/>
              <a:gd name="connsiteX111" fmla="*/ 1444007 w 3955504"/>
              <a:gd name="connsiteY111" fmla="*/ 1162654 h 2416334"/>
              <a:gd name="connsiteX112" fmla="*/ 1410906 w 3955504"/>
              <a:gd name="connsiteY112" fmla="*/ 1208167 h 2416334"/>
              <a:gd name="connsiteX113" fmla="*/ 1406769 w 3955504"/>
              <a:gd name="connsiteY113" fmla="*/ 1278505 h 2416334"/>
              <a:gd name="connsiteX114" fmla="*/ 1381944 w 3955504"/>
              <a:gd name="connsiteY114" fmla="*/ 1307468 h 2416334"/>
              <a:gd name="connsiteX115" fmla="*/ 1357118 w 3955504"/>
              <a:gd name="connsiteY115" fmla="*/ 1299193 h 2416334"/>
              <a:gd name="connsiteX116" fmla="*/ 1328155 w 3955504"/>
              <a:gd name="connsiteY116" fmla="*/ 1270230 h 2416334"/>
              <a:gd name="connsiteX117" fmla="*/ 1266092 w 3955504"/>
              <a:gd name="connsiteY117" fmla="*/ 1357119 h 2416334"/>
              <a:gd name="connsiteX118" fmla="*/ 1266092 w 3955504"/>
              <a:gd name="connsiteY118" fmla="*/ 1472971 h 2416334"/>
              <a:gd name="connsiteX119" fmla="*/ 1282642 w 3955504"/>
              <a:gd name="connsiteY119" fmla="*/ 1568134 h 2416334"/>
              <a:gd name="connsiteX120" fmla="*/ 1336430 w 3955504"/>
              <a:gd name="connsiteY120" fmla="*/ 1655023 h 2416334"/>
              <a:gd name="connsiteX121" fmla="*/ 1344706 w 3955504"/>
              <a:gd name="connsiteY121" fmla="*/ 1750187 h 2416334"/>
              <a:gd name="connsiteX122" fmla="*/ 1324018 w 3955504"/>
              <a:gd name="connsiteY122" fmla="*/ 1874314 h 2416334"/>
              <a:gd name="connsiteX123" fmla="*/ 1299192 w 3955504"/>
              <a:gd name="connsiteY123" fmla="*/ 1977753 h 2416334"/>
              <a:gd name="connsiteX124" fmla="*/ 1179203 w 3955504"/>
              <a:gd name="connsiteY124" fmla="*/ 2035678 h 2416334"/>
              <a:gd name="connsiteX125" fmla="*/ 1084039 w 3955504"/>
              <a:gd name="connsiteY125" fmla="*/ 1899139 h 2416334"/>
              <a:gd name="connsiteX126" fmla="*/ 1092315 w 3955504"/>
              <a:gd name="connsiteY126" fmla="*/ 1799838 h 2416334"/>
              <a:gd name="connsiteX127" fmla="*/ 1046801 w 3955504"/>
              <a:gd name="connsiteY127" fmla="*/ 1683986 h 2416334"/>
              <a:gd name="connsiteX128" fmla="*/ 1050939 w 3955504"/>
              <a:gd name="connsiteY128" fmla="*/ 1539172 h 2416334"/>
              <a:gd name="connsiteX129" fmla="*/ 1075764 w 3955504"/>
              <a:gd name="connsiteY129" fmla="*/ 1501934 h 2416334"/>
              <a:gd name="connsiteX130" fmla="*/ 1088177 w 3955504"/>
              <a:gd name="connsiteY130" fmla="*/ 1481246 h 2416334"/>
              <a:gd name="connsiteX131" fmla="*/ 1088177 w 3955504"/>
              <a:gd name="connsiteY131" fmla="*/ 1406770 h 2416334"/>
              <a:gd name="connsiteX132" fmla="*/ 1108865 w 3955504"/>
              <a:gd name="connsiteY132" fmla="*/ 1319881 h 2416334"/>
              <a:gd name="connsiteX133" fmla="*/ 1030251 w 3955504"/>
              <a:gd name="connsiteY133" fmla="*/ 1439870 h 2416334"/>
              <a:gd name="connsiteX134" fmla="*/ 1001288 w 3955504"/>
              <a:gd name="connsiteY134" fmla="*/ 1439870 h 2416334"/>
              <a:gd name="connsiteX135" fmla="*/ 1001288 w 3955504"/>
              <a:gd name="connsiteY135" fmla="*/ 1361257 h 2416334"/>
              <a:gd name="connsiteX136" fmla="*/ 1021976 w 3955504"/>
              <a:gd name="connsiteY136" fmla="*/ 1274368 h 2416334"/>
              <a:gd name="connsiteX137" fmla="*/ 1088177 w 3955504"/>
              <a:gd name="connsiteY137" fmla="*/ 1125416 h 2416334"/>
              <a:gd name="connsiteX138" fmla="*/ 1183341 w 3955504"/>
              <a:gd name="connsiteY138" fmla="*/ 1108866 h 2416334"/>
              <a:gd name="connsiteX139" fmla="*/ 1261954 w 3955504"/>
              <a:gd name="connsiteY139" fmla="*/ 1050940 h 2416334"/>
              <a:gd name="connsiteX140" fmla="*/ 1332293 w 3955504"/>
              <a:gd name="connsiteY140" fmla="*/ 1026115 h 2416334"/>
              <a:gd name="connsiteX141" fmla="*/ 1410906 w 3955504"/>
              <a:gd name="connsiteY141" fmla="*/ 1030252 h 2416334"/>
              <a:gd name="connsiteX142" fmla="*/ 1435732 w 3955504"/>
              <a:gd name="connsiteY142" fmla="*/ 1021977 h 2416334"/>
              <a:gd name="connsiteX143" fmla="*/ 1477107 w 3955504"/>
              <a:gd name="connsiteY143" fmla="*/ 1005427 h 2416334"/>
              <a:gd name="connsiteX144" fmla="*/ 1423319 w 3955504"/>
              <a:gd name="connsiteY144" fmla="*/ 976464 h 2416334"/>
              <a:gd name="connsiteX145" fmla="*/ 1377806 w 3955504"/>
              <a:gd name="connsiteY145" fmla="*/ 997152 h 2416334"/>
              <a:gd name="connsiteX146" fmla="*/ 1348843 w 3955504"/>
              <a:gd name="connsiteY146" fmla="*/ 976464 h 2416334"/>
              <a:gd name="connsiteX147" fmla="*/ 1332293 w 3955504"/>
              <a:gd name="connsiteY147" fmla="*/ 914400 h 2416334"/>
              <a:gd name="connsiteX148" fmla="*/ 1204029 w 3955504"/>
              <a:gd name="connsiteY148" fmla="*/ 984739 h 2416334"/>
              <a:gd name="connsiteX149" fmla="*/ 1150240 w 3955504"/>
              <a:gd name="connsiteY149" fmla="*/ 1034390 h 2416334"/>
              <a:gd name="connsiteX150" fmla="*/ 1075764 w 3955504"/>
              <a:gd name="connsiteY150" fmla="*/ 1021977 h 2416334"/>
              <a:gd name="connsiteX151" fmla="*/ 1046801 w 3955504"/>
              <a:gd name="connsiteY151" fmla="*/ 1026115 h 2416334"/>
              <a:gd name="connsiteX152" fmla="*/ 968188 w 3955504"/>
              <a:gd name="connsiteY152" fmla="*/ 976464 h 2416334"/>
              <a:gd name="connsiteX153" fmla="*/ 918537 w 3955504"/>
              <a:gd name="connsiteY153" fmla="*/ 976464 h 2416334"/>
              <a:gd name="connsiteX154" fmla="*/ 901987 w 3955504"/>
              <a:gd name="connsiteY154" fmla="*/ 988876 h 2416334"/>
              <a:gd name="connsiteX155" fmla="*/ 877162 w 3955504"/>
              <a:gd name="connsiteY155" fmla="*/ 976464 h 2416334"/>
              <a:gd name="connsiteX156" fmla="*/ 860611 w 3955504"/>
              <a:gd name="connsiteY156" fmla="*/ 885438 h 2416334"/>
              <a:gd name="connsiteX157" fmla="*/ 901987 w 3955504"/>
              <a:gd name="connsiteY157" fmla="*/ 860612 h 2416334"/>
              <a:gd name="connsiteX158" fmla="*/ 914400 w 3955504"/>
              <a:gd name="connsiteY158" fmla="*/ 839924 h 2416334"/>
              <a:gd name="connsiteX159" fmla="*/ 810961 w 3955504"/>
              <a:gd name="connsiteY159" fmla="*/ 935088 h 2416334"/>
              <a:gd name="connsiteX160" fmla="*/ 761310 w 3955504"/>
              <a:gd name="connsiteY160" fmla="*/ 972326 h 2416334"/>
              <a:gd name="connsiteX161" fmla="*/ 724072 w 3955504"/>
              <a:gd name="connsiteY161" fmla="*/ 1001289 h 2416334"/>
              <a:gd name="connsiteX162" fmla="*/ 686834 w 3955504"/>
              <a:gd name="connsiteY162" fmla="*/ 1026115 h 2416334"/>
              <a:gd name="connsiteX163" fmla="*/ 649596 w 3955504"/>
              <a:gd name="connsiteY163" fmla="*/ 1050940 h 2416334"/>
              <a:gd name="connsiteX164" fmla="*/ 620633 w 3955504"/>
              <a:gd name="connsiteY164" fmla="*/ 1079903 h 2416334"/>
              <a:gd name="connsiteX165" fmla="*/ 525469 w 3955504"/>
              <a:gd name="connsiteY165" fmla="*/ 1063353 h 2416334"/>
              <a:gd name="connsiteX166" fmla="*/ 513057 w 3955504"/>
              <a:gd name="connsiteY166" fmla="*/ 1030252 h 2416334"/>
              <a:gd name="connsiteX167" fmla="*/ 446856 w 3955504"/>
              <a:gd name="connsiteY167" fmla="*/ 1046802 h 2416334"/>
              <a:gd name="connsiteX168" fmla="*/ 405480 w 3955504"/>
              <a:gd name="connsiteY168" fmla="*/ 1059215 h 2416334"/>
              <a:gd name="connsiteX169" fmla="*/ 347554 w 3955504"/>
              <a:gd name="connsiteY169" fmla="*/ 1050940 h 2416334"/>
              <a:gd name="connsiteX170" fmla="*/ 335142 w 3955504"/>
              <a:gd name="connsiteY170" fmla="*/ 1038527 h 2416334"/>
              <a:gd name="connsiteX171" fmla="*/ 380655 w 3955504"/>
              <a:gd name="connsiteY171" fmla="*/ 980601 h 2416334"/>
              <a:gd name="connsiteX172" fmla="*/ 513057 w 3955504"/>
              <a:gd name="connsiteY172" fmla="*/ 827512 h 2416334"/>
              <a:gd name="connsiteX173" fmla="*/ 566845 w 3955504"/>
              <a:gd name="connsiteY173" fmla="*/ 802686 h 2416334"/>
              <a:gd name="connsiteX174" fmla="*/ 628908 w 3955504"/>
              <a:gd name="connsiteY174" fmla="*/ 773724 h 2416334"/>
              <a:gd name="connsiteX175" fmla="*/ 525469 w 3955504"/>
              <a:gd name="connsiteY175" fmla="*/ 773724 h 2416334"/>
              <a:gd name="connsiteX176" fmla="*/ 496506 w 3955504"/>
              <a:gd name="connsiteY176" fmla="*/ 748898 h 2416334"/>
              <a:gd name="connsiteX177" fmla="*/ 463406 w 3955504"/>
              <a:gd name="connsiteY177" fmla="*/ 748898 h 2416334"/>
              <a:gd name="connsiteX178" fmla="*/ 442718 w 3955504"/>
              <a:gd name="connsiteY178" fmla="*/ 761311 h 2416334"/>
              <a:gd name="connsiteX179" fmla="*/ 388930 w 3955504"/>
              <a:gd name="connsiteY179" fmla="*/ 773724 h 2416334"/>
              <a:gd name="connsiteX180" fmla="*/ 335142 w 3955504"/>
              <a:gd name="connsiteY180" fmla="*/ 757173 h 2416334"/>
              <a:gd name="connsiteX181" fmla="*/ 297904 w 3955504"/>
              <a:gd name="connsiteY181" fmla="*/ 724073 h 2416334"/>
              <a:gd name="connsiteX182" fmla="*/ 285491 w 3955504"/>
              <a:gd name="connsiteY182" fmla="*/ 732348 h 2416334"/>
              <a:gd name="connsiteX183" fmla="*/ 227565 w 3955504"/>
              <a:gd name="connsiteY183" fmla="*/ 690972 h 2416334"/>
              <a:gd name="connsiteX184" fmla="*/ 124126 w 3955504"/>
              <a:gd name="connsiteY184" fmla="*/ 686835 h 2416334"/>
              <a:gd name="connsiteX185" fmla="*/ 86888 w 3955504"/>
              <a:gd name="connsiteY185" fmla="*/ 715798 h 2416334"/>
              <a:gd name="connsiteX186" fmla="*/ 0 w 3955504"/>
              <a:gd name="connsiteY186" fmla="*/ 666147 h 241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3955504" h="2416334">
                <a:moveTo>
                  <a:pt x="0" y="666147"/>
                </a:moveTo>
                <a:lnTo>
                  <a:pt x="57925" y="856475"/>
                </a:lnTo>
                <a:lnTo>
                  <a:pt x="86888" y="976464"/>
                </a:lnTo>
                <a:lnTo>
                  <a:pt x="82751" y="1121278"/>
                </a:lnTo>
                <a:lnTo>
                  <a:pt x="57925" y="1245405"/>
                </a:lnTo>
                <a:lnTo>
                  <a:pt x="239978" y="1733637"/>
                </a:lnTo>
                <a:lnTo>
                  <a:pt x="513057" y="2259106"/>
                </a:lnTo>
                <a:lnTo>
                  <a:pt x="1075764" y="2416334"/>
                </a:lnTo>
                <a:lnTo>
                  <a:pt x="1592959" y="2395646"/>
                </a:lnTo>
                <a:lnTo>
                  <a:pt x="2101878" y="2325307"/>
                </a:lnTo>
                <a:lnTo>
                  <a:pt x="2449433" y="2325307"/>
                </a:lnTo>
                <a:lnTo>
                  <a:pt x="3041104" y="2370820"/>
                </a:lnTo>
                <a:lnTo>
                  <a:pt x="3074204" y="2337720"/>
                </a:lnTo>
                <a:lnTo>
                  <a:pt x="3012141" y="2279794"/>
                </a:lnTo>
                <a:lnTo>
                  <a:pt x="3024554" y="2250831"/>
                </a:lnTo>
                <a:lnTo>
                  <a:pt x="2983178" y="2122567"/>
                </a:lnTo>
                <a:lnTo>
                  <a:pt x="2945940" y="2097742"/>
                </a:lnTo>
                <a:lnTo>
                  <a:pt x="3041104" y="1965340"/>
                </a:lnTo>
                <a:lnTo>
                  <a:pt x="3057654" y="1977753"/>
                </a:lnTo>
                <a:lnTo>
                  <a:pt x="3065929" y="2106017"/>
                </a:lnTo>
                <a:lnTo>
                  <a:pt x="3169368" y="2267381"/>
                </a:lnTo>
                <a:lnTo>
                  <a:pt x="3206606" y="2271519"/>
                </a:lnTo>
                <a:lnTo>
                  <a:pt x="3185918" y="2362545"/>
                </a:lnTo>
                <a:lnTo>
                  <a:pt x="3194193" y="2391508"/>
                </a:lnTo>
                <a:lnTo>
                  <a:pt x="3219019" y="2151530"/>
                </a:lnTo>
                <a:lnTo>
                  <a:pt x="3219019" y="2101879"/>
                </a:lnTo>
                <a:lnTo>
                  <a:pt x="3115580" y="2060504"/>
                </a:lnTo>
                <a:lnTo>
                  <a:pt x="3123855" y="1961202"/>
                </a:lnTo>
                <a:lnTo>
                  <a:pt x="3243844" y="1981890"/>
                </a:lnTo>
                <a:lnTo>
                  <a:pt x="3305907" y="1733637"/>
                </a:lnTo>
                <a:lnTo>
                  <a:pt x="3264532" y="1733637"/>
                </a:lnTo>
                <a:lnTo>
                  <a:pt x="3256257" y="1650886"/>
                </a:lnTo>
                <a:lnTo>
                  <a:pt x="3351420" y="1485383"/>
                </a:lnTo>
                <a:lnTo>
                  <a:pt x="3587261" y="1340569"/>
                </a:lnTo>
                <a:lnTo>
                  <a:pt x="3603811" y="1270230"/>
                </a:lnTo>
                <a:lnTo>
                  <a:pt x="3690700" y="1266093"/>
                </a:lnTo>
                <a:lnTo>
                  <a:pt x="3707250" y="1232992"/>
                </a:lnTo>
                <a:lnTo>
                  <a:pt x="3740351" y="1224717"/>
                </a:lnTo>
                <a:lnTo>
                  <a:pt x="3785864" y="1154379"/>
                </a:lnTo>
                <a:lnTo>
                  <a:pt x="3703113" y="1220580"/>
                </a:lnTo>
                <a:lnTo>
                  <a:pt x="3620362" y="1141966"/>
                </a:lnTo>
                <a:lnTo>
                  <a:pt x="3599674" y="1141966"/>
                </a:lnTo>
                <a:lnTo>
                  <a:pt x="3595536" y="1042665"/>
                </a:lnTo>
                <a:lnTo>
                  <a:pt x="3566573" y="976464"/>
                </a:lnTo>
                <a:lnTo>
                  <a:pt x="3574849" y="910263"/>
                </a:lnTo>
                <a:lnTo>
                  <a:pt x="3607949" y="831649"/>
                </a:lnTo>
                <a:lnTo>
                  <a:pt x="3607949" y="794411"/>
                </a:lnTo>
                <a:lnTo>
                  <a:pt x="3690700" y="744761"/>
                </a:lnTo>
                <a:lnTo>
                  <a:pt x="3736213" y="662010"/>
                </a:lnTo>
                <a:lnTo>
                  <a:pt x="3732076" y="579258"/>
                </a:lnTo>
                <a:lnTo>
                  <a:pt x="3781726" y="546158"/>
                </a:lnTo>
                <a:lnTo>
                  <a:pt x="3810689" y="579258"/>
                </a:lnTo>
                <a:lnTo>
                  <a:pt x="3955504" y="405481"/>
                </a:lnTo>
                <a:lnTo>
                  <a:pt x="3947229" y="359968"/>
                </a:lnTo>
                <a:lnTo>
                  <a:pt x="3856202" y="314455"/>
                </a:lnTo>
                <a:lnTo>
                  <a:pt x="3847927" y="268942"/>
                </a:lnTo>
                <a:lnTo>
                  <a:pt x="3794139" y="268942"/>
                </a:lnTo>
                <a:lnTo>
                  <a:pt x="3670012" y="4138"/>
                </a:lnTo>
                <a:lnTo>
                  <a:pt x="3620362" y="0"/>
                </a:lnTo>
                <a:lnTo>
                  <a:pt x="3612087" y="28963"/>
                </a:lnTo>
                <a:lnTo>
                  <a:pt x="3508648" y="86889"/>
                </a:lnTo>
                <a:lnTo>
                  <a:pt x="3479685" y="78614"/>
                </a:lnTo>
                <a:lnTo>
                  <a:pt x="3463134" y="169640"/>
                </a:lnTo>
                <a:lnTo>
                  <a:pt x="3450722" y="446857"/>
                </a:lnTo>
                <a:lnTo>
                  <a:pt x="3442447" y="488232"/>
                </a:lnTo>
                <a:lnTo>
                  <a:pt x="3434172" y="562708"/>
                </a:lnTo>
                <a:lnTo>
                  <a:pt x="3376246" y="583396"/>
                </a:lnTo>
                <a:lnTo>
                  <a:pt x="3367971" y="612359"/>
                </a:lnTo>
                <a:lnTo>
                  <a:pt x="3376246" y="641322"/>
                </a:lnTo>
                <a:lnTo>
                  <a:pt x="2867326" y="839924"/>
                </a:lnTo>
                <a:lnTo>
                  <a:pt x="2809401" y="930951"/>
                </a:lnTo>
                <a:lnTo>
                  <a:pt x="2805263" y="972326"/>
                </a:lnTo>
                <a:lnTo>
                  <a:pt x="2792850" y="1026115"/>
                </a:lnTo>
                <a:lnTo>
                  <a:pt x="2759750" y="1071628"/>
                </a:lnTo>
                <a:lnTo>
                  <a:pt x="2796988" y="1079903"/>
                </a:lnTo>
                <a:lnTo>
                  <a:pt x="2784575" y="1150241"/>
                </a:lnTo>
                <a:lnTo>
                  <a:pt x="2830088" y="1191617"/>
                </a:lnTo>
                <a:lnTo>
                  <a:pt x="2627348" y="1340569"/>
                </a:lnTo>
                <a:lnTo>
                  <a:pt x="2507359" y="1348844"/>
                </a:lnTo>
                <a:lnTo>
                  <a:pt x="2416333" y="1381944"/>
                </a:lnTo>
                <a:lnTo>
                  <a:pt x="2453571" y="1460558"/>
                </a:lnTo>
                <a:lnTo>
                  <a:pt x="2441158" y="1522621"/>
                </a:lnTo>
                <a:lnTo>
                  <a:pt x="2366682" y="1613648"/>
                </a:lnTo>
                <a:lnTo>
                  <a:pt x="2296344" y="1671573"/>
                </a:lnTo>
                <a:lnTo>
                  <a:pt x="2184630" y="1762600"/>
                </a:lnTo>
                <a:lnTo>
                  <a:pt x="2139116" y="1779150"/>
                </a:lnTo>
                <a:lnTo>
                  <a:pt x="2077053" y="1861901"/>
                </a:lnTo>
                <a:lnTo>
                  <a:pt x="2035677" y="1870176"/>
                </a:lnTo>
                <a:lnTo>
                  <a:pt x="1903276" y="1957065"/>
                </a:lnTo>
                <a:lnTo>
                  <a:pt x="1870175" y="1911552"/>
                </a:lnTo>
                <a:lnTo>
                  <a:pt x="1795699" y="1911552"/>
                </a:lnTo>
                <a:lnTo>
                  <a:pt x="1766736" y="1874314"/>
                </a:lnTo>
                <a:lnTo>
                  <a:pt x="1812249" y="1795700"/>
                </a:lnTo>
                <a:lnTo>
                  <a:pt x="1816387" y="1750187"/>
                </a:lnTo>
                <a:lnTo>
                  <a:pt x="1890863" y="1671573"/>
                </a:lnTo>
                <a:lnTo>
                  <a:pt x="1890863" y="1592960"/>
                </a:lnTo>
                <a:lnTo>
                  <a:pt x="1870175" y="1555722"/>
                </a:lnTo>
                <a:lnTo>
                  <a:pt x="1791562" y="1415045"/>
                </a:lnTo>
                <a:lnTo>
                  <a:pt x="1750186" y="1410907"/>
                </a:lnTo>
                <a:lnTo>
                  <a:pt x="1700535" y="1485383"/>
                </a:lnTo>
                <a:lnTo>
                  <a:pt x="1679848" y="1510209"/>
                </a:lnTo>
                <a:lnTo>
                  <a:pt x="1638472" y="1514346"/>
                </a:lnTo>
                <a:lnTo>
                  <a:pt x="1617784" y="1452283"/>
                </a:lnTo>
                <a:lnTo>
                  <a:pt x="1675710" y="1319881"/>
                </a:lnTo>
                <a:lnTo>
                  <a:pt x="1659160" y="1245405"/>
                </a:lnTo>
                <a:lnTo>
                  <a:pt x="1634334" y="1208167"/>
                </a:lnTo>
                <a:lnTo>
                  <a:pt x="1638472" y="1162654"/>
                </a:lnTo>
                <a:lnTo>
                  <a:pt x="1584684" y="1141966"/>
                </a:lnTo>
                <a:lnTo>
                  <a:pt x="1497795" y="1133691"/>
                </a:lnTo>
                <a:lnTo>
                  <a:pt x="1456420" y="1117141"/>
                </a:lnTo>
                <a:lnTo>
                  <a:pt x="1410906" y="1150241"/>
                </a:lnTo>
                <a:lnTo>
                  <a:pt x="1444007" y="1162654"/>
                </a:lnTo>
                <a:lnTo>
                  <a:pt x="1410906" y="1208167"/>
                </a:lnTo>
                <a:lnTo>
                  <a:pt x="1406769" y="1278505"/>
                </a:lnTo>
                <a:lnTo>
                  <a:pt x="1381944" y="1307468"/>
                </a:lnTo>
                <a:lnTo>
                  <a:pt x="1357118" y="1299193"/>
                </a:lnTo>
                <a:lnTo>
                  <a:pt x="1328155" y="1270230"/>
                </a:lnTo>
                <a:lnTo>
                  <a:pt x="1266092" y="1357119"/>
                </a:lnTo>
                <a:lnTo>
                  <a:pt x="1266092" y="1472971"/>
                </a:lnTo>
                <a:lnTo>
                  <a:pt x="1282642" y="1568134"/>
                </a:lnTo>
                <a:lnTo>
                  <a:pt x="1336430" y="1655023"/>
                </a:lnTo>
                <a:lnTo>
                  <a:pt x="1344706" y="1750187"/>
                </a:lnTo>
                <a:lnTo>
                  <a:pt x="1324018" y="1874314"/>
                </a:lnTo>
                <a:lnTo>
                  <a:pt x="1299192" y="1977753"/>
                </a:lnTo>
                <a:lnTo>
                  <a:pt x="1179203" y="2035678"/>
                </a:lnTo>
                <a:lnTo>
                  <a:pt x="1084039" y="1899139"/>
                </a:lnTo>
                <a:lnTo>
                  <a:pt x="1092315" y="1799838"/>
                </a:lnTo>
                <a:lnTo>
                  <a:pt x="1046801" y="1683986"/>
                </a:lnTo>
                <a:lnTo>
                  <a:pt x="1050939" y="1539172"/>
                </a:lnTo>
                <a:lnTo>
                  <a:pt x="1075764" y="1501934"/>
                </a:lnTo>
                <a:lnTo>
                  <a:pt x="1088177" y="1481246"/>
                </a:lnTo>
                <a:lnTo>
                  <a:pt x="1088177" y="1406770"/>
                </a:lnTo>
                <a:lnTo>
                  <a:pt x="1108865" y="1319881"/>
                </a:lnTo>
                <a:lnTo>
                  <a:pt x="1030251" y="1439870"/>
                </a:lnTo>
                <a:lnTo>
                  <a:pt x="1001288" y="1439870"/>
                </a:lnTo>
                <a:lnTo>
                  <a:pt x="1001288" y="1361257"/>
                </a:lnTo>
                <a:lnTo>
                  <a:pt x="1021976" y="1274368"/>
                </a:lnTo>
                <a:lnTo>
                  <a:pt x="1088177" y="1125416"/>
                </a:lnTo>
                <a:lnTo>
                  <a:pt x="1183341" y="1108866"/>
                </a:lnTo>
                <a:lnTo>
                  <a:pt x="1261954" y="1050940"/>
                </a:lnTo>
                <a:lnTo>
                  <a:pt x="1332293" y="1026115"/>
                </a:lnTo>
                <a:lnTo>
                  <a:pt x="1410906" y="1030252"/>
                </a:lnTo>
                <a:lnTo>
                  <a:pt x="1435732" y="1021977"/>
                </a:lnTo>
                <a:lnTo>
                  <a:pt x="1477107" y="1005427"/>
                </a:lnTo>
                <a:lnTo>
                  <a:pt x="1423319" y="976464"/>
                </a:lnTo>
                <a:lnTo>
                  <a:pt x="1377806" y="997152"/>
                </a:lnTo>
                <a:lnTo>
                  <a:pt x="1348843" y="976464"/>
                </a:lnTo>
                <a:lnTo>
                  <a:pt x="1332293" y="914400"/>
                </a:lnTo>
                <a:lnTo>
                  <a:pt x="1204029" y="984739"/>
                </a:lnTo>
                <a:lnTo>
                  <a:pt x="1150240" y="1034390"/>
                </a:lnTo>
                <a:lnTo>
                  <a:pt x="1075764" y="1021977"/>
                </a:lnTo>
                <a:lnTo>
                  <a:pt x="1046801" y="1026115"/>
                </a:lnTo>
                <a:lnTo>
                  <a:pt x="968188" y="976464"/>
                </a:lnTo>
                <a:lnTo>
                  <a:pt x="918537" y="976464"/>
                </a:lnTo>
                <a:lnTo>
                  <a:pt x="901987" y="988876"/>
                </a:lnTo>
                <a:lnTo>
                  <a:pt x="877162" y="976464"/>
                </a:lnTo>
                <a:lnTo>
                  <a:pt x="860611" y="885438"/>
                </a:lnTo>
                <a:lnTo>
                  <a:pt x="901987" y="860612"/>
                </a:lnTo>
                <a:lnTo>
                  <a:pt x="914400" y="839924"/>
                </a:lnTo>
                <a:lnTo>
                  <a:pt x="810961" y="935088"/>
                </a:lnTo>
                <a:lnTo>
                  <a:pt x="761310" y="972326"/>
                </a:lnTo>
                <a:lnTo>
                  <a:pt x="724072" y="1001289"/>
                </a:lnTo>
                <a:lnTo>
                  <a:pt x="686834" y="1026115"/>
                </a:lnTo>
                <a:lnTo>
                  <a:pt x="649596" y="1050940"/>
                </a:lnTo>
                <a:lnTo>
                  <a:pt x="620633" y="1079903"/>
                </a:lnTo>
                <a:lnTo>
                  <a:pt x="525469" y="1063353"/>
                </a:lnTo>
                <a:lnTo>
                  <a:pt x="513057" y="1030252"/>
                </a:lnTo>
                <a:lnTo>
                  <a:pt x="446856" y="1046802"/>
                </a:lnTo>
                <a:lnTo>
                  <a:pt x="405480" y="1059215"/>
                </a:lnTo>
                <a:lnTo>
                  <a:pt x="347554" y="1050940"/>
                </a:lnTo>
                <a:lnTo>
                  <a:pt x="335142" y="1038527"/>
                </a:lnTo>
                <a:lnTo>
                  <a:pt x="380655" y="980601"/>
                </a:lnTo>
                <a:lnTo>
                  <a:pt x="513057" y="827512"/>
                </a:lnTo>
                <a:lnTo>
                  <a:pt x="566845" y="802686"/>
                </a:lnTo>
                <a:lnTo>
                  <a:pt x="628908" y="773724"/>
                </a:lnTo>
                <a:lnTo>
                  <a:pt x="525469" y="773724"/>
                </a:lnTo>
                <a:lnTo>
                  <a:pt x="496506" y="748898"/>
                </a:lnTo>
                <a:lnTo>
                  <a:pt x="463406" y="748898"/>
                </a:lnTo>
                <a:lnTo>
                  <a:pt x="442718" y="761311"/>
                </a:lnTo>
                <a:lnTo>
                  <a:pt x="388930" y="773724"/>
                </a:lnTo>
                <a:lnTo>
                  <a:pt x="335142" y="757173"/>
                </a:lnTo>
                <a:lnTo>
                  <a:pt x="297904" y="724073"/>
                </a:lnTo>
                <a:lnTo>
                  <a:pt x="285491" y="732348"/>
                </a:lnTo>
                <a:lnTo>
                  <a:pt x="227565" y="690972"/>
                </a:lnTo>
                <a:lnTo>
                  <a:pt x="124126" y="686835"/>
                </a:lnTo>
                <a:lnTo>
                  <a:pt x="86888" y="715798"/>
                </a:lnTo>
                <a:lnTo>
                  <a:pt x="0" y="666147"/>
                </a:ln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4" name="Forme libre 223"/>
          <p:cNvSpPr/>
          <p:nvPr/>
        </p:nvSpPr>
        <p:spPr>
          <a:xfrm>
            <a:off x="952500" y="1238250"/>
            <a:ext cx="3352800" cy="3305175"/>
          </a:xfrm>
          <a:custGeom>
            <a:avLst/>
            <a:gdLst>
              <a:gd name="connsiteX0" fmla="*/ 2200275 w 3352800"/>
              <a:gd name="connsiteY0" fmla="*/ 428625 h 3305175"/>
              <a:gd name="connsiteX1" fmla="*/ 2762250 w 3352800"/>
              <a:gd name="connsiteY1" fmla="*/ 1590675 h 3305175"/>
              <a:gd name="connsiteX2" fmla="*/ 3019425 w 3352800"/>
              <a:gd name="connsiteY2" fmla="*/ 2343150 h 3305175"/>
              <a:gd name="connsiteX3" fmla="*/ 3200400 w 3352800"/>
              <a:gd name="connsiteY3" fmla="*/ 2924175 h 3305175"/>
              <a:gd name="connsiteX4" fmla="*/ 3352800 w 3352800"/>
              <a:gd name="connsiteY4" fmla="*/ 3295650 h 3305175"/>
              <a:gd name="connsiteX5" fmla="*/ 2009775 w 3352800"/>
              <a:gd name="connsiteY5" fmla="*/ 3305175 h 3305175"/>
              <a:gd name="connsiteX6" fmla="*/ 1352550 w 3352800"/>
              <a:gd name="connsiteY6" fmla="*/ 3228975 h 3305175"/>
              <a:gd name="connsiteX7" fmla="*/ 838200 w 3352800"/>
              <a:gd name="connsiteY7" fmla="*/ 2895600 h 3305175"/>
              <a:gd name="connsiteX8" fmla="*/ 600075 w 3352800"/>
              <a:gd name="connsiteY8" fmla="*/ 2676525 h 3305175"/>
              <a:gd name="connsiteX9" fmla="*/ 219075 w 3352800"/>
              <a:gd name="connsiteY9" fmla="*/ 2133600 h 3305175"/>
              <a:gd name="connsiteX10" fmla="*/ 85725 w 3352800"/>
              <a:gd name="connsiteY10" fmla="*/ 1457325 h 3305175"/>
              <a:gd name="connsiteX11" fmla="*/ 9525 w 3352800"/>
              <a:gd name="connsiteY11" fmla="*/ 790575 h 3305175"/>
              <a:gd name="connsiteX12" fmla="*/ 0 w 3352800"/>
              <a:gd name="connsiteY12" fmla="*/ 371475 h 3305175"/>
              <a:gd name="connsiteX13" fmla="*/ 76200 w 3352800"/>
              <a:gd name="connsiteY13" fmla="*/ 352425 h 3305175"/>
              <a:gd name="connsiteX14" fmla="*/ 142875 w 3352800"/>
              <a:gd name="connsiteY14" fmla="*/ 266700 h 3305175"/>
              <a:gd name="connsiteX15" fmla="*/ 161925 w 3352800"/>
              <a:gd name="connsiteY15" fmla="*/ 180975 h 3305175"/>
              <a:gd name="connsiteX16" fmla="*/ 171450 w 3352800"/>
              <a:gd name="connsiteY16" fmla="*/ 66675 h 3305175"/>
              <a:gd name="connsiteX17" fmla="*/ 142875 w 3352800"/>
              <a:gd name="connsiteY17" fmla="*/ 0 h 3305175"/>
              <a:gd name="connsiteX18" fmla="*/ 685800 w 3352800"/>
              <a:gd name="connsiteY18" fmla="*/ 161925 h 3305175"/>
              <a:gd name="connsiteX19" fmla="*/ 1371600 w 3352800"/>
              <a:gd name="connsiteY19" fmla="*/ 304800 h 3305175"/>
              <a:gd name="connsiteX20" fmla="*/ 1828800 w 3352800"/>
              <a:gd name="connsiteY20" fmla="*/ 381000 h 3305175"/>
              <a:gd name="connsiteX21" fmla="*/ 1943100 w 3352800"/>
              <a:gd name="connsiteY21" fmla="*/ 390525 h 3305175"/>
              <a:gd name="connsiteX22" fmla="*/ 2038350 w 3352800"/>
              <a:gd name="connsiteY22" fmla="*/ 409575 h 3305175"/>
              <a:gd name="connsiteX23" fmla="*/ 2200275 w 3352800"/>
              <a:gd name="connsiteY23" fmla="*/ 428625 h 330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52800" h="3305175">
                <a:moveTo>
                  <a:pt x="2200275" y="428625"/>
                </a:moveTo>
                <a:lnTo>
                  <a:pt x="2762250" y="1590675"/>
                </a:lnTo>
                <a:lnTo>
                  <a:pt x="3019425" y="2343150"/>
                </a:lnTo>
                <a:lnTo>
                  <a:pt x="3200400" y="2924175"/>
                </a:lnTo>
                <a:lnTo>
                  <a:pt x="3352800" y="3295650"/>
                </a:lnTo>
                <a:lnTo>
                  <a:pt x="2009775" y="3305175"/>
                </a:lnTo>
                <a:lnTo>
                  <a:pt x="1352550" y="3228975"/>
                </a:lnTo>
                <a:lnTo>
                  <a:pt x="838200" y="2895600"/>
                </a:lnTo>
                <a:lnTo>
                  <a:pt x="600075" y="2676525"/>
                </a:lnTo>
                <a:lnTo>
                  <a:pt x="219075" y="2133600"/>
                </a:lnTo>
                <a:lnTo>
                  <a:pt x="85725" y="1457325"/>
                </a:lnTo>
                <a:lnTo>
                  <a:pt x="9525" y="790575"/>
                </a:lnTo>
                <a:lnTo>
                  <a:pt x="0" y="371475"/>
                </a:lnTo>
                <a:lnTo>
                  <a:pt x="76200" y="352425"/>
                </a:lnTo>
                <a:lnTo>
                  <a:pt x="142875" y="266700"/>
                </a:lnTo>
                <a:lnTo>
                  <a:pt x="161925" y="180975"/>
                </a:lnTo>
                <a:lnTo>
                  <a:pt x="171450" y="66675"/>
                </a:lnTo>
                <a:lnTo>
                  <a:pt x="142875" y="0"/>
                </a:lnTo>
                <a:lnTo>
                  <a:pt x="685800" y="161925"/>
                </a:lnTo>
                <a:lnTo>
                  <a:pt x="1371600" y="304800"/>
                </a:lnTo>
                <a:lnTo>
                  <a:pt x="1828800" y="381000"/>
                </a:lnTo>
                <a:lnTo>
                  <a:pt x="1943100" y="390525"/>
                </a:lnTo>
                <a:lnTo>
                  <a:pt x="2038350" y="409575"/>
                </a:lnTo>
                <a:lnTo>
                  <a:pt x="2200275" y="42862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334370" y="1037230"/>
            <a:ext cx="8625385" cy="5553575"/>
            <a:chOff x="334370" y="1037230"/>
            <a:chExt cx="8625385" cy="5553575"/>
          </a:xfrm>
        </p:grpSpPr>
        <p:sp>
          <p:nvSpPr>
            <p:cNvPr id="4" name="Forme libre 3"/>
            <p:cNvSpPr/>
            <p:nvPr/>
          </p:nvSpPr>
          <p:spPr>
            <a:xfrm>
              <a:off x="2872854" y="1037230"/>
              <a:ext cx="6086901" cy="4148919"/>
            </a:xfrm>
            <a:custGeom>
              <a:avLst/>
              <a:gdLst>
                <a:gd name="connsiteX0" fmla="*/ 4667534 w 6086901"/>
                <a:gd name="connsiteY0" fmla="*/ 4148919 h 4148919"/>
                <a:gd name="connsiteX1" fmla="*/ 4647062 w 6086901"/>
                <a:gd name="connsiteY1" fmla="*/ 4026089 h 4148919"/>
                <a:gd name="connsiteX2" fmla="*/ 4660710 w 6086901"/>
                <a:gd name="connsiteY2" fmla="*/ 4012442 h 4148919"/>
                <a:gd name="connsiteX3" fmla="*/ 4688006 w 6086901"/>
                <a:gd name="connsiteY3" fmla="*/ 3835021 h 4148919"/>
                <a:gd name="connsiteX4" fmla="*/ 4708477 w 6086901"/>
                <a:gd name="connsiteY4" fmla="*/ 3807725 h 4148919"/>
                <a:gd name="connsiteX5" fmla="*/ 4701653 w 6086901"/>
                <a:gd name="connsiteY5" fmla="*/ 3732663 h 4148919"/>
                <a:gd name="connsiteX6" fmla="*/ 4735773 w 6086901"/>
                <a:gd name="connsiteY6" fmla="*/ 3732663 h 4148919"/>
                <a:gd name="connsiteX7" fmla="*/ 4797188 w 6086901"/>
                <a:gd name="connsiteY7" fmla="*/ 3671248 h 4148919"/>
                <a:gd name="connsiteX8" fmla="*/ 4885898 w 6086901"/>
                <a:gd name="connsiteY8" fmla="*/ 3568889 h 4148919"/>
                <a:gd name="connsiteX9" fmla="*/ 4933665 w 6086901"/>
                <a:gd name="connsiteY9" fmla="*/ 3487003 h 4148919"/>
                <a:gd name="connsiteX10" fmla="*/ 4981433 w 6086901"/>
                <a:gd name="connsiteY10" fmla="*/ 3425588 h 4148919"/>
                <a:gd name="connsiteX11" fmla="*/ 4988256 w 6086901"/>
                <a:gd name="connsiteY11" fmla="*/ 3391469 h 4148919"/>
                <a:gd name="connsiteX12" fmla="*/ 5049671 w 6086901"/>
                <a:gd name="connsiteY12" fmla="*/ 3309582 h 4148919"/>
                <a:gd name="connsiteX13" fmla="*/ 5076967 w 6086901"/>
                <a:gd name="connsiteY13" fmla="*/ 3275463 h 4148919"/>
                <a:gd name="connsiteX14" fmla="*/ 5138382 w 6086901"/>
                <a:gd name="connsiteY14" fmla="*/ 3254991 h 4148919"/>
                <a:gd name="connsiteX15" fmla="*/ 5152030 w 6086901"/>
                <a:gd name="connsiteY15" fmla="*/ 3200400 h 4148919"/>
                <a:gd name="connsiteX16" fmla="*/ 5247564 w 6086901"/>
                <a:gd name="connsiteY16" fmla="*/ 3063922 h 4148919"/>
                <a:gd name="connsiteX17" fmla="*/ 5295331 w 6086901"/>
                <a:gd name="connsiteY17" fmla="*/ 3057098 h 4148919"/>
                <a:gd name="connsiteX18" fmla="*/ 5349922 w 6086901"/>
                <a:gd name="connsiteY18" fmla="*/ 2995683 h 4148919"/>
                <a:gd name="connsiteX19" fmla="*/ 5349922 w 6086901"/>
                <a:gd name="connsiteY19" fmla="*/ 2995683 h 4148919"/>
                <a:gd name="connsiteX20" fmla="*/ 5261212 w 6086901"/>
                <a:gd name="connsiteY20" fmla="*/ 3022979 h 4148919"/>
                <a:gd name="connsiteX21" fmla="*/ 5254388 w 6086901"/>
                <a:gd name="connsiteY21" fmla="*/ 3009331 h 4148919"/>
                <a:gd name="connsiteX22" fmla="*/ 5295331 w 6086901"/>
                <a:gd name="connsiteY22" fmla="*/ 2975212 h 4148919"/>
                <a:gd name="connsiteX23" fmla="*/ 5295331 w 6086901"/>
                <a:gd name="connsiteY23" fmla="*/ 2913797 h 4148919"/>
                <a:gd name="connsiteX24" fmla="*/ 5268036 w 6086901"/>
                <a:gd name="connsiteY24" fmla="*/ 2913797 h 4148919"/>
                <a:gd name="connsiteX25" fmla="*/ 5315803 w 6086901"/>
                <a:gd name="connsiteY25" fmla="*/ 2866030 h 4148919"/>
                <a:gd name="connsiteX26" fmla="*/ 5363570 w 6086901"/>
                <a:gd name="connsiteY26" fmla="*/ 2872854 h 4148919"/>
                <a:gd name="connsiteX27" fmla="*/ 5418161 w 6086901"/>
                <a:gd name="connsiteY27" fmla="*/ 2777319 h 4148919"/>
                <a:gd name="connsiteX28" fmla="*/ 5390865 w 6086901"/>
                <a:gd name="connsiteY28" fmla="*/ 2715904 h 4148919"/>
                <a:gd name="connsiteX29" fmla="*/ 5363570 w 6086901"/>
                <a:gd name="connsiteY29" fmla="*/ 2763671 h 4148919"/>
                <a:gd name="connsiteX30" fmla="*/ 5302155 w 6086901"/>
                <a:gd name="connsiteY30" fmla="*/ 2756848 h 4148919"/>
                <a:gd name="connsiteX31" fmla="*/ 5240740 w 6086901"/>
                <a:gd name="connsiteY31" fmla="*/ 2777319 h 4148919"/>
                <a:gd name="connsiteX32" fmla="*/ 5233916 w 6086901"/>
                <a:gd name="connsiteY32" fmla="*/ 2709080 h 4148919"/>
                <a:gd name="connsiteX33" fmla="*/ 5268036 w 6086901"/>
                <a:gd name="connsiteY33" fmla="*/ 2736376 h 4148919"/>
                <a:gd name="connsiteX34" fmla="*/ 5349922 w 6086901"/>
                <a:gd name="connsiteY34" fmla="*/ 2674961 h 4148919"/>
                <a:gd name="connsiteX35" fmla="*/ 5315803 w 6086901"/>
                <a:gd name="connsiteY35" fmla="*/ 2552131 h 4148919"/>
                <a:gd name="connsiteX36" fmla="*/ 5158853 w 6086901"/>
                <a:gd name="connsiteY36" fmla="*/ 2552131 h 4148919"/>
                <a:gd name="connsiteX37" fmla="*/ 5240740 w 6086901"/>
                <a:gd name="connsiteY37" fmla="*/ 2518012 h 4148919"/>
                <a:gd name="connsiteX38" fmla="*/ 5186149 w 6086901"/>
                <a:gd name="connsiteY38" fmla="*/ 2483892 h 4148919"/>
                <a:gd name="connsiteX39" fmla="*/ 5213445 w 6086901"/>
                <a:gd name="connsiteY39" fmla="*/ 2442949 h 4148919"/>
                <a:gd name="connsiteX40" fmla="*/ 5158853 w 6086901"/>
                <a:gd name="connsiteY40" fmla="*/ 2402006 h 4148919"/>
                <a:gd name="connsiteX41" fmla="*/ 5165677 w 6086901"/>
                <a:gd name="connsiteY41" fmla="*/ 2381534 h 4148919"/>
                <a:gd name="connsiteX42" fmla="*/ 5199797 w 6086901"/>
                <a:gd name="connsiteY42" fmla="*/ 2381534 h 4148919"/>
                <a:gd name="connsiteX43" fmla="*/ 5206621 w 6086901"/>
                <a:gd name="connsiteY43" fmla="*/ 2367886 h 4148919"/>
                <a:gd name="connsiteX44" fmla="*/ 5152030 w 6086901"/>
                <a:gd name="connsiteY44" fmla="*/ 2299648 h 4148919"/>
                <a:gd name="connsiteX45" fmla="*/ 5172501 w 6086901"/>
                <a:gd name="connsiteY45" fmla="*/ 2279176 h 4148919"/>
                <a:gd name="connsiteX46" fmla="*/ 5152030 w 6086901"/>
                <a:gd name="connsiteY46" fmla="*/ 2258704 h 4148919"/>
                <a:gd name="connsiteX47" fmla="*/ 5117910 w 6086901"/>
                <a:gd name="connsiteY47" fmla="*/ 2135874 h 4148919"/>
                <a:gd name="connsiteX48" fmla="*/ 5083791 w 6086901"/>
                <a:gd name="connsiteY48" fmla="*/ 2115403 h 4148919"/>
                <a:gd name="connsiteX49" fmla="*/ 5152030 w 6086901"/>
                <a:gd name="connsiteY49" fmla="*/ 2019869 h 4148919"/>
                <a:gd name="connsiteX50" fmla="*/ 5158853 w 6086901"/>
                <a:gd name="connsiteY50" fmla="*/ 2142698 h 4148919"/>
                <a:gd name="connsiteX51" fmla="*/ 5199797 w 6086901"/>
                <a:gd name="connsiteY51" fmla="*/ 2190466 h 4148919"/>
                <a:gd name="connsiteX52" fmla="*/ 5206621 w 6086901"/>
                <a:gd name="connsiteY52" fmla="*/ 2204113 h 4148919"/>
                <a:gd name="connsiteX53" fmla="*/ 5261212 w 6086901"/>
                <a:gd name="connsiteY53" fmla="*/ 2299648 h 4148919"/>
                <a:gd name="connsiteX54" fmla="*/ 5308979 w 6086901"/>
                <a:gd name="connsiteY54" fmla="*/ 2306471 h 4148919"/>
                <a:gd name="connsiteX55" fmla="*/ 5274859 w 6086901"/>
                <a:gd name="connsiteY55" fmla="*/ 2367886 h 4148919"/>
                <a:gd name="connsiteX56" fmla="*/ 5308979 w 6086901"/>
                <a:gd name="connsiteY56" fmla="*/ 2429301 h 4148919"/>
                <a:gd name="connsiteX57" fmla="*/ 5343098 w 6086901"/>
                <a:gd name="connsiteY57" fmla="*/ 2340591 h 4148919"/>
                <a:gd name="connsiteX58" fmla="*/ 5356746 w 6086901"/>
                <a:gd name="connsiteY58" fmla="*/ 2115403 h 4148919"/>
                <a:gd name="connsiteX59" fmla="*/ 5254388 w 6086901"/>
                <a:gd name="connsiteY59" fmla="*/ 2074460 h 4148919"/>
                <a:gd name="connsiteX60" fmla="*/ 5254388 w 6086901"/>
                <a:gd name="connsiteY60" fmla="*/ 2006221 h 4148919"/>
                <a:gd name="connsiteX61" fmla="*/ 5349922 w 6086901"/>
                <a:gd name="connsiteY61" fmla="*/ 2026692 h 4148919"/>
                <a:gd name="connsiteX62" fmla="*/ 5356746 w 6086901"/>
                <a:gd name="connsiteY62" fmla="*/ 2060812 h 4148919"/>
                <a:gd name="connsiteX63" fmla="*/ 5404513 w 6086901"/>
                <a:gd name="connsiteY63" fmla="*/ 1931158 h 4148919"/>
                <a:gd name="connsiteX64" fmla="*/ 5404513 w 6086901"/>
                <a:gd name="connsiteY64" fmla="*/ 1931158 h 4148919"/>
                <a:gd name="connsiteX65" fmla="*/ 5445456 w 6086901"/>
                <a:gd name="connsiteY65" fmla="*/ 1746913 h 4148919"/>
                <a:gd name="connsiteX66" fmla="*/ 5397689 w 6086901"/>
                <a:gd name="connsiteY66" fmla="*/ 1733266 h 4148919"/>
                <a:gd name="connsiteX67" fmla="*/ 5397689 w 6086901"/>
                <a:gd name="connsiteY67" fmla="*/ 1665027 h 4148919"/>
                <a:gd name="connsiteX68" fmla="*/ 5479576 w 6086901"/>
                <a:gd name="connsiteY68" fmla="*/ 1521725 h 4148919"/>
                <a:gd name="connsiteX69" fmla="*/ 5704764 w 6086901"/>
                <a:gd name="connsiteY69" fmla="*/ 1385248 h 4148919"/>
                <a:gd name="connsiteX70" fmla="*/ 5732059 w 6086901"/>
                <a:gd name="connsiteY70" fmla="*/ 1317009 h 4148919"/>
                <a:gd name="connsiteX71" fmla="*/ 5759355 w 6086901"/>
                <a:gd name="connsiteY71" fmla="*/ 1310185 h 4148919"/>
                <a:gd name="connsiteX72" fmla="*/ 5807122 w 6086901"/>
                <a:gd name="connsiteY72" fmla="*/ 1310185 h 4148919"/>
                <a:gd name="connsiteX73" fmla="*/ 5834418 w 6086901"/>
                <a:gd name="connsiteY73" fmla="*/ 1262418 h 4148919"/>
                <a:gd name="connsiteX74" fmla="*/ 5861713 w 6086901"/>
                <a:gd name="connsiteY74" fmla="*/ 1276066 h 4148919"/>
                <a:gd name="connsiteX75" fmla="*/ 5936776 w 6086901"/>
                <a:gd name="connsiteY75" fmla="*/ 1173707 h 4148919"/>
                <a:gd name="connsiteX76" fmla="*/ 5868537 w 6086901"/>
                <a:gd name="connsiteY76" fmla="*/ 1132764 h 4148919"/>
                <a:gd name="connsiteX77" fmla="*/ 5868537 w 6086901"/>
                <a:gd name="connsiteY77" fmla="*/ 1194179 h 4148919"/>
                <a:gd name="connsiteX78" fmla="*/ 5854889 w 6086901"/>
                <a:gd name="connsiteY78" fmla="*/ 1221474 h 4148919"/>
                <a:gd name="connsiteX79" fmla="*/ 5813946 w 6086901"/>
                <a:gd name="connsiteY79" fmla="*/ 1214651 h 4148919"/>
                <a:gd name="connsiteX80" fmla="*/ 5752531 w 6086901"/>
                <a:gd name="connsiteY80" fmla="*/ 1153236 h 4148919"/>
                <a:gd name="connsiteX81" fmla="*/ 5725236 w 6086901"/>
                <a:gd name="connsiteY81" fmla="*/ 1146412 h 4148919"/>
                <a:gd name="connsiteX82" fmla="*/ 5725236 w 6086901"/>
                <a:gd name="connsiteY82" fmla="*/ 1084997 h 4148919"/>
                <a:gd name="connsiteX83" fmla="*/ 5732059 w 6086901"/>
                <a:gd name="connsiteY83" fmla="*/ 1057701 h 4148919"/>
                <a:gd name="connsiteX84" fmla="*/ 5711588 w 6086901"/>
                <a:gd name="connsiteY84" fmla="*/ 1044054 h 4148919"/>
                <a:gd name="connsiteX85" fmla="*/ 5704764 w 6086901"/>
                <a:gd name="connsiteY85" fmla="*/ 975815 h 4148919"/>
                <a:gd name="connsiteX86" fmla="*/ 5711588 w 6086901"/>
                <a:gd name="connsiteY86" fmla="*/ 928048 h 4148919"/>
                <a:gd name="connsiteX87" fmla="*/ 5738883 w 6086901"/>
                <a:gd name="connsiteY87" fmla="*/ 873457 h 4148919"/>
                <a:gd name="connsiteX88" fmla="*/ 5745707 w 6086901"/>
                <a:gd name="connsiteY88" fmla="*/ 818866 h 4148919"/>
                <a:gd name="connsiteX89" fmla="*/ 5813946 w 6086901"/>
                <a:gd name="connsiteY89" fmla="*/ 784746 h 4148919"/>
                <a:gd name="connsiteX90" fmla="*/ 5813946 w 6086901"/>
                <a:gd name="connsiteY90" fmla="*/ 784746 h 4148919"/>
                <a:gd name="connsiteX91" fmla="*/ 5861713 w 6086901"/>
                <a:gd name="connsiteY91" fmla="*/ 696036 h 4148919"/>
                <a:gd name="connsiteX92" fmla="*/ 5868537 w 6086901"/>
                <a:gd name="connsiteY92" fmla="*/ 648269 h 4148919"/>
                <a:gd name="connsiteX93" fmla="*/ 5861713 w 6086901"/>
                <a:gd name="connsiteY93" fmla="*/ 607325 h 4148919"/>
                <a:gd name="connsiteX94" fmla="*/ 5895833 w 6086901"/>
                <a:gd name="connsiteY94" fmla="*/ 600501 h 4148919"/>
                <a:gd name="connsiteX95" fmla="*/ 5909480 w 6086901"/>
                <a:gd name="connsiteY95" fmla="*/ 620973 h 4148919"/>
                <a:gd name="connsiteX96" fmla="*/ 5970895 w 6086901"/>
                <a:gd name="connsiteY96" fmla="*/ 566382 h 4148919"/>
                <a:gd name="connsiteX97" fmla="*/ 6086901 w 6086901"/>
                <a:gd name="connsiteY97" fmla="*/ 443552 h 4148919"/>
                <a:gd name="connsiteX98" fmla="*/ 6086901 w 6086901"/>
                <a:gd name="connsiteY98" fmla="*/ 382137 h 4148919"/>
                <a:gd name="connsiteX99" fmla="*/ 6045958 w 6086901"/>
                <a:gd name="connsiteY99" fmla="*/ 348018 h 4148919"/>
                <a:gd name="connsiteX100" fmla="*/ 5991367 w 6086901"/>
                <a:gd name="connsiteY100" fmla="*/ 320722 h 4148919"/>
                <a:gd name="connsiteX101" fmla="*/ 5970895 w 6086901"/>
                <a:gd name="connsiteY101" fmla="*/ 279779 h 4148919"/>
                <a:gd name="connsiteX102" fmla="*/ 5916304 w 6086901"/>
                <a:gd name="connsiteY102" fmla="*/ 266131 h 4148919"/>
                <a:gd name="connsiteX103" fmla="*/ 5820770 w 6086901"/>
                <a:gd name="connsiteY103" fmla="*/ 47767 h 4148919"/>
                <a:gd name="connsiteX104" fmla="*/ 5793474 w 6086901"/>
                <a:gd name="connsiteY104" fmla="*/ 6824 h 4148919"/>
                <a:gd name="connsiteX105" fmla="*/ 5732059 w 6086901"/>
                <a:gd name="connsiteY105" fmla="*/ 0 h 4148919"/>
                <a:gd name="connsiteX106" fmla="*/ 5704764 w 6086901"/>
                <a:gd name="connsiteY106" fmla="*/ 40943 h 4148919"/>
                <a:gd name="connsiteX107" fmla="*/ 5622877 w 6086901"/>
                <a:gd name="connsiteY107" fmla="*/ 88710 h 4148919"/>
                <a:gd name="connsiteX108" fmla="*/ 5588758 w 6086901"/>
                <a:gd name="connsiteY108" fmla="*/ 61415 h 4148919"/>
                <a:gd name="connsiteX109" fmla="*/ 5554639 w 6086901"/>
                <a:gd name="connsiteY109" fmla="*/ 191069 h 4148919"/>
                <a:gd name="connsiteX110" fmla="*/ 5547815 w 6086901"/>
                <a:gd name="connsiteY110" fmla="*/ 464024 h 4148919"/>
                <a:gd name="connsiteX111" fmla="*/ 5534167 w 6086901"/>
                <a:gd name="connsiteY111" fmla="*/ 484495 h 4148919"/>
                <a:gd name="connsiteX112" fmla="*/ 5527343 w 6086901"/>
                <a:gd name="connsiteY112" fmla="*/ 573206 h 4148919"/>
                <a:gd name="connsiteX113" fmla="*/ 5472752 w 6086901"/>
                <a:gd name="connsiteY113" fmla="*/ 586854 h 4148919"/>
                <a:gd name="connsiteX114" fmla="*/ 5472752 w 6086901"/>
                <a:gd name="connsiteY114" fmla="*/ 607325 h 4148919"/>
                <a:gd name="connsiteX115" fmla="*/ 5452280 w 6086901"/>
                <a:gd name="connsiteY115" fmla="*/ 627797 h 4148919"/>
                <a:gd name="connsiteX116" fmla="*/ 5465928 w 6086901"/>
                <a:gd name="connsiteY116" fmla="*/ 648269 h 4148919"/>
                <a:gd name="connsiteX117" fmla="*/ 4974609 w 6086901"/>
                <a:gd name="connsiteY117" fmla="*/ 839337 h 4148919"/>
                <a:gd name="connsiteX118" fmla="*/ 4899546 w 6086901"/>
                <a:gd name="connsiteY118" fmla="*/ 934871 h 4148919"/>
                <a:gd name="connsiteX119" fmla="*/ 4899546 w 6086901"/>
                <a:gd name="connsiteY119" fmla="*/ 989463 h 4148919"/>
                <a:gd name="connsiteX120" fmla="*/ 4885898 w 6086901"/>
                <a:gd name="connsiteY120" fmla="*/ 1037230 h 4148919"/>
                <a:gd name="connsiteX121" fmla="*/ 4838131 w 6086901"/>
                <a:gd name="connsiteY121" fmla="*/ 1098645 h 4148919"/>
                <a:gd name="connsiteX122" fmla="*/ 4885898 w 6086901"/>
                <a:gd name="connsiteY122" fmla="*/ 1112292 h 4148919"/>
                <a:gd name="connsiteX123" fmla="*/ 4872250 w 6086901"/>
                <a:gd name="connsiteY123" fmla="*/ 1166883 h 4148919"/>
                <a:gd name="connsiteX124" fmla="*/ 4920018 w 6086901"/>
                <a:gd name="connsiteY124" fmla="*/ 1221474 h 4148919"/>
                <a:gd name="connsiteX125" fmla="*/ 4810836 w 6086901"/>
                <a:gd name="connsiteY125" fmla="*/ 1282889 h 4148919"/>
                <a:gd name="connsiteX126" fmla="*/ 4735773 w 6086901"/>
                <a:gd name="connsiteY126" fmla="*/ 1344304 h 4148919"/>
                <a:gd name="connsiteX127" fmla="*/ 4667534 w 6086901"/>
                <a:gd name="connsiteY127" fmla="*/ 1344304 h 4148919"/>
                <a:gd name="connsiteX128" fmla="*/ 4633415 w 6086901"/>
                <a:gd name="connsiteY128" fmla="*/ 1344304 h 4148919"/>
                <a:gd name="connsiteX129" fmla="*/ 4544704 w 6086901"/>
                <a:gd name="connsiteY129" fmla="*/ 1371600 h 4148919"/>
                <a:gd name="connsiteX130" fmla="*/ 4503761 w 6086901"/>
                <a:gd name="connsiteY130" fmla="*/ 1398895 h 4148919"/>
                <a:gd name="connsiteX131" fmla="*/ 4531056 w 6086901"/>
                <a:gd name="connsiteY131" fmla="*/ 1473958 h 4148919"/>
                <a:gd name="connsiteX132" fmla="*/ 4551528 w 6086901"/>
                <a:gd name="connsiteY132" fmla="*/ 1494430 h 4148919"/>
                <a:gd name="connsiteX133" fmla="*/ 4510585 w 6086901"/>
                <a:gd name="connsiteY133" fmla="*/ 1576316 h 4148919"/>
                <a:gd name="connsiteX134" fmla="*/ 4462818 w 6086901"/>
                <a:gd name="connsiteY134" fmla="*/ 1617260 h 4148919"/>
                <a:gd name="connsiteX135" fmla="*/ 4435522 w 6086901"/>
                <a:gd name="connsiteY135" fmla="*/ 1637731 h 4148919"/>
                <a:gd name="connsiteX136" fmla="*/ 4394579 w 6086901"/>
                <a:gd name="connsiteY136" fmla="*/ 1685498 h 4148919"/>
                <a:gd name="connsiteX137" fmla="*/ 4326340 w 6086901"/>
                <a:gd name="connsiteY137" fmla="*/ 1740089 h 4148919"/>
                <a:gd name="connsiteX138" fmla="*/ 4251277 w 6086901"/>
                <a:gd name="connsiteY138" fmla="*/ 1781033 h 4148919"/>
                <a:gd name="connsiteX139" fmla="*/ 4189862 w 6086901"/>
                <a:gd name="connsiteY139" fmla="*/ 1862919 h 4148919"/>
                <a:gd name="connsiteX140" fmla="*/ 4155743 w 6086901"/>
                <a:gd name="connsiteY140" fmla="*/ 1862919 h 4148919"/>
                <a:gd name="connsiteX141" fmla="*/ 4026089 w 6086901"/>
                <a:gd name="connsiteY141" fmla="*/ 1951630 h 4148919"/>
                <a:gd name="connsiteX142" fmla="*/ 3991970 w 6086901"/>
                <a:gd name="connsiteY142" fmla="*/ 1917510 h 4148919"/>
                <a:gd name="connsiteX143" fmla="*/ 3916907 w 6086901"/>
                <a:gd name="connsiteY143" fmla="*/ 1910686 h 4148919"/>
                <a:gd name="connsiteX144" fmla="*/ 3903259 w 6086901"/>
                <a:gd name="connsiteY144" fmla="*/ 1897039 h 4148919"/>
                <a:gd name="connsiteX145" fmla="*/ 3951027 w 6086901"/>
                <a:gd name="connsiteY145" fmla="*/ 1821976 h 4148919"/>
                <a:gd name="connsiteX146" fmla="*/ 3951027 w 6086901"/>
                <a:gd name="connsiteY146" fmla="*/ 1781033 h 4148919"/>
                <a:gd name="connsiteX147" fmla="*/ 4012442 w 6086901"/>
                <a:gd name="connsiteY147" fmla="*/ 1726442 h 4148919"/>
                <a:gd name="connsiteX148" fmla="*/ 4026089 w 6086901"/>
                <a:gd name="connsiteY148" fmla="*/ 1692322 h 4148919"/>
                <a:gd name="connsiteX149" fmla="*/ 4019265 w 6086901"/>
                <a:gd name="connsiteY149" fmla="*/ 1603612 h 4148919"/>
                <a:gd name="connsiteX150" fmla="*/ 3998794 w 6086901"/>
                <a:gd name="connsiteY150" fmla="*/ 1562669 h 4148919"/>
                <a:gd name="connsiteX151" fmla="*/ 3978322 w 6086901"/>
                <a:gd name="connsiteY151" fmla="*/ 1514901 h 4148919"/>
                <a:gd name="connsiteX152" fmla="*/ 3916907 w 6086901"/>
                <a:gd name="connsiteY152" fmla="*/ 1419367 h 4148919"/>
                <a:gd name="connsiteX153" fmla="*/ 3855492 w 6086901"/>
                <a:gd name="connsiteY153" fmla="*/ 1412543 h 4148919"/>
                <a:gd name="connsiteX154" fmla="*/ 3807725 w 6086901"/>
                <a:gd name="connsiteY154" fmla="*/ 1487606 h 4148919"/>
                <a:gd name="connsiteX155" fmla="*/ 3787253 w 6086901"/>
                <a:gd name="connsiteY155" fmla="*/ 1508077 h 4148919"/>
                <a:gd name="connsiteX156" fmla="*/ 3759958 w 6086901"/>
                <a:gd name="connsiteY156" fmla="*/ 1508077 h 4148919"/>
                <a:gd name="connsiteX157" fmla="*/ 3759958 w 6086901"/>
                <a:gd name="connsiteY157" fmla="*/ 1467134 h 4148919"/>
                <a:gd name="connsiteX158" fmla="*/ 3780430 w 6086901"/>
                <a:gd name="connsiteY158" fmla="*/ 1412543 h 4148919"/>
                <a:gd name="connsiteX159" fmla="*/ 3807725 w 6086901"/>
                <a:gd name="connsiteY159" fmla="*/ 1357952 h 4148919"/>
                <a:gd name="connsiteX160" fmla="*/ 3807725 w 6086901"/>
                <a:gd name="connsiteY160" fmla="*/ 1310185 h 4148919"/>
                <a:gd name="connsiteX161" fmla="*/ 3800901 w 6086901"/>
                <a:gd name="connsiteY161" fmla="*/ 1276066 h 4148919"/>
                <a:gd name="connsiteX162" fmla="*/ 3773606 w 6086901"/>
                <a:gd name="connsiteY162" fmla="*/ 1221474 h 4148919"/>
                <a:gd name="connsiteX163" fmla="*/ 3780430 w 6086901"/>
                <a:gd name="connsiteY163" fmla="*/ 1173707 h 4148919"/>
                <a:gd name="connsiteX164" fmla="*/ 3698543 w 6086901"/>
                <a:gd name="connsiteY164" fmla="*/ 1139588 h 4148919"/>
                <a:gd name="connsiteX165" fmla="*/ 3603009 w 6086901"/>
                <a:gd name="connsiteY165" fmla="*/ 1139588 h 4148919"/>
                <a:gd name="connsiteX166" fmla="*/ 3575713 w 6086901"/>
                <a:gd name="connsiteY166" fmla="*/ 1112292 h 4148919"/>
                <a:gd name="connsiteX167" fmla="*/ 3534770 w 6086901"/>
                <a:gd name="connsiteY167" fmla="*/ 1132764 h 4148919"/>
                <a:gd name="connsiteX168" fmla="*/ 3514298 w 6086901"/>
                <a:gd name="connsiteY168" fmla="*/ 1139588 h 4148919"/>
                <a:gd name="connsiteX169" fmla="*/ 3514298 w 6086901"/>
                <a:gd name="connsiteY169" fmla="*/ 1187355 h 4148919"/>
                <a:gd name="connsiteX170" fmla="*/ 3548418 w 6086901"/>
                <a:gd name="connsiteY170" fmla="*/ 1194179 h 4148919"/>
                <a:gd name="connsiteX171" fmla="*/ 3507474 w 6086901"/>
                <a:gd name="connsiteY171" fmla="*/ 1214651 h 4148919"/>
                <a:gd name="connsiteX172" fmla="*/ 3500650 w 6086901"/>
                <a:gd name="connsiteY172" fmla="*/ 1303361 h 4148919"/>
                <a:gd name="connsiteX173" fmla="*/ 3473355 w 6086901"/>
                <a:gd name="connsiteY173" fmla="*/ 1310185 h 4148919"/>
                <a:gd name="connsiteX174" fmla="*/ 3446059 w 6086901"/>
                <a:gd name="connsiteY174" fmla="*/ 1262418 h 4148919"/>
                <a:gd name="connsiteX175" fmla="*/ 3391468 w 6086901"/>
                <a:gd name="connsiteY175" fmla="*/ 1330657 h 4148919"/>
                <a:gd name="connsiteX176" fmla="*/ 3357349 w 6086901"/>
                <a:gd name="connsiteY176" fmla="*/ 1419367 h 4148919"/>
                <a:gd name="connsiteX177" fmla="*/ 3364173 w 6086901"/>
                <a:gd name="connsiteY177" fmla="*/ 1514901 h 4148919"/>
                <a:gd name="connsiteX178" fmla="*/ 3377821 w 6086901"/>
                <a:gd name="connsiteY178" fmla="*/ 1603612 h 4148919"/>
                <a:gd name="connsiteX179" fmla="*/ 3418764 w 6086901"/>
                <a:gd name="connsiteY179" fmla="*/ 1658203 h 4148919"/>
                <a:gd name="connsiteX180" fmla="*/ 3439236 w 6086901"/>
                <a:gd name="connsiteY180" fmla="*/ 1705970 h 4148919"/>
                <a:gd name="connsiteX181" fmla="*/ 3432412 w 6086901"/>
                <a:gd name="connsiteY181" fmla="*/ 1808328 h 4148919"/>
                <a:gd name="connsiteX182" fmla="*/ 3418764 w 6086901"/>
                <a:gd name="connsiteY182" fmla="*/ 1903863 h 4148919"/>
                <a:gd name="connsiteX183" fmla="*/ 3405116 w 6086901"/>
                <a:gd name="connsiteY183" fmla="*/ 1951630 h 4148919"/>
                <a:gd name="connsiteX184" fmla="*/ 3384645 w 6086901"/>
                <a:gd name="connsiteY184" fmla="*/ 1992573 h 4148919"/>
                <a:gd name="connsiteX185" fmla="*/ 3295934 w 6086901"/>
                <a:gd name="connsiteY185" fmla="*/ 2033516 h 4148919"/>
                <a:gd name="connsiteX186" fmla="*/ 3220871 w 6086901"/>
                <a:gd name="connsiteY186" fmla="*/ 1917510 h 4148919"/>
                <a:gd name="connsiteX187" fmla="*/ 3227695 w 6086901"/>
                <a:gd name="connsiteY187" fmla="*/ 1835624 h 4148919"/>
                <a:gd name="connsiteX188" fmla="*/ 3186752 w 6086901"/>
                <a:gd name="connsiteY188" fmla="*/ 1726442 h 4148919"/>
                <a:gd name="connsiteX189" fmla="*/ 3179928 w 6086901"/>
                <a:gd name="connsiteY189" fmla="*/ 1658203 h 4148919"/>
                <a:gd name="connsiteX190" fmla="*/ 3186752 w 6086901"/>
                <a:gd name="connsiteY190" fmla="*/ 1610436 h 4148919"/>
                <a:gd name="connsiteX191" fmla="*/ 3193576 w 6086901"/>
                <a:gd name="connsiteY191" fmla="*/ 1535373 h 4148919"/>
                <a:gd name="connsiteX192" fmla="*/ 3220871 w 6086901"/>
                <a:gd name="connsiteY192" fmla="*/ 1521725 h 4148919"/>
                <a:gd name="connsiteX193" fmla="*/ 3220871 w 6086901"/>
                <a:gd name="connsiteY193" fmla="*/ 1426191 h 4148919"/>
                <a:gd name="connsiteX194" fmla="*/ 3241343 w 6086901"/>
                <a:gd name="connsiteY194" fmla="*/ 1371600 h 4148919"/>
                <a:gd name="connsiteX195" fmla="*/ 3241343 w 6086901"/>
                <a:gd name="connsiteY195" fmla="*/ 1303361 h 4148919"/>
                <a:gd name="connsiteX196" fmla="*/ 3207224 w 6086901"/>
                <a:gd name="connsiteY196" fmla="*/ 1323833 h 4148919"/>
                <a:gd name="connsiteX197" fmla="*/ 3186752 w 6086901"/>
                <a:gd name="connsiteY197" fmla="*/ 1385248 h 4148919"/>
                <a:gd name="connsiteX198" fmla="*/ 3152633 w 6086901"/>
                <a:gd name="connsiteY198" fmla="*/ 1426191 h 4148919"/>
                <a:gd name="connsiteX199" fmla="*/ 3138985 w 6086901"/>
                <a:gd name="connsiteY199" fmla="*/ 1446663 h 4148919"/>
                <a:gd name="connsiteX200" fmla="*/ 3132161 w 6086901"/>
                <a:gd name="connsiteY200" fmla="*/ 1392071 h 4148919"/>
                <a:gd name="connsiteX201" fmla="*/ 3152633 w 6086901"/>
                <a:gd name="connsiteY201" fmla="*/ 1337480 h 4148919"/>
                <a:gd name="connsiteX202" fmla="*/ 3159456 w 6086901"/>
                <a:gd name="connsiteY202" fmla="*/ 1282889 h 4148919"/>
                <a:gd name="connsiteX203" fmla="*/ 3207224 w 6086901"/>
                <a:gd name="connsiteY203" fmla="*/ 1160060 h 4148919"/>
                <a:gd name="connsiteX204" fmla="*/ 3254991 w 6086901"/>
                <a:gd name="connsiteY204" fmla="*/ 1160060 h 4148919"/>
                <a:gd name="connsiteX205" fmla="*/ 3282286 w 6086901"/>
                <a:gd name="connsiteY205" fmla="*/ 1160060 h 4148919"/>
                <a:gd name="connsiteX206" fmla="*/ 3289110 w 6086901"/>
                <a:gd name="connsiteY206" fmla="*/ 1180531 h 4148919"/>
                <a:gd name="connsiteX207" fmla="*/ 3336877 w 6086901"/>
                <a:gd name="connsiteY207" fmla="*/ 1119116 h 4148919"/>
                <a:gd name="connsiteX208" fmla="*/ 3446059 w 6086901"/>
                <a:gd name="connsiteY208" fmla="*/ 1064525 h 4148919"/>
                <a:gd name="connsiteX209" fmla="*/ 3548418 w 6086901"/>
                <a:gd name="connsiteY209" fmla="*/ 1071349 h 4148919"/>
                <a:gd name="connsiteX210" fmla="*/ 3555242 w 6086901"/>
                <a:gd name="connsiteY210" fmla="*/ 1078173 h 4148919"/>
                <a:gd name="connsiteX211" fmla="*/ 3568889 w 6086901"/>
                <a:gd name="connsiteY211" fmla="*/ 1044054 h 4148919"/>
                <a:gd name="connsiteX212" fmla="*/ 3616656 w 6086901"/>
                <a:gd name="connsiteY212" fmla="*/ 1044054 h 4148919"/>
                <a:gd name="connsiteX213" fmla="*/ 3623480 w 6086901"/>
                <a:gd name="connsiteY213" fmla="*/ 1030406 h 4148919"/>
                <a:gd name="connsiteX214" fmla="*/ 3562065 w 6086901"/>
                <a:gd name="connsiteY214" fmla="*/ 982639 h 4148919"/>
                <a:gd name="connsiteX215" fmla="*/ 3493827 w 6086901"/>
                <a:gd name="connsiteY215" fmla="*/ 996286 h 4148919"/>
                <a:gd name="connsiteX216" fmla="*/ 3466531 w 6086901"/>
                <a:gd name="connsiteY216" fmla="*/ 982639 h 4148919"/>
                <a:gd name="connsiteX217" fmla="*/ 3459707 w 6086901"/>
                <a:gd name="connsiteY217" fmla="*/ 914400 h 4148919"/>
                <a:gd name="connsiteX218" fmla="*/ 3357349 w 6086901"/>
                <a:gd name="connsiteY218" fmla="*/ 962167 h 4148919"/>
                <a:gd name="connsiteX219" fmla="*/ 3289110 w 6086901"/>
                <a:gd name="connsiteY219" fmla="*/ 1003110 h 4148919"/>
                <a:gd name="connsiteX220" fmla="*/ 3254991 w 6086901"/>
                <a:gd name="connsiteY220" fmla="*/ 1037230 h 4148919"/>
                <a:gd name="connsiteX221" fmla="*/ 3200400 w 6086901"/>
                <a:gd name="connsiteY221" fmla="*/ 1016758 h 4148919"/>
                <a:gd name="connsiteX222" fmla="*/ 3179928 w 6086901"/>
                <a:gd name="connsiteY222" fmla="*/ 1030406 h 4148919"/>
                <a:gd name="connsiteX223" fmla="*/ 3118513 w 6086901"/>
                <a:gd name="connsiteY223" fmla="*/ 989463 h 4148919"/>
                <a:gd name="connsiteX224" fmla="*/ 3063922 w 6086901"/>
                <a:gd name="connsiteY224" fmla="*/ 975815 h 4148919"/>
                <a:gd name="connsiteX225" fmla="*/ 3029803 w 6086901"/>
                <a:gd name="connsiteY225" fmla="*/ 968991 h 4148919"/>
                <a:gd name="connsiteX226" fmla="*/ 3016155 w 6086901"/>
                <a:gd name="connsiteY226" fmla="*/ 989463 h 4148919"/>
                <a:gd name="connsiteX227" fmla="*/ 2995683 w 6086901"/>
                <a:gd name="connsiteY227" fmla="*/ 914400 h 4148919"/>
                <a:gd name="connsiteX228" fmla="*/ 3036627 w 6086901"/>
                <a:gd name="connsiteY228" fmla="*/ 900752 h 4148919"/>
                <a:gd name="connsiteX229" fmla="*/ 3057098 w 6086901"/>
                <a:gd name="connsiteY229" fmla="*/ 839337 h 4148919"/>
                <a:gd name="connsiteX230" fmla="*/ 3009331 w 6086901"/>
                <a:gd name="connsiteY230" fmla="*/ 846161 h 4148919"/>
                <a:gd name="connsiteX231" fmla="*/ 2913797 w 6086901"/>
                <a:gd name="connsiteY231" fmla="*/ 941695 h 4148919"/>
                <a:gd name="connsiteX232" fmla="*/ 2866030 w 6086901"/>
                <a:gd name="connsiteY232" fmla="*/ 975815 h 4148919"/>
                <a:gd name="connsiteX233" fmla="*/ 2831910 w 6086901"/>
                <a:gd name="connsiteY233" fmla="*/ 1016758 h 4148919"/>
                <a:gd name="connsiteX234" fmla="*/ 2784143 w 6086901"/>
                <a:gd name="connsiteY234" fmla="*/ 1030406 h 4148919"/>
                <a:gd name="connsiteX235" fmla="*/ 2729552 w 6086901"/>
                <a:gd name="connsiteY235" fmla="*/ 1078173 h 4148919"/>
                <a:gd name="connsiteX236" fmla="*/ 2647665 w 6086901"/>
                <a:gd name="connsiteY236" fmla="*/ 1071349 h 4148919"/>
                <a:gd name="connsiteX237" fmla="*/ 2640842 w 6086901"/>
                <a:gd name="connsiteY237" fmla="*/ 1037230 h 4148919"/>
                <a:gd name="connsiteX238" fmla="*/ 2613546 w 6086901"/>
                <a:gd name="connsiteY238" fmla="*/ 1030406 h 4148919"/>
                <a:gd name="connsiteX239" fmla="*/ 2545307 w 6086901"/>
                <a:gd name="connsiteY239" fmla="*/ 1050877 h 4148919"/>
                <a:gd name="connsiteX240" fmla="*/ 2538483 w 6086901"/>
                <a:gd name="connsiteY240" fmla="*/ 1057701 h 4148919"/>
                <a:gd name="connsiteX241" fmla="*/ 2477068 w 6086901"/>
                <a:gd name="connsiteY241" fmla="*/ 1057701 h 4148919"/>
                <a:gd name="connsiteX242" fmla="*/ 2524836 w 6086901"/>
                <a:gd name="connsiteY242" fmla="*/ 1003110 h 4148919"/>
                <a:gd name="connsiteX243" fmla="*/ 2524836 w 6086901"/>
                <a:gd name="connsiteY243" fmla="*/ 1003110 h 4148919"/>
                <a:gd name="connsiteX244" fmla="*/ 2599898 w 6086901"/>
                <a:gd name="connsiteY244" fmla="*/ 914400 h 4148919"/>
                <a:gd name="connsiteX245" fmla="*/ 2640842 w 6086901"/>
                <a:gd name="connsiteY245" fmla="*/ 852985 h 4148919"/>
                <a:gd name="connsiteX246" fmla="*/ 2715904 w 6086901"/>
                <a:gd name="connsiteY246" fmla="*/ 832513 h 4148919"/>
                <a:gd name="connsiteX247" fmla="*/ 2784143 w 6086901"/>
                <a:gd name="connsiteY247" fmla="*/ 777922 h 4148919"/>
                <a:gd name="connsiteX248" fmla="*/ 2661313 w 6086901"/>
                <a:gd name="connsiteY248" fmla="*/ 771098 h 4148919"/>
                <a:gd name="connsiteX249" fmla="*/ 2606722 w 6086901"/>
                <a:gd name="connsiteY249" fmla="*/ 750627 h 4148919"/>
                <a:gd name="connsiteX250" fmla="*/ 2558955 w 6086901"/>
                <a:gd name="connsiteY250" fmla="*/ 750627 h 4148919"/>
                <a:gd name="connsiteX251" fmla="*/ 2545307 w 6086901"/>
                <a:gd name="connsiteY251" fmla="*/ 771098 h 4148919"/>
                <a:gd name="connsiteX252" fmla="*/ 2497540 w 6086901"/>
                <a:gd name="connsiteY252" fmla="*/ 771098 h 4148919"/>
                <a:gd name="connsiteX253" fmla="*/ 2415653 w 6086901"/>
                <a:gd name="connsiteY253" fmla="*/ 730155 h 4148919"/>
                <a:gd name="connsiteX254" fmla="*/ 2395182 w 6086901"/>
                <a:gd name="connsiteY254" fmla="*/ 736979 h 4148919"/>
                <a:gd name="connsiteX255" fmla="*/ 2361062 w 6086901"/>
                <a:gd name="connsiteY255" fmla="*/ 702860 h 4148919"/>
                <a:gd name="connsiteX256" fmla="*/ 2354239 w 6086901"/>
                <a:gd name="connsiteY256" fmla="*/ 696036 h 4148919"/>
                <a:gd name="connsiteX257" fmla="*/ 2231409 w 6086901"/>
                <a:gd name="connsiteY257" fmla="*/ 689212 h 4148919"/>
                <a:gd name="connsiteX258" fmla="*/ 2197289 w 6086901"/>
                <a:gd name="connsiteY258" fmla="*/ 716507 h 4148919"/>
                <a:gd name="connsiteX259" fmla="*/ 2149522 w 6086901"/>
                <a:gd name="connsiteY259" fmla="*/ 682388 h 4148919"/>
                <a:gd name="connsiteX260" fmla="*/ 2053988 w 6086901"/>
                <a:gd name="connsiteY260" fmla="*/ 655092 h 4148919"/>
                <a:gd name="connsiteX261" fmla="*/ 1965277 w 6086901"/>
                <a:gd name="connsiteY261" fmla="*/ 641445 h 4148919"/>
                <a:gd name="connsiteX262" fmla="*/ 1705970 w 6086901"/>
                <a:gd name="connsiteY262" fmla="*/ 661916 h 4148919"/>
                <a:gd name="connsiteX263" fmla="*/ 1569492 w 6086901"/>
                <a:gd name="connsiteY263" fmla="*/ 661916 h 4148919"/>
                <a:gd name="connsiteX264" fmla="*/ 1494430 w 6086901"/>
                <a:gd name="connsiteY264" fmla="*/ 668740 h 4148919"/>
                <a:gd name="connsiteX265" fmla="*/ 955343 w 6086901"/>
                <a:gd name="connsiteY265" fmla="*/ 661916 h 4148919"/>
                <a:gd name="connsiteX266" fmla="*/ 818865 w 6086901"/>
                <a:gd name="connsiteY266" fmla="*/ 648269 h 4148919"/>
                <a:gd name="connsiteX267" fmla="*/ 95534 w 6086901"/>
                <a:gd name="connsiteY267" fmla="*/ 600501 h 4148919"/>
                <a:gd name="connsiteX268" fmla="*/ 0 w 6086901"/>
                <a:gd name="connsiteY268" fmla="*/ 566382 h 414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</a:cxnLst>
              <a:rect l="l" t="t" r="r" b="b"/>
              <a:pathLst>
                <a:path w="6086901" h="4148919">
                  <a:moveTo>
                    <a:pt x="4667534" y="4148919"/>
                  </a:moveTo>
                  <a:lnTo>
                    <a:pt x="4647062" y="4026089"/>
                  </a:lnTo>
                  <a:lnTo>
                    <a:pt x="4660710" y="4012442"/>
                  </a:lnTo>
                  <a:lnTo>
                    <a:pt x="4688006" y="3835021"/>
                  </a:lnTo>
                  <a:lnTo>
                    <a:pt x="4708477" y="3807725"/>
                  </a:lnTo>
                  <a:lnTo>
                    <a:pt x="4701653" y="3732663"/>
                  </a:lnTo>
                  <a:lnTo>
                    <a:pt x="4735773" y="3732663"/>
                  </a:lnTo>
                  <a:lnTo>
                    <a:pt x="4797188" y="3671248"/>
                  </a:lnTo>
                  <a:lnTo>
                    <a:pt x="4885898" y="3568889"/>
                  </a:lnTo>
                  <a:lnTo>
                    <a:pt x="4933665" y="3487003"/>
                  </a:lnTo>
                  <a:lnTo>
                    <a:pt x="4981433" y="3425588"/>
                  </a:lnTo>
                  <a:lnTo>
                    <a:pt x="4988256" y="3391469"/>
                  </a:lnTo>
                  <a:lnTo>
                    <a:pt x="5049671" y="3309582"/>
                  </a:lnTo>
                  <a:lnTo>
                    <a:pt x="5076967" y="3275463"/>
                  </a:lnTo>
                  <a:lnTo>
                    <a:pt x="5138382" y="3254991"/>
                  </a:lnTo>
                  <a:lnTo>
                    <a:pt x="5152030" y="3200400"/>
                  </a:lnTo>
                  <a:lnTo>
                    <a:pt x="5247564" y="3063922"/>
                  </a:lnTo>
                  <a:lnTo>
                    <a:pt x="5295331" y="3057098"/>
                  </a:lnTo>
                  <a:lnTo>
                    <a:pt x="5349922" y="2995683"/>
                  </a:lnTo>
                  <a:lnTo>
                    <a:pt x="5349922" y="2995683"/>
                  </a:lnTo>
                  <a:lnTo>
                    <a:pt x="5261212" y="3022979"/>
                  </a:lnTo>
                  <a:lnTo>
                    <a:pt x="5254388" y="3009331"/>
                  </a:lnTo>
                  <a:lnTo>
                    <a:pt x="5295331" y="2975212"/>
                  </a:lnTo>
                  <a:lnTo>
                    <a:pt x="5295331" y="2913797"/>
                  </a:lnTo>
                  <a:lnTo>
                    <a:pt x="5268036" y="2913797"/>
                  </a:lnTo>
                  <a:lnTo>
                    <a:pt x="5315803" y="2866030"/>
                  </a:lnTo>
                  <a:lnTo>
                    <a:pt x="5363570" y="2872854"/>
                  </a:lnTo>
                  <a:lnTo>
                    <a:pt x="5418161" y="2777319"/>
                  </a:lnTo>
                  <a:lnTo>
                    <a:pt x="5390865" y="2715904"/>
                  </a:lnTo>
                  <a:lnTo>
                    <a:pt x="5363570" y="2763671"/>
                  </a:lnTo>
                  <a:lnTo>
                    <a:pt x="5302155" y="2756848"/>
                  </a:lnTo>
                  <a:lnTo>
                    <a:pt x="5240740" y="2777319"/>
                  </a:lnTo>
                  <a:lnTo>
                    <a:pt x="5233916" y="2709080"/>
                  </a:lnTo>
                  <a:lnTo>
                    <a:pt x="5268036" y="2736376"/>
                  </a:lnTo>
                  <a:lnTo>
                    <a:pt x="5349922" y="2674961"/>
                  </a:lnTo>
                  <a:lnTo>
                    <a:pt x="5315803" y="2552131"/>
                  </a:lnTo>
                  <a:lnTo>
                    <a:pt x="5158853" y="2552131"/>
                  </a:lnTo>
                  <a:lnTo>
                    <a:pt x="5240740" y="2518012"/>
                  </a:lnTo>
                  <a:lnTo>
                    <a:pt x="5186149" y="2483892"/>
                  </a:lnTo>
                  <a:lnTo>
                    <a:pt x="5213445" y="2442949"/>
                  </a:lnTo>
                  <a:lnTo>
                    <a:pt x="5158853" y="2402006"/>
                  </a:lnTo>
                  <a:lnTo>
                    <a:pt x="5165677" y="2381534"/>
                  </a:lnTo>
                  <a:lnTo>
                    <a:pt x="5199797" y="2381534"/>
                  </a:lnTo>
                  <a:lnTo>
                    <a:pt x="5206621" y="2367886"/>
                  </a:lnTo>
                  <a:lnTo>
                    <a:pt x="5152030" y="2299648"/>
                  </a:lnTo>
                  <a:lnTo>
                    <a:pt x="5172501" y="2279176"/>
                  </a:lnTo>
                  <a:lnTo>
                    <a:pt x="5152030" y="2258704"/>
                  </a:lnTo>
                  <a:lnTo>
                    <a:pt x="5117910" y="2135874"/>
                  </a:lnTo>
                  <a:lnTo>
                    <a:pt x="5083791" y="2115403"/>
                  </a:lnTo>
                  <a:lnTo>
                    <a:pt x="5152030" y="2019869"/>
                  </a:lnTo>
                  <a:lnTo>
                    <a:pt x="5158853" y="2142698"/>
                  </a:lnTo>
                  <a:lnTo>
                    <a:pt x="5199797" y="2190466"/>
                  </a:lnTo>
                  <a:lnTo>
                    <a:pt x="5206621" y="2204113"/>
                  </a:lnTo>
                  <a:lnTo>
                    <a:pt x="5261212" y="2299648"/>
                  </a:lnTo>
                  <a:lnTo>
                    <a:pt x="5308979" y="2306471"/>
                  </a:lnTo>
                  <a:lnTo>
                    <a:pt x="5274859" y="2367886"/>
                  </a:lnTo>
                  <a:lnTo>
                    <a:pt x="5308979" y="2429301"/>
                  </a:lnTo>
                  <a:lnTo>
                    <a:pt x="5343098" y="2340591"/>
                  </a:lnTo>
                  <a:lnTo>
                    <a:pt x="5356746" y="2115403"/>
                  </a:lnTo>
                  <a:lnTo>
                    <a:pt x="5254388" y="2074460"/>
                  </a:lnTo>
                  <a:lnTo>
                    <a:pt x="5254388" y="2006221"/>
                  </a:lnTo>
                  <a:lnTo>
                    <a:pt x="5349922" y="2026692"/>
                  </a:lnTo>
                  <a:lnTo>
                    <a:pt x="5356746" y="2060812"/>
                  </a:lnTo>
                  <a:lnTo>
                    <a:pt x="5404513" y="1931158"/>
                  </a:lnTo>
                  <a:lnTo>
                    <a:pt x="5404513" y="1931158"/>
                  </a:lnTo>
                  <a:lnTo>
                    <a:pt x="5445456" y="1746913"/>
                  </a:lnTo>
                  <a:lnTo>
                    <a:pt x="5397689" y="1733266"/>
                  </a:lnTo>
                  <a:lnTo>
                    <a:pt x="5397689" y="1665027"/>
                  </a:lnTo>
                  <a:lnTo>
                    <a:pt x="5479576" y="1521725"/>
                  </a:lnTo>
                  <a:lnTo>
                    <a:pt x="5704764" y="1385248"/>
                  </a:lnTo>
                  <a:lnTo>
                    <a:pt x="5732059" y="1317009"/>
                  </a:lnTo>
                  <a:lnTo>
                    <a:pt x="5759355" y="1310185"/>
                  </a:lnTo>
                  <a:lnTo>
                    <a:pt x="5807122" y="1310185"/>
                  </a:lnTo>
                  <a:lnTo>
                    <a:pt x="5834418" y="1262418"/>
                  </a:lnTo>
                  <a:lnTo>
                    <a:pt x="5861713" y="1276066"/>
                  </a:lnTo>
                  <a:lnTo>
                    <a:pt x="5936776" y="1173707"/>
                  </a:lnTo>
                  <a:lnTo>
                    <a:pt x="5868537" y="1132764"/>
                  </a:lnTo>
                  <a:lnTo>
                    <a:pt x="5868537" y="1194179"/>
                  </a:lnTo>
                  <a:lnTo>
                    <a:pt x="5854889" y="1221474"/>
                  </a:lnTo>
                  <a:lnTo>
                    <a:pt x="5813946" y="1214651"/>
                  </a:lnTo>
                  <a:lnTo>
                    <a:pt x="5752531" y="1153236"/>
                  </a:lnTo>
                  <a:lnTo>
                    <a:pt x="5725236" y="1146412"/>
                  </a:lnTo>
                  <a:lnTo>
                    <a:pt x="5725236" y="1084997"/>
                  </a:lnTo>
                  <a:lnTo>
                    <a:pt x="5732059" y="1057701"/>
                  </a:lnTo>
                  <a:lnTo>
                    <a:pt x="5711588" y="1044054"/>
                  </a:lnTo>
                  <a:lnTo>
                    <a:pt x="5704764" y="975815"/>
                  </a:lnTo>
                  <a:lnTo>
                    <a:pt x="5711588" y="928048"/>
                  </a:lnTo>
                  <a:lnTo>
                    <a:pt x="5738883" y="873457"/>
                  </a:lnTo>
                  <a:lnTo>
                    <a:pt x="5745707" y="818866"/>
                  </a:lnTo>
                  <a:lnTo>
                    <a:pt x="5813946" y="784746"/>
                  </a:lnTo>
                  <a:lnTo>
                    <a:pt x="5813946" y="784746"/>
                  </a:lnTo>
                  <a:lnTo>
                    <a:pt x="5861713" y="696036"/>
                  </a:lnTo>
                  <a:lnTo>
                    <a:pt x="5868537" y="648269"/>
                  </a:lnTo>
                  <a:lnTo>
                    <a:pt x="5861713" y="607325"/>
                  </a:lnTo>
                  <a:lnTo>
                    <a:pt x="5895833" y="600501"/>
                  </a:lnTo>
                  <a:lnTo>
                    <a:pt x="5909480" y="620973"/>
                  </a:lnTo>
                  <a:lnTo>
                    <a:pt x="5970895" y="566382"/>
                  </a:lnTo>
                  <a:lnTo>
                    <a:pt x="6086901" y="443552"/>
                  </a:lnTo>
                  <a:lnTo>
                    <a:pt x="6086901" y="382137"/>
                  </a:lnTo>
                  <a:lnTo>
                    <a:pt x="6045958" y="348018"/>
                  </a:lnTo>
                  <a:lnTo>
                    <a:pt x="5991367" y="320722"/>
                  </a:lnTo>
                  <a:lnTo>
                    <a:pt x="5970895" y="279779"/>
                  </a:lnTo>
                  <a:lnTo>
                    <a:pt x="5916304" y="266131"/>
                  </a:lnTo>
                  <a:lnTo>
                    <a:pt x="5820770" y="47767"/>
                  </a:lnTo>
                  <a:lnTo>
                    <a:pt x="5793474" y="6824"/>
                  </a:lnTo>
                  <a:lnTo>
                    <a:pt x="5732059" y="0"/>
                  </a:lnTo>
                  <a:lnTo>
                    <a:pt x="5704764" y="40943"/>
                  </a:lnTo>
                  <a:lnTo>
                    <a:pt x="5622877" y="88710"/>
                  </a:lnTo>
                  <a:lnTo>
                    <a:pt x="5588758" y="61415"/>
                  </a:lnTo>
                  <a:lnTo>
                    <a:pt x="5554639" y="191069"/>
                  </a:lnTo>
                  <a:lnTo>
                    <a:pt x="5547815" y="464024"/>
                  </a:lnTo>
                  <a:lnTo>
                    <a:pt x="5534167" y="484495"/>
                  </a:lnTo>
                  <a:lnTo>
                    <a:pt x="5527343" y="573206"/>
                  </a:lnTo>
                  <a:lnTo>
                    <a:pt x="5472752" y="586854"/>
                  </a:lnTo>
                  <a:lnTo>
                    <a:pt x="5472752" y="607325"/>
                  </a:lnTo>
                  <a:lnTo>
                    <a:pt x="5452280" y="627797"/>
                  </a:lnTo>
                  <a:lnTo>
                    <a:pt x="5465928" y="648269"/>
                  </a:lnTo>
                  <a:lnTo>
                    <a:pt x="4974609" y="839337"/>
                  </a:lnTo>
                  <a:lnTo>
                    <a:pt x="4899546" y="934871"/>
                  </a:lnTo>
                  <a:lnTo>
                    <a:pt x="4899546" y="989463"/>
                  </a:lnTo>
                  <a:lnTo>
                    <a:pt x="4885898" y="1037230"/>
                  </a:lnTo>
                  <a:lnTo>
                    <a:pt x="4838131" y="1098645"/>
                  </a:lnTo>
                  <a:lnTo>
                    <a:pt x="4885898" y="1112292"/>
                  </a:lnTo>
                  <a:lnTo>
                    <a:pt x="4872250" y="1166883"/>
                  </a:lnTo>
                  <a:lnTo>
                    <a:pt x="4920018" y="1221474"/>
                  </a:lnTo>
                  <a:lnTo>
                    <a:pt x="4810836" y="1282889"/>
                  </a:lnTo>
                  <a:lnTo>
                    <a:pt x="4735773" y="1344304"/>
                  </a:lnTo>
                  <a:lnTo>
                    <a:pt x="4667534" y="1344304"/>
                  </a:lnTo>
                  <a:lnTo>
                    <a:pt x="4633415" y="1344304"/>
                  </a:lnTo>
                  <a:lnTo>
                    <a:pt x="4544704" y="1371600"/>
                  </a:lnTo>
                  <a:lnTo>
                    <a:pt x="4503761" y="1398895"/>
                  </a:lnTo>
                  <a:lnTo>
                    <a:pt x="4531056" y="1473958"/>
                  </a:lnTo>
                  <a:lnTo>
                    <a:pt x="4551528" y="1494430"/>
                  </a:lnTo>
                  <a:lnTo>
                    <a:pt x="4510585" y="1576316"/>
                  </a:lnTo>
                  <a:lnTo>
                    <a:pt x="4462818" y="1617260"/>
                  </a:lnTo>
                  <a:lnTo>
                    <a:pt x="4435522" y="1637731"/>
                  </a:lnTo>
                  <a:lnTo>
                    <a:pt x="4394579" y="1685498"/>
                  </a:lnTo>
                  <a:lnTo>
                    <a:pt x="4326340" y="1740089"/>
                  </a:lnTo>
                  <a:lnTo>
                    <a:pt x="4251277" y="1781033"/>
                  </a:lnTo>
                  <a:lnTo>
                    <a:pt x="4189862" y="1862919"/>
                  </a:lnTo>
                  <a:lnTo>
                    <a:pt x="4155743" y="1862919"/>
                  </a:lnTo>
                  <a:lnTo>
                    <a:pt x="4026089" y="1951630"/>
                  </a:lnTo>
                  <a:lnTo>
                    <a:pt x="3991970" y="1917510"/>
                  </a:lnTo>
                  <a:lnTo>
                    <a:pt x="3916907" y="1910686"/>
                  </a:lnTo>
                  <a:lnTo>
                    <a:pt x="3903259" y="1897039"/>
                  </a:lnTo>
                  <a:lnTo>
                    <a:pt x="3951027" y="1821976"/>
                  </a:lnTo>
                  <a:lnTo>
                    <a:pt x="3951027" y="1781033"/>
                  </a:lnTo>
                  <a:lnTo>
                    <a:pt x="4012442" y="1726442"/>
                  </a:lnTo>
                  <a:lnTo>
                    <a:pt x="4026089" y="1692322"/>
                  </a:lnTo>
                  <a:lnTo>
                    <a:pt x="4019265" y="1603612"/>
                  </a:lnTo>
                  <a:lnTo>
                    <a:pt x="3998794" y="1562669"/>
                  </a:lnTo>
                  <a:lnTo>
                    <a:pt x="3978322" y="1514901"/>
                  </a:lnTo>
                  <a:lnTo>
                    <a:pt x="3916907" y="1419367"/>
                  </a:lnTo>
                  <a:lnTo>
                    <a:pt x="3855492" y="1412543"/>
                  </a:lnTo>
                  <a:lnTo>
                    <a:pt x="3807725" y="1487606"/>
                  </a:lnTo>
                  <a:lnTo>
                    <a:pt x="3787253" y="1508077"/>
                  </a:lnTo>
                  <a:lnTo>
                    <a:pt x="3759958" y="1508077"/>
                  </a:lnTo>
                  <a:lnTo>
                    <a:pt x="3759958" y="1467134"/>
                  </a:lnTo>
                  <a:lnTo>
                    <a:pt x="3780430" y="1412543"/>
                  </a:lnTo>
                  <a:lnTo>
                    <a:pt x="3807725" y="1357952"/>
                  </a:lnTo>
                  <a:lnTo>
                    <a:pt x="3807725" y="1310185"/>
                  </a:lnTo>
                  <a:lnTo>
                    <a:pt x="3800901" y="1276066"/>
                  </a:lnTo>
                  <a:lnTo>
                    <a:pt x="3773606" y="1221474"/>
                  </a:lnTo>
                  <a:lnTo>
                    <a:pt x="3780430" y="1173707"/>
                  </a:lnTo>
                  <a:lnTo>
                    <a:pt x="3698543" y="1139588"/>
                  </a:lnTo>
                  <a:lnTo>
                    <a:pt x="3603009" y="1139588"/>
                  </a:lnTo>
                  <a:lnTo>
                    <a:pt x="3575713" y="1112292"/>
                  </a:lnTo>
                  <a:lnTo>
                    <a:pt x="3534770" y="1132764"/>
                  </a:lnTo>
                  <a:lnTo>
                    <a:pt x="3514298" y="1139588"/>
                  </a:lnTo>
                  <a:lnTo>
                    <a:pt x="3514298" y="1187355"/>
                  </a:lnTo>
                  <a:lnTo>
                    <a:pt x="3548418" y="1194179"/>
                  </a:lnTo>
                  <a:lnTo>
                    <a:pt x="3507474" y="1214651"/>
                  </a:lnTo>
                  <a:lnTo>
                    <a:pt x="3500650" y="1303361"/>
                  </a:lnTo>
                  <a:lnTo>
                    <a:pt x="3473355" y="1310185"/>
                  </a:lnTo>
                  <a:lnTo>
                    <a:pt x="3446059" y="1262418"/>
                  </a:lnTo>
                  <a:lnTo>
                    <a:pt x="3391468" y="1330657"/>
                  </a:lnTo>
                  <a:lnTo>
                    <a:pt x="3357349" y="1419367"/>
                  </a:lnTo>
                  <a:lnTo>
                    <a:pt x="3364173" y="1514901"/>
                  </a:lnTo>
                  <a:lnTo>
                    <a:pt x="3377821" y="1603612"/>
                  </a:lnTo>
                  <a:lnTo>
                    <a:pt x="3418764" y="1658203"/>
                  </a:lnTo>
                  <a:lnTo>
                    <a:pt x="3439236" y="1705970"/>
                  </a:lnTo>
                  <a:lnTo>
                    <a:pt x="3432412" y="1808328"/>
                  </a:lnTo>
                  <a:lnTo>
                    <a:pt x="3418764" y="1903863"/>
                  </a:lnTo>
                  <a:lnTo>
                    <a:pt x="3405116" y="1951630"/>
                  </a:lnTo>
                  <a:lnTo>
                    <a:pt x="3384645" y="1992573"/>
                  </a:lnTo>
                  <a:lnTo>
                    <a:pt x="3295934" y="2033516"/>
                  </a:lnTo>
                  <a:lnTo>
                    <a:pt x="3220871" y="1917510"/>
                  </a:lnTo>
                  <a:lnTo>
                    <a:pt x="3227695" y="1835624"/>
                  </a:lnTo>
                  <a:lnTo>
                    <a:pt x="3186752" y="1726442"/>
                  </a:lnTo>
                  <a:lnTo>
                    <a:pt x="3179928" y="1658203"/>
                  </a:lnTo>
                  <a:lnTo>
                    <a:pt x="3186752" y="1610436"/>
                  </a:lnTo>
                  <a:lnTo>
                    <a:pt x="3193576" y="1535373"/>
                  </a:lnTo>
                  <a:lnTo>
                    <a:pt x="3220871" y="1521725"/>
                  </a:lnTo>
                  <a:lnTo>
                    <a:pt x="3220871" y="1426191"/>
                  </a:lnTo>
                  <a:lnTo>
                    <a:pt x="3241343" y="1371600"/>
                  </a:lnTo>
                  <a:lnTo>
                    <a:pt x="3241343" y="1303361"/>
                  </a:lnTo>
                  <a:lnTo>
                    <a:pt x="3207224" y="1323833"/>
                  </a:lnTo>
                  <a:lnTo>
                    <a:pt x="3186752" y="1385248"/>
                  </a:lnTo>
                  <a:lnTo>
                    <a:pt x="3152633" y="1426191"/>
                  </a:lnTo>
                  <a:lnTo>
                    <a:pt x="3138985" y="1446663"/>
                  </a:lnTo>
                  <a:lnTo>
                    <a:pt x="3132161" y="1392071"/>
                  </a:lnTo>
                  <a:lnTo>
                    <a:pt x="3152633" y="1337480"/>
                  </a:lnTo>
                  <a:lnTo>
                    <a:pt x="3159456" y="1282889"/>
                  </a:lnTo>
                  <a:lnTo>
                    <a:pt x="3207224" y="1160060"/>
                  </a:lnTo>
                  <a:lnTo>
                    <a:pt x="3254991" y="1160060"/>
                  </a:lnTo>
                  <a:lnTo>
                    <a:pt x="3282286" y="1160060"/>
                  </a:lnTo>
                  <a:lnTo>
                    <a:pt x="3289110" y="1180531"/>
                  </a:lnTo>
                  <a:lnTo>
                    <a:pt x="3336877" y="1119116"/>
                  </a:lnTo>
                  <a:lnTo>
                    <a:pt x="3446059" y="1064525"/>
                  </a:lnTo>
                  <a:lnTo>
                    <a:pt x="3548418" y="1071349"/>
                  </a:lnTo>
                  <a:lnTo>
                    <a:pt x="3555242" y="1078173"/>
                  </a:lnTo>
                  <a:lnTo>
                    <a:pt x="3568889" y="1044054"/>
                  </a:lnTo>
                  <a:lnTo>
                    <a:pt x="3616656" y="1044054"/>
                  </a:lnTo>
                  <a:lnTo>
                    <a:pt x="3623480" y="1030406"/>
                  </a:lnTo>
                  <a:lnTo>
                    <a:pt x="3562065" y="982639"/>
                  </a:lnTo>
                  <a:lnTo>
                    <a:pt x="3493827" y="996286"/>
                  </a:lnTo>
                  <a:lnTo>
                    <a:pt x="3466531" y="982639"/>
                  </a:lnTo>
                  <a:lnTo>
                    <a:pt x="3459707" y="914400"/>
                  </a:lnTo>
                  <a:lnTo>
                    <a:pt x="3357349" y="962167"/>
                  </a:lnTo>
                  <a:lnTo>
                    <a:pt x="3289110" y="1003110"/>
                  </a:lnTo>
                  <a:lnTo>
                    <a:pt x="3254991" y="1037230"/>
                  </a:lnTo>
                  <a:lnTo>
                    <a:pt x="3200400" y="1016758"/>
                  </a:lnTo>
                  <a:lnTo>
                    <a:pt x="3179928" y="1030406"/>
                  </a:lnTo>
                  <a:lnTo>
                    <a:pt x="3118513" y="989463"/>
                  </a:lnTo>
                  <a:lnTo>
                    <a:pt x="3063922" y="975815"/>
                  </a:lnTo>
                  <a:lnTo>
                    <a:pt x="3029803" y="968991"/>
                  </a:lnTo>
                  <a:lnTo>
                    <a:pt x="3016155" y="989463"/>
                  </a:lnTo>
                  <a:lnTo>
                    <a:pt x="2995683" y="914400"/>
                  </a:lnTo>
                  <a:lnTo>
                    <a:pt x="3036627" y="900752"/>
                  </a:lnTo>
                  <a:lnTo>
                    <a:pt x="3057098" y="839337"/>
                  </a:lnTo>
                  <a:lnTo>
                    <a:pt x="3009331" y="846161"/>
                  </a:lnTo>
                  <a:lnTo>
                    <a:pt x="2913797" y="941695"/>
                  </a:lnTo>
                  <a:lnTo>
                    <a:pt x="2866030" y="975815"/>
                  </a:lnTo>
                  <a:lnTo>
                    <a:pt x="2831910" y="1016758"/>
                  </a:lnTo>
                  <a:lnTo>
                    <a:pt x="2784143" y="1030406"/>
                  </a:lnTo>
                  <a:lnTo>
                    <a:pt x="2729552" y="1078173"/>
                  </a:lnTo>
                  <a:lnTo>
                    <a:pt x="2647665" y="1071349"/>
                  </a:lnTo>
                  <a:lnTo>
                    <a:pt x="2640842" y="1037230"/>
                  </a:lnTo>
                  <a:lnTo>
                    <a:pt x="2613546" y="1030406"/>
                  </a:lnTo>
                  <a:lnTo>
                    <a:pt x="2545307" y="1050877"/>
                  </a:lnTo>
                  <a:lnTo>
                    <a:pt x="2538483" y="1057701"/>
                  </a:lnTo>
                  <a:lnTo>
                    <a:pt x="2477068" y="1057701"/>
                  </a:lnTo>
                  <a:lnTo>
                    <a:pt x="2524836" y="1003110"/>
                  </a:lnTo>
                  <a:lnTo>
                    <a:pt x="2524836" y="1003110"/>
                  </a:lnTo>
                  <a:lnTo>
                    <a:pt x="2599898" y="914400"/>
                  </a:lnTo>
                  <a:lnTo>
                    <a:pt x="2640842" y="852985"/>
                  </a:lnTo>
                  <a:lnTo>
                    <a:pt x="2715904" y="832513"/>
                  </a:lnTo>
                  <a:lnTo>
                    <a:pt x="2784143" y="777922"/>
                  </a:lnTo>
                  <a:lnTo>
                    <a:pt x="2661313" y="771098"/>
                  </a:lnTo>
                  <a:lnTo>
                    <a:pt x="2606722" y="750627"/>
                  </a:lnTo>
                  <a:lnTo>
                    <a:pt x="2558955" y="750627"/>
                  </a:lnTo>
                  <a:lnTo>
                    <a:pt x="2545307" y="771098"/>
                  </a:lnTo>
                  <a:lnTo>
                    <a:pt x="2497540" y="771098"/>
                  </a:lnTo>
                  <a:lnTo>
                    <a:pt x="2415653" y="730155"/>
                  </a:lnTo>
                  <a:lnTo>
                    <a:pt x="2395182" y="736979"/>
                  </a:lnTo>
                  <a:lnTo>
                    <a:pt x="2361062" y="702860"/>
                  </a:lnTo>
                  <a:lnTo>
                    <a:pt x="2354239" y="696036"/>
                  </a:lnTo>
                  <a:lnTo>
                    <a:pt x="2231409" y="689212"/>
                  </a:lnTo>
                  <a:lnTo>
                    <a:pt x="2197289" y="716507"/>
                  </a:lnTo>
                  <a:lnTo>
                    <a:pt x="2149522" y="682388"/>
                  </a:lnTo>
                  <a:lnTo>
                    <a:pt x="2053988" y="655092"/>
                  </a:lnTo>
                  <a:lnTo>
                    <a:pt x="1965277" y="641445"/>
                  </a:lnTo>
                  <a:lnTo>
                    <a:pt x="1705970" y="661916"/>
                  </a:lnTo>
                  <a:lnTo>
                    <a:pt x="1569492" y="661916"/>
                  </a:lnTo>
                  <a:lnTo>
                    <a:pt x="1494430" y="668740"/>
                  </a:lnTo>
                  <a:lnTo>
                    <a:pt x="955343" y="661916"/>
                  </a:lnTo>
                  <a:lnTo>
                    <a:pt x="818865" y="648269"/>
                  </a:lnTo>
                  <a:lnTo>
                    <a:pt x="95534" y="600501"/>
                  </a:lnTo>
                  <a:lnTo>
                    <a:pt x="0" y="566382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Forme libre 5"/>
            <p:cNvSpPr/>
            <p:nvPr/>
          </p:nvSpPr>
          <p:spPr>
            <a:xfrm>
              <a:off x="334370" y="1187355"/>
              <a:ext cx="2770496" cy="4196687"/>
            </a:xfrm>
            <a:custGeom>
              <a:avLst/>
              <a:gdLst>
                <a:gd name="connsiteX0" fmla="*/ 2538484 w 2770496"/>
                <a:gd name="connsiteY0" fmla="*/ 416257 h 4196687"/>
                <a:gd name="connsiteX1" fmla="*/ 2422478 w 2770496"/>
                <a:gd name="connsiteY1" fmla="*/ 402609 h 4196687"/>
                <a:gd name="connsiteX2" fmla="*/ 1610436 w 2770496"/>
                <a:gd name="connsiteY2" fmla="*/ 259308 h 4196687"/>
                <a:gd name="connsiteX3" fmla="*/ 1023582 w 2770496"/>
                <a:gd name="connsiteY3" fmla="*/ 109182 h 4196687"/>
                <a:gd name="connsiteX4" fmla="*/ 702860 w 2770496"/>
                <a:gd name="connsiteY4" fmla="*/ 0 h 4196687"/>
                <a:gd name="connsiteX5" fmla="*/ 757451 w 2770496"/>
                <a:gd name="connsiteY5" fmla="*/ 88711 h 4196687"/>
                <a:gd name="connsiteX6" fmla="*/ 757451 w 2770496"/>
                <a:gd name="connsiteY6" fmla="*/ 122830 h 4196687"/>
                <a:gd name="connsiteX7" fmla="*/ 757451 w 2770496"/>
                <a:gd name="connsiteY7" fmla="*/ 156949 h 4196687"/>
                <a:gd name="connsiteX8" fmla="*/ 757451 w 2770496"/>
                <a:gd name="connsiteY8" fmla="*/ 232012 h 4196687"/>
                <a:gd name="connsiteX9" fmla="*/ 750627 w 2770496"/>
                <a:gd name="connsiteY9" fmla="*/ 266132 h 4196687"/>
                <a:gd name="connsiteX10" fmla="*/ 730155 w 2770496"/>
                <a:gd name="connsiteY10" fmla="*/ 293427 h 4196687"/>
                <a:gd name="connsiteX11" fmla="*/ 716508 w 2770496"/>
                <a:gd name="connsiteY11" fmla="*/ 341194 h 4196687"/>
                <a:gd name="connsiteX12" fmla="*/ 648269 w 2770496"/>
                <a:gd name="connsiteY12" fmla="*/ 395785 h 4196687"/>
                <a:gd name="connsiteX13" fmla="*/ 620973 w 2770496"/>
                <a:gd name="connsiteY13" fmla="*/ 402609 h 4196687"/>
                <a:gd name="connsiteX14" fmla="*/ 586854 w 2770496"/>
                <a:gd name="connsiteY14" fmla="*/ 341194 h 4196687"/>
                <a:gd name="connsiteX15" fmla="*/ 648269 w 2770496"/>
                <a:gd name="connsiteY15" fmla="*/ 348018 h 4196687"/>
                <a:gd name="connsiteX16" fmla="*/ 696036 w 2770496"/>
                <a:gd name="connsiteY16" fmla="*/ 293427 h 4196687"/>
                <a:gd name="connsiteX17" fmla="*/ 668740 w 2770496"/>
                <a:gd name="connsiteY17" fmla="*/ 252484 h 4196687"/>
                <a:gd name="connsiteX18" fmla="*/ 668740 w 2770496"/>
                <a:gd name="connsiteY18" fmla="*/ 252484 h 4196687"/>
                <a:gd name="connsiteX19" fmla="*/ 627797 w 2770496"/>
                <a:gd name="connsiteY19" fmla="*/ 163773 h 4196687"/>
                <a:gd name="connsiteX20" fmla="*/ 518615 w 2770496"/>
                <a:gd name="connsiteY20" fmla="*/ 129654 h 4196687"/>
                <a:gd name="connsiteX21" fmla="*/ 443552 w 2770496"/>
                <a:gd name="connsiteY21" fmla="*/ 75063 h 4196687"/>
                <a:gd name="connsiteX22" fmla="*/ 423081 w 2770496"/>
                <a:gd name="connsiteY22" fmla="*/ 116006 h 4196687"/>
                <a:gd name="connsiteX23" fmla="*/ 423081 w 2770496"/>
                <a:gd name="connsiteY23" fmla="*/ 170597 h 4196687"/>
                <a:gd name="connsiteX24" fmla="*/ 436729 w 2770496"/>
                <a:gd name="connsiteY24" fmla="*/ 300251 h 4196687"/>
                <a:gd name="connsiteX25" fmla="*/ 443552 w 2770496"/>
                <a:gd name="connsiteY25" fmla="*/ 307075 h 4196687"/>
                <a:gd name="connsiteX26" fmla="*/ 423081 w 2770496"/>
                <a:gd name="connsiteY26" fmla="*/ 348018 h 4196687"/>
                <a:gd name="connsiteX27" fmla="*/ 464024 w 2770496"/>
                <a:gd name="connsiteY27" fmla="*/ 361666 h 4196687"/>
                <a:gd name="connsiteX28" fmla="*/ 443552 w 2770496"/>
                <a:gd name="connsiteY28" fmla="*/ 395785 h 4196687"/>
                <a:gd name="connsiteX29" fmla="*/ 457200 w 2770496"/>
                <a:gd name="connsiteY29" fmla="*/ 450376 h 4196687"/>
                <a:gd name="connsiteX30" fmla="*/ 416257 w 2770496"/>
                <a:gd name="connsiteY30" fmla="*/ 484496 h 4196687"/>
                <a:gd name="connsiteX31" fmla="*/ 464024 w 2770496"/>
                <a:gd name="connsiteY31" fmla="*/ 545911 h 4196687"/>
                <a:gd name="connsiteX32" fmla="*/ 402609 w 2770496"/>
                <a:gd name="connsiteY32" fmla="*/ 552735 h 4196687"/>
                <a:gd name="connsiteX33" fmla="*/ 361666 w 2770496"/>
                <a:gd name="connsiteY33" fmla="*/ 696036 h 4196687"/>
                <a:gd name="connsiteX34" fmla="*/ 320723 w 2770496"/>
                <a:gd name="connsiteY34" fmla="*/ 771099 h 4196687"/>
                <a:gd name="connsiteX35" fmla="*/ 259308 w 2770496"/>
                <a:gd name="connsiteY35" fmla="*/ 928048 h 4196687"/>
                <a:gd name="connsiteX36" fmla="*/ 170597 w 2770496"/>
                <a:gd name="connsiteY36" fmla="*/ 1078173 h 4196687"/>
                <a:gd name="connsiteX37" fmla="*/ 156949 w 2770496"/>
                <a:gd name="connsiteY37" fmla="*/ 1112293 h 4196687"/>
                <a:gd name="connsiteX38" fmla="*/ 122830 w 2770496"/>
                <a:gd name="connsiteY38" fmla="*/ 1173708 h 4196687"/>
                <a:gd name="connsiteX39" fmla="*/ 129654 w 2770496"/>
                <a:gd name="connsiteY39" fmla="*/ 1221475 h 4196687"/>
                <a:gd name="connsiteX40" fmla="*/ 95534 w 2770496"/>
                <a:gd name="connsiteY40" fmla="*/ 1289714 h 4196687"/>
                <a:gd name="connsiteX41" fmla="*/ 102358 w 2770496"/>
                <a:gd name="connsiteY41" fmla="*/ 1378424 h 4196687"/>
                <a:gd name="connsiteX42" fmla="*/ 95534 w 2770496"/>
                <a:gd name="connsiteY42" fmla="*/ 1405720 h 4196687"/>
                <a:gd name="connsiteX43" fmla="*/ 102358 w 2770496"/>
                <a:gd name="connsiteY43" fmla="*/ 1446663 h 4196687"/>
                <a:gd name="connsiteX44" fmla="*/ 95534 w 2770496"/>
                <a:gd name="connsiteY44" fmla="*/ 1494430 h 4196687"/>
                <a:gd name="connsiteX45" fmla="*/ 81887 w 2770496"/>
                <a:gd name="connsiteY45" fmla="*/ 1528549 h 4196687"/>
                <a:gd name="connsiteX46" fmla="*/ 81887 w 2770496"/>
                <a:gd name="connsiteY46" fmla="*/ 1583141 h 4196687"/>
                <a:gd name="connsiteX47" fmla="*/ 0 w 2770496"/>
                <a:gd name="connsiteY47" fmla="*/ 1671851 h 4196687"/>
                <a:gd name="connsiteX48" fmla="*/ 0 w 2770496"/>
                <a:gd name="connsiteY48" fmla="*/ 1746914 h 4196687"/>
                <a:gd name="connsiteX49" fmla="*/ 40943 w 2770496"/>
                <a:gd name="connsiteY49" fmla="*/ 1815152 h 4196687"/>
                <a:gd name="connsiteX50" fmla="*/ 47767 w 2770496"/>
                <a:gd name="connsiteY50" fmla="*/ 1903863 h 4196687"/>
                <a:gd name="connsiteX51" fmla="*/ 40943 w 2770496"/>
                <a:gd name="connsiteY51" fmla="*/ 1972102 h 4196687"/>
                <a:gd name="connsiteX52" fmla="*/ 27296 w 2770496"/>
                <a:gd name="connsiteY52" fmla="*/ 1999397 h 4196687"/>
                <a:gd name="connsiteX53" fmla="*/ 34120 w 2770496"/>
                <a:gd name="connsiteY53" fmla="*/ 2060812 h 4196687"/>
                <a:gd name="connsiteX54" fmla="*/ 34120 w 2770496"/>
                <a:gd name="connsiteY54" fmla="*/ 2101755 h 4196687"/>
                <a:gd name="connsiteX55" fmla="*/ 75063 w 2770496"/>
                <a:gd name="connsiteY55" fmla="*/ 2142699 h 4196687"/>
                <a:gd name="connsiteX56" fmla="*/ 75063 w 2770496"/>
                <a:gd name="connsiteY56" fmla="*/ 2204114 h 4196687"/>
                <a:gd name="connsiteX57" fmla="*/ 68239 w 2770496"/>
                <a:gd name="connsiteY57" fmla="*/ 2245057 h 4196687"/>
                <a:gd name="connsiteX58" fmla="*/ 102358 w 2770496"/>
                <a:gd name="connsiteY58" fmla="*/ 2299648 h 4196687"/>
                <a:gd name="connsiteX59" fmla="*/ 122830 w 2770496"/>
                <a:gd name="connsiteY59" fmla="*/ 2313296 h 4196687"/>
                <a:gd name="connsiteX60" fmla="*/ 150126 w 2770496"/>
                <a:gd name="connsiteY60" fmla="*/ 2292824 h 4196687"/>
                <a:gd name="connsiteX61" fmla="*/ 177421 w 2770496"/>
                <a:gd name="connsiteY61" fmla="*/ 2354239 h 4196687"/>
                <a:gd name="connsiteX62" fmla="*/ 150126 w 2770496"/>
                <a:gd name="connsiteY62" fmla="*/ 2347415 h 4196687"/>
                <a:gd name="connsiteX63" fmla="*/ 136478 w 2770496"/>
                <a:gd name="connsiteY63" fmla="*/ 2442949 h 4196687"/>
                <a:gd name="connsiteX64" fmla="*/ 170597 w 2770496"/>
                <a:gd name="connsiteY64" fmla="*/ 2524836 h 4196687"/>
                <a:gd name="connsiteX65" fmla="*/ 211540 w 2770496"/>
                <a:gd name="connsiteY65" fmla="*/ 2565779 h 4196687"/>
                <a:gd name="connsiteX66" fmla="*/ 225188 w 2770496"/>
                <a:gd name="connsiteY66" fmla="*/ 2593075 h 4196687"/>
                <a:gd name="connsiteX67" fmla="*/ 204717 w 2770496"/>
                <a:gd name="connsiteY67" fmla="*/ 2620370 h 4196687"/>
                <a:gd name="connsiteX68" fmla="*/ 197893 w 2770496"/>
                <a:gd name="connsiteY68" fmla="*/ 2668138 h 4196687"/>
                <a:gd name="connsiteX69" fmla="*/ 225188 w 2770496"/>
                <a:gd name="connsiteY69" fmla="*/ 2743200 h 4196687"/>
                <a:gd name="connsiteX70" fmla="*/ 252484 w 2770496"/>
                <a:gd name="connsiteY70" fmla="*/ 2790967 h 4196687"/>
                <a:gd name="connsiteX71" fmla="*/ 252484 w 2770496"/>
                <a:gd name="connsiteY71" fmla="*/ 2838735 h 4196687"/>
                <a:gd name="connsiteX72" fmla="*/ 286603 w 2770496"/>
                <a:gd name="connsiteY72" fmla="*/ 2859206 h 4196687"/>
                <a:gd name="connsiteX73" fmla="*/ 300251 w 2770496"/>
                <a:gd name="connsiteY73" fmla="*/ 2906973 h 4196687"/>
                <a:gd name="connsiteX74" fmla="*/ 300251 w 2770496"/>
                <a:gd name="connsiteY74" fmla="*/ 2906973 h 4196687"/>
                <a:gd name="connsiteX75" fmla="*/ 327546 w 2770496"/>
                <a:gd name="connsiteY75" fmla="*/ 2954741 h 4196687"/>
                <a:gd name="connsiteX76" fmla="*/ 320723 w 2770496"/>
                <a:gd name="connsiteY76" fmla="*/ 3029803 h 4196687"/>
                <a:gd name="connsiteX77" fmla="*/ 313899 w 2770496"/>
                <a:gd name="connsiteY77" fmla="*/ 3111690 h 4196687"/>
                <a:gd name="connsiteX78" fmla="*/ 375314 w 2770496"/>
                <a:gd name="connsiteY78" fmla="*/ 3145809 h 4196687"/>
                <a:gd name="connsiteX79" fmla="*/ 423081 w 2770496"/>
                <a:gd name="connsiteY79" fmla="*/ 3179929 h 4196687"/>
                <a:gd name="connsiteX80" fmla="*/ 470848 w 2770496"/>
                <a:gd name="connsiteY80" fmla="*/ 3173105 h 4196687"/>
                <a:gd name="connsiteX81" fmla="*/ 545911 w 2770496"/>
                <a:gd name="connsiteY81" fmla="*/ 3241344 h 4196687"/>
                <a:gd name="connsiteX82" fmla="*/ 593678 w 2770496"/>
                <a:gd name="connsiteY82" fmla="*/ 3295935 h 4196687"/>
                <a:gd name="connsiteX83" fmla="*/ 648269 w 2770496"/>
                <a:gd name="connsiteY83" fmla="*/ 3316406 h 4196687"/>
                <a:gd name="connsiteX84" fmla="*/ 655093 w 2770496"/>
                <a:gd name="connsiteY84" fmla="*/ 3364173 h 4196687"/>
                <a:gd name="connsiteX85" fmla="*/ 716508 w 2770496"/>
                <a:gd name="connsiteY85" fmla="*/ 3405117 h 4196687"/>
                <a:gd name="connsiteX86" fmla="*/ 771099 w 2770496"/>
                <a:gd name="connsiteY86" fmla="*/ 3439236 h 4196687"/>
                <a:gd name="connsiteX87" fmla="*/ 798394 w 2770496"/>
                <a:gd name="connsiteY87" fmla="*/ 3487003 h 4196687"/>
                <a:gd name="connsiteX88" fmla="*/ 812042 w 2770496"/>
                <a:gd name="connsiteY88" fmla="*/ 3541594 h 4196687"/>
                <a:gd name="connsiteX89" fmla="*/ 812042 w 2770496"/>
                <a:gd name="connsiteY89" fmla="*/ 3630305 h 4196687"/>
                <a:gd name="connsiteX90" fmla="*/ 846161 w 2770496"/>
                <a:gd name="connsiteY90" fmla="*/ 3637129 h 4196687"/>
                <a:gd name="connsiteX91" fmla="*/ 852985 w 2770496"/>
                <a:gd name="connsiteY91" fmla="*/ 3684896 h 4196687"/>
                <a:gd name="connsiteX92" fmla="*/ 907576 w 2770496"/>
                <a:gd name="connsiteY92" fmla="*/ 3684896 h 4196687"/>
                <a:gd name="connsiteX93" fmla="*/ 989463 w 2770496"/>
                <a:gd name="connsiteY93" fmla="*/ 3698544 h 4196687"/>
                <a:gd name="connsiteX94" fmla="*/ 1044054 w 2770496"/>
                <a:gd name="connsiteY94" fmla="*/ 3719015 h 4196687"/>
                <a:gd name="connsiteX95" fmla="*/ 1105469 w 2770496"/>
                <a:gd name="connsiteY95" fmla="*/ 3725839 h 4196687"/>
                <a:gd name="connsiteX96" fmla="*/ 1241946 w 2770496"/>
                <a:gd name="connsiteY96" fmla="*/ 3739487 h 4196687"/>
                <a:gd name="connsiteX97" fmla="*/ 1248770 w 2770496"/>
                <a:gd name="connsiteY97" fmla="*/ 3766782 h 4196687"/>
                <a:gd name="connsiteX98" fmla="*/ 1890215 w 2770496"/>
                <a:gd name="connsiteY98" fmla="*/ 4148920 h 4196687"/>
                <a:gd name="connsiteX99" fmla="*/ 2408830 w 2770496"/>
                <a:gd name="connsiteY99" fmla="*/ 4196687 h 4196687"/>
                <a:gd name="connsiteX100" fmla="*/ 2436126 w 2770496"/>
                <a:gd name="connsiteY100" fmla="*/ 4121624 h 4196687"/>
                <a:gd name="connsiteX101" fmla="*/ 2709081 w 2770496"/>
                <a:gd name="connsiteY101" fmla="*/ 4142096 h 4196687"/>
                <a:gd name="connsiteX102" fmla="*/ 2770496 w 2770496"/>
                <a:gd name="connsiteY102" fmla="*/ 4189863 h 419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770496" h="4196687">
                  <a:moveTo>
                    <a:pt x="2538484" y="416257"/>
                  </a:moveTo>
                  <a:lnTo>
                    <a:pt x="2422478" y="402609"/>
                  </a:lnTo>
                  <a:lnTo>
                    <a:pt x="1610436" y="259308"/>
                  </a:lnTo>
                  <a:lnTo>
                    <a:pt x="1023582" y="109182"/>
                  </a:lnTo>
                  <a:lnTo>
                    <a:pt x="702860" y="0"/>
                  </a:lnTo>
                  <a:lnTo>
                    <a:pt x="757451" y="88711"/>
                  </a:lnTo>
                  <a:lnTo>
                    <a:pt x="757451" y="122830"/>
                  </a:lnTo>
                  <a:lnTo>
                    <a:pt x="757451" y="156949"/>
                  </a:lnTo>
                  <a:lnTo>
                    <a:pt x="757451" y="232012"/>
                  </a:lnTo>
                  <a:lnTo>
                    <a:pt x="750627" y="266132"/>
                  </a:lnTo>
                  <a:lnTo>
                    <a:pt x="730155" y="293427"/>
                  </a:lnTo>
                  <a:lnTo>
                    <a:pt x="716508" y="341194"/>
                  </a:lnTo>
                  <a:lnTo>
                    <a:pt x="648269" y="395785"/>
                  </a:lnTo>
                  <a:lnTo>
                    <a:pt x="620973" y="402609"/>
                  </a:lnTo>
                  <a:lnTo>
                    <a:pt x="586854" y="341194"/>
                  </a:lnTo>
                  <a:lnTo>
                    <a:pt x="648269" y="348018"/>
                  </a:lnTo>
                  <a:lnTo>
                    <a:pt x="696036" y="293427"/>
                  </a:lnTo>
                  <a:lnTo>
                    <a:pt x="668740" y="252484"/>
                  </a:lnTo>
                  <a:lnTo>
                    <a:pt x="668740" y="252484"/>
                  </a:lnTo>
                  <a:lnTo>
                    <a:pt x="627797" y="163773"/>
                  </a:lnTo>
                  <a:lnTo>
                    <a:pt x="518615" y="129654"/>
                  </a:lnTo>
                  <a:lnTo>
                    <a:pt x="443552" y="75063"/>
                  </a:lnTo>
                  <a:lnTo>
                    <a:pt x="423081" y="116006"/>
                  </a:lnTo>
                  <a:lnTo>
                    <a:pt x="423081" y="170597"/>
                  </a:lnTo>
                  <a:lnTo>
                    <a:pt x="436729" y="300251"/>
                  </a:lnTo>
                  <a:lnTo>
                    <a:pt x="443552" y="307075"/>
                  </a:lnTo>
                  <a:lnTo>
                    <a:pt x="423081" y="348018"/>
                  </a:lnTo>
                  <a:lnTo>
                    <a:pt x="464024" y="361666"/>
                  </a:lnTo>
                  <a:lnTo>
                    <a:pt x="443552" y="395785"/>
                  </a:lnTo>
                  <a:lnTo>
                    <a:pt x="457200" y="450376"/>
                  </a:lnTo>
                  <a:lnTo>
                    <a:pt x="416257" y="484496"/>
                  </a:lnTo>
                  <a:lnTo>
                    <a:pt x="464024" y="545911"/>
                  </a:lnTo>
                  <a:lnTo>
                    <a:pt x="402609" y="552735"/>
                  </a:lnTo>
                  <a:lnTo>
                    <a:pt x="361666" y="696036"/>
                  </a:lnTo>
                  <a:lnTo>
                    <a:pt x="320723" y="771099"/>
                  </a:lnTo>
                  <a:lnTo>
                    <a:pt x="259308" y="928048"/>
                  </a:lnTo>
                  <a:lnTo>
                    <a:pt x="170597" y="1078173"/>
                  </a:lnTo>
                  <a:lnTo>
                    <a:pt x="156949" y="1112293"/>
                  </a:lnTo>
                  <a:lnTo>
                    <a:pt x="122830" y="1173708"/>
                  </a:lnTo>
                  <a:lnTo>
                    <a:pt x="129654" y="1221475"/>
                  </a:lnTo>
                  <a:lnTo>
                    <a:pt x="95534" y="1289714"/>
                  </a:lnTo>
                  <a:lnTo>
                    <a:pt x="102358" y="1378424"/>
                  </a:lnTo>
                  <a:lnTo>
                    <a:pt x="95534" y="1405720"/>
                  </a:lnTo>
                  <a:lnTo>
                    <a:pt x="102358" y="1446663"/>
                  </a:lnTo>
                  <a:lnTo>
                    <a:pt x="95534" y="1494430"/>
                  </a:lnTo>
                  <a:lnTo>
                    <a:pt x="81887" y="1528549"/>
                  </a:lnTo>
                  <a:lnTo>
                    <a:pt x="81887" y="1583141"/>
                  </a:lnTo>
                  <a:lnTo>
                    <a:pt x="0" y="1671851"/>
                  </a:lnTo>
                  <a:lnTo>
                    <a:pt x="0" y="1746914"/>
                  </a:lnTo>
                  <a:lnTo>
                    <a:pt x="40943" y="1815152"/>
                  </a:lnTo>
                  <a:lnTo>
                    <a:pt x="47767" y="1903863"/>
                  </a:lnTo>
                  <a:lnTo>
                    <a:pt x="40943" y="1972102"/>
                  </a:lnTo>
                  <a:lnTo>
                    <a:pt x="27296" y="1999397"/>
                  </a:lnTo>
                  <a:lnTo>
                    <a:pt x="34120" y="2060812"/>
                  </a:lnTo>
                  <a:lnTo>
                    <a:pt x="34120" y="2101755"/>
                  </a:lnTo>
                  <a:lnTo>
                    <a:pt x="75063" y="2142699"/>
                  </a:lnTo>
                  <a:lnTo>
                    <a:pt x="75063" y="2204114"/>
                  </a:lnTo>
                  <a:lnTo>
                    <a:pt x="68239" y="2245057"/>
                  </a:lnTo>
                  <a:lnTo>
                    <a:pt x="102358" y="2299648"/>
                  </a:lnTo>
                  <a:lnTo>
                    <a:pt x="122830" y="2313296"/>
                  </a:lnTo>
                  <a:lnTo>
                    <a:pt x="150126" y="2292824"/>
                  </a:lnTo>
                  <a:lnTo>
                    <a:pt x="177421" y="2354239"/>
                  </a:lnTo>
                  <a:lnTo>
                    <a:pt x="150126" y="2347415"/>
                  </a:lnTo>
                  <a:lnTo>
                    <a:pt x="136478" y="2442949"/>
                  </a:lnTo>
                  <a:lnTo>
                    <a:pt x="170597" y="2524836"/>
                  </a:lnTo>
                  <a:lnTo>
                    <a:pt x="211540" y="2565779"/>
                  </a:lnTo>
                  <a:lnTo>
                    <a:pt x="225188" y="2593075"/>
                  </a:lnTo>
                  <a:lnTo>
                    <a:pt x="204717" y="2620370"/>
                  </a:lnTo>
                  <a:lnTo>
                    <a:pt x="197893" y="2668138"/>
                  </a:lnTo>
                  <a:lnTo>
                    <a:pt x="225188" y="2743200"/>
                  </a:lnTo>
                  <a:lnTo>
                    <a:pt x="252484" y="2790967"/>
                  </a:lnTo>
                  <a:lnTo>
                    <a:pt x="252484" y="2838735"/>
                  </a:lnTo>
                  <a:lnTo>
                    <a:pt x="286603" y="2859206"/>
                  </a:lnTo>
                  <a:lnTo>
                    <a:pt x="300251" y="2906973"/>
                  </a:lnTo>
                  <a:lnTo>
                    <a:pt x="300251" y="2906973"/>
                  </a:lnTo>
                  <a:lnTo>
                    <a:pt x="327546" y="2954741"/>
                  </a:lnTo>
                  <a:lnTo>
                    <a:pt x="320723" y="3029803"/>
                  </a:lnTo>
                  <a:lnTo>
                    <a:pt x="313899" y="3111690"/>
                  </a:lnTo>
                  <a:lnTo>
                    <a:pt x="375314" y="3145809"/>
                  </a:lnTo>
                  <a:lnTo>
                    <a:pt x="423081" y="3179929"/>
                  </a:lnTo>
                  <a:lnTo>
                    <a:pt x="470848" y="3173105"/>
                  </a:lnTo>
                  <a:lnTo>
                    <a:pt x="545911" y="3241344"/>
                  </a:lnTo>
                  <a:lnTo>
                    <a:pt x="593678" y="3295935"/>
                  </a:lnTo>
                  <a:lnTo>
                    <a:pt x="648269" y="3316406"/>
                  </a:lnTo>
                  <a:lnTo>
                    <a:pt x="655093" y="3364173"/>
                  </a:lnTo>
                  <a:lnTo>
                    <a:pt x="716508" y="3405117"/>
                  </a:lnTo>
                  <a:lnTo>
                    <a:pt x="771099" y="3439236"/>
                  </a:lnTo>
                  <a:lnTo>
                    <a:pt x="798394" y="3487003"/>
                  </a:lnTo>
                  <a:lnTo>
                    <a:pt x="812042" y="3541594"/>
                  </a:lnTo>
                  <a:lnTo>
                    <a:pt x="812042" y="3630305"/>
                  </a:lnTo>
                  <a:lnTo>
                    <a:pt x="846161" y="3637129"/>
                  </a:lnTo>
                  <a:lnTo>
                    <a:pt x="852985" y="3684896"/>
                  </a:lnTo>
                  <a:lnTo>
                    <a:pt x="907576" y="3684896"/>
                  </a:lnTo>
                  <a:lnTo>
                    <a:pt x="989463" y="3698544"/>
                  </a:lnTo>
                  <a:lnTo>
                    <a:pt x="1044054" y="3719015"/>
                  </a:lnTo>
                  <a:lnTo>
                    <a:pt x="1105469" y="3725839"/>
                  </a:lnTo>
                  <a:lnTo>
                    <a:pt x="1241946" y="3739487"/>
                  </a:lnTo>
                  <a:lnTo>
                    <a:pt x="1248770" y="3766782"/>
                  </a:lnTo>
                  <a:lnTo>
                    <a:pt x="1890215" y="4148920"/>
                  </a:lnTo>
                  <a:lnTo>
                    <a:pt x="2408830" y="4196687"/>
                  </a:lnTo>
                  <a:lnTo>
                    <a:pt x="2436126" y="4121624"/>
                  </a:lnTo>
                  <a:lnTo>
                    <a:pt x="2709081" y="4142096"/>
                  </a:lnTo>
                  <a:lnTo>
                    <a:pt x="2770496" y="4189863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orme libre 6"/>
            <p:cNvSpPr/>
            <p:nvPr/>
          </p:nvSpPr>
          <p:spPr>
            <a:xfrm>
              <a:off x="3093522" y="5165766"/>
              <a:ext cx="4827320" cy="1425039"/>
            </a:xfrm>
            <a:custGeom>
              <a:avLst/>
              <a:gdLst>
                <a:gd name="connsiteX0" fmla="*/ 0 w 4827320"/>
                <a:gd name="connsiteY0" fmla="*/ 207818 h 1425039"/>
                <a:gd name="connsiteX1" fmla="*/ 53439 w 4827320"/>
                <a:gd name="connsiteY1" fmla="*/ 237507 h 1425039"/>
                <a:gd name="connsiteX2" fmla="*/ 59377 w 4827320"/>
                <a:gd name="connsiteY2" fmla="*/ 279070 h 1425039"/>
                <a:gd name="connsiteX3" fmla="*/ 100940 w 4827320"/>
                <a:gd name="connsiteY3" fmla="*/ 332509 h 1425039"/>
                <a:gd name="connsiteX4" fmla="*/ 190005 w 4827320"/>
                <a:gd name="connsiteY4" fmla="*/ 385948 h 1425039"/>
                <a:gd name="connsiteX5" fmla="*/ 201881 w 4827320"/>
                <a:gd name="connsiteY5" fmla="*/ 415637 h 1425039"/>
                <a:gd name="connsiteX6" fmla="*/ 261257 w 4827320"/>
                <a:gd name="connsiteY6" fmla="*/ 528452 h 1425039"/>
                <a:gd name="connsiteX7" fmla="*/ 267195 w 4827320"/>
                <a:gd name="connsiteY7" fmla="*/ 581891 h 1425039"/>
                <a:gd name="connsiteX8" fmla="*/ 326572 w 4827320"/>
                <a:gd name="connsiteY8" fmla="*/ 641268 h 1425039"/>
                <a:gd name="connsiteX9" fmla="*/ 350322 w 4827320"/>
                <a:gd name="connsiteY9" fmla="*/ 682831 h 1425039"/>
                <a:gd name="connsiteX10" fmla="*/ 403761 w 4827320"/>
                <a:gd name="connsiteY10" fmla="*/ 712520 h 1425039"/>
                <a:gd name="connsiteX11" fmla="*/ 504701 w 4827320"/>
                <a:gd name="connsiteY11" fmla="*/ 760021 h 1425039"/>
                <a:gd name="connsiteX12" fmla="*/ 534390 w 4827320"/>
                <a:gd name="connsiteY12" fmla="*/ 783772 h 1425039"/>
                <a:gd name="connsiteX13" fmla="*/ 552203 w 4827320"/>
                <a:gd name="connsiteY13" fmla="*/ 754083 h 1425039"/>
                <a:gd name="connsiteX14" fmla="*/ 581891 w 4827320"/>
                <a:gd name="connsiteY14" fmla="*/ 742208 h 1425039"/>
                <a:gd name="connsiteX15" fmla="*/ 587829 w 4827320"/>
                <a:gd name="connsiteY15" fmla="*/ 700644 h 1425039"/>
                <a:gd name="connsiteX16" fmla="*/ 629392 w 4827320"/>
                <a:gd name="connsiteY16" fmla="*/ 659081 h 1425039"/>
                <a:gd name="connsiteX17" fmla="*/ 665018 w 4827320"/>
                <a:gd name="connsiteY17" fmla="*/ 647205 h 1425039"/>
                <a:gd name="connsiteX18" fmla="*/ 700644 w 4827320"/>
                <a:gd name="connsiteY18" fmla="*/ 623455 h 1425039"/>
                <a:gd name="connsiteX19" fmla="*/ 795647 w 4827320"/>
                <a:gd name="connsiteY19" fmla="*/ 635330 h 1425039"/>
                <a:gd name="connsiteX20" fmla="*/ 866899 w 4827320"/>
                <a:gd name="connsiteY20" fmla="*/ 659081 h 1425039"/>
                <a:gd name="connsiteX21" fmla="*/ 902525 w 4827320"/>
                <a:gd name="connsiteY21" fmla="*/ 718457 h 1425039"/>
                <a:gd name="connsiteX22" fmla="*/ 967839 w 4827320"/>
                <a:gd name="connsiteY22" fmla="*/ 783772 h 1425039"/>
                <a:gd name="connsiteX23" fmla="*/ 1015340 w 4827320"/>
                <a:gd name="connsiteY23" fmla="*/ 896587 h 1425039"/>
                <a:gd name="connsiteX24" fmla="*/ 1086592 w 4827320"/>
                <a:gd name="connsiteY24" fmla="*/ 973777 h 1425039"/>
                <a:gd name="connsiteX25" fmla="*/ 1140031 w 4827320"/>
                <a:gd name="connsiteY25" fmla="*/ 1039091 h 1425039"/>
                <a:gd name="connsiteX26" fmla="*/ 1193470 w 4827320"/>
                <a:gd name="connsiteY26" fmla="*/ 1080655 h 1425039"/>
                <a:gd name="connsiteX27" fmla="*/ 1205346 w 4827320"/>
                <a:gd name="connsiteY27" fmla="*/ 1145969 h 1425039"/>
                <a:gd name="connsiteX28" fmla="*/ 1246909 w 4827320"/>
                <a:gd name="connsiteY28" fmla="*/ 1235034 h 1425039"/>
                <a:gd name="connsiteX29" fmla="*/ 1282535 w 4827320"/>
                <a:gd name="connsiteY29" fmla="*/ 1330037 h 1425039"/>
                <a:gd name="connsiteX30" fmla="*/ 1324099 w 4827320"/>
                <a:gd name="connsiteY30" fmla="*/ 1353787 h 1425039"/>
                <a:gd name="connsiteX31" fmla="*/ 1389413 w 4827320"/>
                <a:gd name="connsiteY31" fmla="*/ 1371600 h 1425039"/>
                <a:gd name="connsiteX32" fmla="*/ 1425039 w 4827320"/>
                <a:gd name="connsiteY32" fmla="*/ 1371600 h 1425039"/>
                <a:gd name="connsiteX33" fmla="*/ 1472540 w 4827320"/>
                <a:gd name="connsiteY33" fmla="*/ 1401289 h 1425039"/>
                <a:gd name="connsiteX34" fmla="*/ 1537855 w 4827320"/>
                <a:gd name="connsiteY34" fmla="*/ 1407226 h 1425039"/>
                <a:gd name="connsiteX35" fmla="*/ 1603169 w 4827320"/>
                <a:gd name="connsiteY35" fmla="*/ 1425039 h 1425039"/>
                <a:gd name="connsiteX36" fmla="*/ 1638795 w 4827320"/>
                <a:gd name="connsiteY36" fmla="*/ 1413164 h 1425039"/>
                <a:gd name="connsiteX37" fmla="*/ 1609107 w 4827320"/>
                <a:gd name="connsiteY37" fmla="*/ 1395351 h 1425039"/>
                <a:gd name="connsiteX38" fmla="*/ 1615044 w 4827320"/>
                <a:gd name="connsiteY38" fmla="*/ 1318161 h 1425039"/>
                <a:gd name="connsiteX39" fmla="*/ 1591294 w 4827320"/>
                <a:gd name="connsiteY39" fmla="*/ 1294411 h 1425039"/>
                <a:gd name="connsiteX40" fmla="*/ 1597231 w 4827320"/>
                <a:gd name="connsiteY40" fmla="*/ 1252847 h 1425039"/>
                <a:gd name="connsiteX41" fmla="*/ 1597231 w 4827320"/>
                <a:gd name="connsiteY41" fmla="*/ 1252847 h 1425039"/>
                <a:gd name="connsiteX42" fmla="*/ 1585356 w 4827320"/>
                <a:gd name="connsiteY42" fmla="*/ 1199408 h 1425039"/>
                <a:gd name="connsiteX43" fmla="*/ 1597231 w 4827320"/>
                <a:gd name="connsiteY43" fmla="*/ 1140031 h 1425039"/>
                <a:gd name="connsiteX44" fmla="*/ 1555668 w 4827320"/>
                <a:gd name="connsiteY44" fmla="*/ 1140031 h 1425039"/>
                <a:gd name="connsiteX45" fmla="*/ 1585356 w 4827320"/>
                <a:gd name="connsiteY45" fmla="*/ 1116281 h 1425039"/>
                <a:gd name="connsiteX46" fmla="*/ 1626920 w 4827320"/>
                <a:gd name="connsiteY46" fmla="*/ 1039091 h 1425039"/>
                <a:gd name="connsiteX47" fmla="*/ 1573481 w 4827320"/>
                <a:gd name="connsiteY47" fmla="*/ 1033153 h 1425039"/>
                <a:gd name="connsiteX48" fmla="*/ 1632857 w 4827320"/>
                <a:gd name="connsiteY48" fmla="*/ 1009403 h 1425039"/>
                <a:gd name="connsiteX49" fmla="*/ 1650670 w 4827320"/>
                <a:gd name="connsiteY49" fmla="*/ 979715 h 1425039"/>
                <a:gd name="connsiteX50" fmla="*/ 1638795 w 4827320"/>
                <a:gd name="connsiteY50" fmla="*/ 955964 h 1425039"/>
                <a:gd name="connsiteX51" fmla="*/ 1662546 w 4827320"/>
                <a:gd name="connsiteY51" fmla="*/ 955964 h 1425039"/>
                <a:gd name="connsiteX52" fmla="*/ 1715984 w 4827320"/>
                <a:gd name="connsiteY52" fmla="*/ 902525 h 1425039"/>
                <a:gd name="connsiteX53" fmla="*/ 1721922 w 4827320"/>
                <a:gd name="connsiteY53" fmla="*/ 872837 h 1425039"/>
                <a:gd name="connsiteX54" fmla="*/ 1751610 w 4827320"/>
                <a:gd name="connsiteY54" fmla="*/ 872837 h 1425039"/>
                <a:gd name="connsiteX55" fmla="*/ 1751610 w 4827320"/>
                <a:gd name="connsiteY55" fmla="*/ 872837 h 1425039"/>
                <a:gd name="connsiteX56" fmla="*/ 1769423 w 4827320"/>
                <a:gd name="connsiteY56" fmla="*/ 825335 h 1425039"/>
                <a:gd name="connsiteX57" fmla="*/ 1900052 w 4827320"/>
                <a:gd name="connsiteY57" fmla="*/ 825335 h 1425039"/>
                <a:gd name="connsiteX58" fmla="*/ 2024743 w 4827320"/>
                <a:gd name="connsiteY58" fmla="*/ 688769 h 1425039"/>
                <a:gd name="connsiteX59" fmla="*/ 2042556 w 4827320"/>
                <a:gd name="connsiteY59" fmla="*/ 617517 h 1425039"/>
                <a:gd name="connsiteX60" fmla="*/ 2078182 w 4827320"/>
                <a:gd name="connsiteY60" fmla="*/ 593766 h 1425039"/>
                <a:gd name="connsiteX61" fmla="*/ 2107870 w 4827320"/>
                <a:gd name="connsiteY61" fmla="*/ 629392 h 1425039"/>
                <a:gd name="connsiteX62" fmla="*/ 2090057 w 4827320"/>
                <a:gd name="connsiteY62" fmla="*/ 641268 h 1425039"/>
                <a:gd name="connsiteX63" fmla="*/ 2125683 w 4827320"/>
                <a:gd name="connsiteY63" fmla="*/ 641268 h 1425039"/>
                <a:gd name="connsiteX64" fmla="*/ 2303813 w 4827320"/>
                <a:gd name="connsiteY64" fmla="*/ 570016 h 1425039"/>
                <a:gd name="connsiteX65" fmla="*/ 2422566 w 4827320"/>
                <a:gd name="connsiteY65" fmla="*/ 570016 h 1425039"/>
                <a:gd name="connsiteX66" fmla="*/ 2452255 w 4827320"/>
                <a:gd name="connsiteY66" fmla="*/ 581891 h 1425039"/>
                <a:gd name="connsiteX67" fmla="*/ 2553195 w 4827320"/>
                <a:gd name="connsiteY67" fmla="*/ 587829 h 1425039"/>
                <a:gd name="connsiteX68" fmla="*/ 2559133 w 4827320"/>
                <a:gd name="connsiteY68" fmla="*/ 558140 h 1425039"/>
                <a:gd name="connsiteX69" fmla="*/ 2600696 w 4827320"/>
                <a:gd name="connsiteY69" fmla="*/ 534390 h 1425039"/>
                <a:gd name="connsiteX70" fmla="*/ 2600696 w 4827320"/>
                <a:gd name="connsiteY70" fmla="*/ 534390 h 1425039"/>
                <a:gd name="connsiteX71" fmla="*/ 2660073 w 4827320"/>
                <a:gd name="connsiteY71" fmla="*/ 564078 h 1425039"/>
                <a:gd name="connsiteX72" fmla="*/ 2707574 w 4827320"/>
                <a:gd name="connsiteY72" fmla="*/ 564078 h 1425039"/>
                <a:gd name="connsiteX73" fmla="*/ 2660073 w 4827320"/>
                <a:gd name="connsiteY73" fmla="*/ 486889 h 1425039"/>
                <a:gd name="connsiteX74" fmla="*/ 2666010 w 4827320"/>
                <a:gd name="connsiteY74" fmla="*/ 480951 h 1425039"/>
                <a:gd name="connsiteX75" fmla="*/ 2737262 w 4827320"/>
                <a:gd name="connsiteY75" fmla="*/ 552203 h 1425039"/>
                <a:gd name="connsiteX76" fmla="*/ 2719449 w 4827320"/>
                <a:gd name="connsiteY76" fmla="*/ 647205 h 1425039"/>
                <a:gd name="connsiteX77" fmla="*/ 2796639 w 4827320"/>
                <a:gd name="connsiteY77" fmla="*/ 670956 h 1425039"/>
                <a:gd name="connsiteX78" fmla="*/ 2832265 w 4827320"/>
                <a:gd name="connsiteY78" fmla="*/ 635330 h 1425039"/>
                <a:gd name="connsiteX79" fmla="*/ 2885704 w 4827320"/>
                <a:gd name="connsiteY79" fmla="*/ 641268 h 1425039"/>
                <a:gd name="connsiteX80" fmla="*/ 2927268 w 4827320"/>
                <a:gd name="connsiteY80" fmla="*/ 623455 h 1425039"/>
                <a:gd name="connsiteX81" fmla="*/ 2939143 w 4827320"/>
                <a:gd name="connsiteY81" fmla="*/ 593766 h 1425039"/>
                <a:gd name="connsiteX82" fmla="*/ 2897579 w 4827320"/>
                <a:gd name="connsiteY82" fmla="*/ 534390 h 1425039"/>
                <a:gd name="connsiteX83" fmla="*/ 2903517 w 4827320"/>
                <a:gd name="connsiteY83" fmla="*/ 516577 h 1425039"/>
                <a:gd name="connsiteX84" fmla="*/ 2951018 w 4827320"/>
                <a:gd name="connsiteY84" fmla="*/ 528452 h 1425039"/>
                <a:gd name="connsiteX85" fmla="*/ 2956956 w 4827320"/>
                <a:gd name="connsiteY85" fmla="*/ 558140 h 1425039"/>
                <a:gd name="connsiteX86" fmla="*/ 3046021 w 4827320"/>
                <a:gd name="connsiteY86" fmla="*/ 599704 h 1425039"/>
                <a:gd name="connsiteX87" fmla="*/ 3081647 w 4827320"/>
                <a:gd name="connsiteY87" fmla="*/ 641268 h 1425039"/>
                <a:gd name="connsiteX88" fmla="*/ 3111335 w 4827320"/>
                <a:gd name="connsiteY88" fmla="*/ 581891 h 1425039"/>
                <a:gd name="connsiteX89" fmla="*/ 3069772 w 4827320"/>
                <a:gd name="connsiteY89" fmla="*/ 534390 h 1425039"/>
                <a:gd name="connsiteX90" fmla="*/ 3022270 w 4827320"/>
                <a:gd name="connsiteY90" fmla="*/ 528452 h 1425039"/>
                <a:gd name="connsiteX91" fmla="*/ 3046021 w 4827320"/>
                <a:gd name="connsiteY91" fmla="*/ 475013 h 1425039"/>
                <a:gd name="connsiteX92" fmla="*/ 3087584 w 4827320"/>
                <a:gd name="connsiteY92" fmla="*/ 451263 h 1425039"/>
                <a:gd name="connsiteX93" fmla="*/ 3046021 w 4827320"/>
                <a:gd name="connsiteY93" fmla="*/ 427512 h 1425039"/>
                <a:gd name="connsiteX94" fmla="*/ 3004457 w 4827320"/>
                <a:gd name="connsiteY94" fmla="*/ 433450 h 1425039"/>
                <a:gd name="connsiteX95" fmla="*/ 2968831 w 4827320"/>
                <a:gd name="connsiteY95" fmla="*/ 445325 h 1425039"/>
                <a:gd name="connsiteX96" fmla="*/ 2968831 w 4827320"/>
                <a:gd name="connsiteY96" fmla="*/ 397824 h 1425039"/>
                <a:gd name="connsiteX97" fmla="*/ 2951018 w 4827320"/>
                <a:gd name="connsiteY97" fmla="*/ 391886 h 1425039"/>
                <a:gd name="connsiteX98" fmla="*/ 2933205 w 4827320"/>
                <a:gd name="connsiteY98" fmla="*/ 421574 h 1425039"/>
                <a:gd name="connsiteX99" fmla="*/ 2832265 w 4827320"/>
                <a:gd name="connsiteY99" fmla="*/ 380011 h 1425039"/>
                <a:gd name="connsiteX100" fmla="*/ 2885704 w 4827320"/>
                <a:gd name="connsiteY100" fmla="*/ 368135 h 1425039"/>
                <a:gd name="connsiteX101" fmla="*/ 2891642 w 4827320"/>
                <a:gd name="connsiteY101" fmla="*/ 344385 h 1425039"/>
                <a:gd name="connsiteX102" fmla="*/ 3034146 w 4827320"/>
                <a:gd name="connsiteY102" fmla="*/ 385948 h 1425039"/>
                <a:gd name="connsiteX103" fmla="*/ 3099460 w 4827320"/>
                <a:gd name="connsiteY103" fmla="*/ 320634 h 1425039"/>
                <a:gd name="connsiteX104" fmla="*/ 3265714 w 4827320"/>
                <a:gd name="connsiteY104" fmla="*/ 302821 h 1425039"/>
                <a:gd name="connsiteX105" fmla="*/ 3283527 w 4827320"/>
                <a:gd name="connsiteY105" fmla="*/ 261257 h 1425039"/>
                <a:gd name="connsiteX106" fmla="*/ 3325091 w 4827320"/>
                <a:gd name="connsiteY106" fmla="*/ 302821 h 1425039"/>
                <a:gd name="connsiteX107" fmla="*/ 3420094 w 4827320"/>
                <a:gd name="connsiteY107" fmla="*/ 290946 h 1425039"/>
                <a:gd name="connsiteX108" fmla="*/ 3426031 w 4827320"/>
                <a:gd name="connsiteY108" fmla="*/ 249382 h 1425039"/>
                <a:gd name="connsiteX109" fmla="*/ 3473533 w 4827320"/>
                <a:gd name="connsiteY109" fmla="*/ 249382 h 1425039"/>
                <a:gd name="connsiteX110" fmla="*/ 3526972 w 4827320"/>
                <a:gd name="connsiteY110" fmla="*/ 237507 h 1425039"/>
                <a:gd name="connsiteX111" fmla="*/ 3651662 w 4827320"/>
                <a:gd name="connsiteY111" fmla="*/ 249382 h 1425039"/>
                <a:gd name="connsiteX112" fmla="*/ 3699164 w 4827320"/>
                <a:gd name="connsiteY112" fmla="*/ 261257 h 1425039"/>
                <a:gd name="connsiteX113" fmla="*/ 3728852 w 4827320"/>
                <a:gd name="connsiteY113" fmla="*/ 285008 h 1425039"/>
                <a:gd name="connsiteX114" fmla="*/ 3776353 w 4827320"/>
                <a:gd name="connsiteY114" fmla="*/ 314696 h 1425039"/>
                <a:gd name="connsiteX115" fmla="*/ 3788229 w 4827320"/>
                <a:gd name="connsiteY115" fmla="*/ 338447 h 1425039"/>
                <a:gd name="connsiteX116" fmla="*/ 3865418 w 4827320"/>
                <a:gd name="connsiteY116" fmla="*/ 326572 h 1425039"/>
                <a:gd name="connsiteX117" fmla="*/ 3930733 w 4827320"/>
                <a:gd name="connsiteY117" fmla="*/ 279070 h 1425039"/>
                <a:gd name="connsiteX118" fmla="*/ 3930733 w 4827320"/>
                <a:gd name="connsiteY118" fmla="*/ 279070 h 1425039"/>
                <a:gd name="connsiteX119" fmla="*/ 3924795 w 4827320"/>
                <a:gd name="connsiteY119" fmla="*/ 243444 h 1425039"/>
                <a:gd name="connsiteX120" fmla="*/ 3972296 w 4827320"/>
                <a:gd name="connsiteY120" fmla="*/ 243444 h 1425039"/>
                <a:gd name="connsiteX121" fmla="*/ 4043548 w 4827320"/>
                <a:gd name="connsiteY121" fmla="*/ 249382 h 1425039"/>
                <a:gd name="connsiteX122" fmla="*/ 4096987 w 4827320"/>
                <a:gd name="connsiteY122" fmla="*/ 296883 h 1425039"/>
                <a:gd name="connsiteX123" fmla="*/ 4096987 w 4827320"/>
                <a:gd name="connsiteY123" fmla="*/ 338447 h 1425039"/>
                <a:gd name="connsiteX124" fmla="*/ 4245429 w 4827320"/>
                <a:gd name="connsiteY124" fmla="*/ 391886 h 1425039"/>
                <a:gd name="connsiteX125" fmla="*/ 4269179 w 4827320"/>
                <a:gd name="connsiteY125" fmla="*/ 457200 h 1425039"/>
                <a:gd name="connsiteX126" fmla="*/ 4269179 w 4827320"/>
                <a:gd name="connsiteY126" fmla="*/ 528452 h 1425039"/>
                <a:gd name="connsiteX127" fmla="*/ 4269179 w 4827320"/>
                <a:gd name="connsiteY127" fmla="*/ 581891 h 1425039"/>
                <a:gd name="connsiteX128" fmla="*/ 4292930 w 4827320"/>
                <a:gd name="connsiteY128" fmla="*/ 647205 h 1425039"/>
                <a:gd name="connsiteX129" fmla="*/ 4310743 w 4827320"/>
                <a:gd name="connsiteY129" fmla="*/ 635330 h 1425039"/>
                <a:gd name="connsiteX130" fmla="*/ 4352307 w 4827320"/>
                <a:gd name="connsiteY130" fmla="*/ 670956 h 1425039"/>
                <a:gd name="connsiteX131" fmla="*/ 4340431 w 4827320"/>
                <a:gd name="connsiteY131" fmla="*/ 700644 h 1425039"/>
                <a:gd name="connsiteX132" fmla="*/ 4364182 w 4827320"/>
                <a:gd name="connsiteY132" fmla="*/ 789709 h 1425039"/>
                <a:gd name="connsiteX133" fmla="*/ 4405746 w 4827320"/>
                <a:gd name="connsiteY133" fmla="*/ 825335 h 1425039"/>
                <a:gd name="connsiteX134" fmla="*/ 4429496 w 4827320"/>
                <a:gd name="connsiteY134" fmla="*/ 807522 h 1425039"/>
                <a:gd name="connsiteX135" fmla="*/ 4453247 w 4827320"/>
                <a:gd name="connsiteY135" fmla="*/ 813460 h 1425039"/>
                <a:gd name="connsiteX136" fmla="*/ 4471060 w 4827320"/>
                <a:gd name="connsiteY136" fmla="*/ 860961 h 1425039"/>
                <a:gd name="connsiteX137" fmla="*/ 4512623 w 4827320"/>
                <a:gd name="connsiteY137" fmla="*/ 890650 h 1425039"/>
                <a:gd name="connsiteX138" fmla="*/ 4500748 w 4827320"/>
                <a:gd name="connsiteY138" fmla="*/ 902525 h 1425039"/>
                <a:gd name="connsiteX139" fmla="*/ 4554187 w 4827320"/>
                <a:gd name="connsiteY139" fmla="*/ 1003465 h 1425039"/>
                <a:gd name="connsiteX140" fmla="*/ 4572000 w 4827320"/>
                <a:gd name="connsiteY140" fmla="*/ 1009403 h 1425039"/>
                <a:gd name="connsiteX141" fmla="*/ 4649190 w 4827320"/>
                <a:gd name="connsiteY141" fmla="*/ 1056904 h 1425039"/>
                <a:gd name="connsiteX142" fmla="*/ 4661065 w 4827320"/>
                <a:gd name="connsiteY142" fmla="*/ 1092530 h 1425039"/>
                <a:gd name="connsiteX143" fmla="*/ 4702629 w 4827320"/>
                <a:gd name="connsiteY143" fmla="*/ 1092530 h 1425039"/>
                <a:gd name="connsiteX144" fmla="*/ 4696691 w 4827320"/>
                <a:gd name="connsiteY144" fmla="*/ 1122218 h 1425039"/>
                <a:gd name="connsiteX145" fmla="*/ 4684816 w 4827320"/>
                <a:gd name="connsiteY145" fmla="*/ 1128156 h 1425039"/>
                <a:gd name="connsiteX146" fmla="*/ 4708566 w 4827320"/>
                <a:gd name="connsiteY146" fmla="*/ 1140031 h 1425039"/>
                <a:gd name="connsiteX147" fmla="*/ 4750130 w 4827320"/>
                <a:gd name="connsiteY147" fmla="*/ 1116281 h 1425039"/>
                <a:gd name="connsiteX148" fmla="*/ 4803569 w 4827320"/>
                <a:gd name="connsiteY148" fmla="*/ 1104405 h 1425039"/>
                <a:gd name="connsiteX149" fmla="*/ 4827320 w 4827320"/>
                <a:gd name="connsiteY149" fmla="*/ 973777 h 1425039"/>
                <a:gd name="connsiteX150" fmla="*/ 4827320 w 4827320"/>
                <a:gd name="connsiteY150" fmla="*/ 754083 h 1425039"/>
                <a:gd name="connsiteX151" fmla="*/ 4785756 w 4827320"/>
                <a:gd name="connsiteY151" fmla="*/ 688769 h 1425039"/>
                <a:gd name="connsiteX152" fmla="*/ 4797631 w 4827320"/>
                <a:gd name="connsiteY152" fmla="*/ 653143 h 1425039"/>
                <a:gd name="connsiteX153" fmla="*/ 4631377 w 4827320"/>
                <a:gd name="connsiteY153" fmla="*/ 403761 h 1425039"/>
                <a:gd name="connsiteX154" fmla="*/ 4678878 w 4827320"/>
                <a:gd name="connsiteY154" fmla="*/ 409699 h 1425039"/>
                <a:gd name="connsiteX155" fmla="*/ 4524499 w 4827320"/>
                <a:gd name="connsiteY155" fmla="*/ 225631 h 1425039"/>
                <a:gd name="connsiteX156" fmla="*/ 4506686 w 4827320"/>
                <a:gd name="connsiteY156" fmla="*/ 178130 h 1425039"/>
                <a:gd name="connsiteX157" fmla="*/ 4459184 w 4827320"/>
                <a:gd name="connsiteY157" fmla="*/ 41564 h 1425039"/>
                <a:gd name="connsiteX158" fmla="*/ 4435434 w 4827320"/>
                <a:gd name="connsiteY158" fmla="*/ 83128 h 1425039"/>
                <a:gd name="connsiteX159" fmla="*/ 4441372 w 4827320"/>
                <a:gd name="connsiteY159" fmla="*/ 172192 h 1425039"/>
                <a:gd name="connsiteX160" fmla="*/ 4405746 w 4827320"/>
                <a:gd name="connsiteY160" fmla="*/ 89065 h 1425039"/>
                <a:gd name="connsiteX161" fmla="*/ 4447309 w 4827320"/>
                <a:gd name="connsiteY161" fmla="*/ 0 h 1425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4827320" h="1425039">
                  <a:moveTo>
                    <a:pt x="0" y="207818"/>
                  </a:moveTo>
                  <a:lnTo>
                    <a:pt x="53439" y="237507"/>
                  </a:lnTo>
                  <a:lnTo>
                    <a:pt x="59377" y="279070"/>
                  </a:lnTo>
                  <a:lnTo>
                    <a:pt x="100940" y="332509"/>
                  </a:lnTo>
                  <a:lnTo>
                    <a:pt x="190005" y="385948"/>
                  </a:lnTo>
                  <a:lnTo>
                    <a:pt x="201881" y="415637"/>
                  </a:lnTo>
                  <a:lnTo>
                    <a:pt x="261257" y="528452"/>
                  </a:lnTo>
                  <a:lnTo>
                    <a:pt x="267195" y="581891"/>
                  </a:lnTo>
                  <a:lnTo>
                    <a:pt x="326572" y="641268"/>
                  </a:lnTo>
                  <a:lnTo>
                    <a:pt x="350322" y="682831"/>
                  </a:lnTo>
                  <a:lnTo>
                    <a:pt x="403761" y="712520"/>
                  </a:lnTo>
                  <a:lnTo>
                    <a:pt x="504701" y="760021"/>
                  </a:lnTo>
                  <a:lnTo>
                    <a:pt x="534390" y="783772"/>
                  </a:lnTo>
                  <a:lnTo>
                    <a:pt x="552203" y="754083"/>
                  </a:lnTo>
                  <a:lnTo>
                    <a:pt x="581891" y="742208"/>
                  </a:lnTo>
                  <a:lnTo>
                    <a:pt x="587829" y="700644"/>
                  </a:lnTo>
                  <a:lnTo>
                    <a:pt x="629392" y="659081"/>
                  </a:lnTo>
                  <a:lnTo>
                    <a:pt x="665018" y="647205"/>
                  </a:lnTo>
                  <a:lnTo>
                    <a:pt x="700644" y="623455"/>
                  </a:lnTo>
                  <a:lnTo>
                    <a:pt x="795647" y="635330"/>
                  </a:lnTo>
                  <a:lnTo>
                    <a:pt x="866899" y="659081"/>
                  </a:lnTo>
                  <a:lnTo>
                    <a:pt x="902525" y="718457"/>
                  </a:lnTo>
                  <a:lnTo>
                    <a:pt x="967839" y="783772"/>
                  </a:lnTo>
                  <a:lnTo>
                    <a:pt x="1015340" y="896587"/>
                  </a:lnTo>
                  <a:lnTo>
                    <a:pt x="1086592" y="973777"/>
                  </a:lnTo>
                  <a:lnTo>
                    <a:pt x="1140031" y="1039091"/>
                  </a:lnTo>
                  <a:lnTo>
                    <a:pt x="1193470" y="1080655"/>
                  </a:lnTo>
                  <a:lnTo>
                    <a:pt x="1205346" y="1145969"/>
                  </a:lnTo>
                  <a:lnTo>
                    <a:pt x="1246909" y="1235034"/>
                  </a:lnTo>
                  <a:lnTo>
                    <a:pt x="1282535" y="1330037"/>
                  </a:lnTo>
                  <a:lnTo>
                    <a:pt x="1324099" y="1353787"/>
                  </a:lnTo>
                  <a:lnTo>
                    <a:pt x="1389413" y="1371600"/>
                  </a:lnTo>
                  <a:lnTo>
                    <a:pt x="1425039" y="1371600"/>
                  </a:lnTo>
                  <a:lnTo>
                    <a:pt x="1472540" y="1401289"/>
                  </a:lnTo>
                  <a:lnTo>
                    <a:pt x="1537855" y="1407226"/>
                  </a:lnTo>
                  <a:lnTo>
                    <a:pt x="1603169" y="1425039"/>
                  </a:lnTo>
                  <a:lnTo>
                    <a:pt x="1638795" y="1413164"/>
                  </a:lnTo>
                  <a:lnTo>
                    <a:pt x="1609107" y="1395351"/>
                  </a:lnTo>
                  <a:lnTo>
                    <a:pt x="1615044" y="1318161"/>
                  </a:lnTo>
                  <a:lnTo>
                    <a:pt x="1591294" y="1294411"/>
                  </a:lnTo>
                  <a:lnTo>
                    <a:pt x="1597231" y="1252847"/>
                  </a:lnTo>
                  <a:lnTo>
                    <a:pt x="1597231" y="1252847"/>
                  </a:lnTo>
                  <a:lnTo>
                    <a:pt x="1585356" y="1199408"/>
                  </a:lnTo>
                  <a:lnTo>
                    <a:pt x="1597231" y="1140031"/>
                  </a:lnTo>
                  <a:lnTo>
                    <a:pt x="1555668" y="1140031"/>
                  </a:lnTo>
                  <a:lnTo>
                    <a:pt x="1585356" y="1116281"/>
                  </a:lnTo>
                  <a:lnTo>
                    <a:pt x="1626920" y="1039091"/>
                  </a:lnTo>
                  <a:lnTo>
                    <a:pt x="1573481" y="1033153"/>
                  </a:lnTo>
                  <a:lnTo>
                    <a:pt x="1632857" y="1009403"/>
                  </a:lnTo>
                  <a:lnTo>
                    <a:pt x="1650670" y="979715"/>
                  </a:lnTo>
                  <a:lnTo>
                    <a:pt x="1638795" y="955964"/>
                  </a:lnTo>
                  <a:lnTo>
                    <a:pt x="1662546" y="955964"/>
                  </a:lnTo>
                  <a:lnTo>
                    <a:pt x="1715984" y="902525"/>
                  </a:lnTo>
                  <a:lnTo>
                    <a:pt x="1721922" y="872837"/>
                  </a:lnTo>
                  <a:lnTo>
                    <a:pt x="1751610" y="872837"/>
                  </a:lnTo>
                  <a:lnTo>
                    <a:pt x="1751610" y="872837"/>
                  </a:lnTo>
                  <a:lnTo>
                    <a:pt x="1769423" y="825335"/>
                  </a:lnTo>
                  <a:lnTo>
                    <a:pt x="1900052" y="825335"/>
                  </a:lnTo>
                  <a:lnTo>
                    <a:pt x="2024743" y="688769"/>
                  </a:lnTo>
                  <a:lnTo>
                    <a:pt x="2042556" y="617517"/>
                  </a:lnTo>
                  <a:lnTo>
                    <a:pt x="2078182" y="593766"/>
                  </a:lnTo>
                  <a:lnTo>
                    <a:pt x="2107870" y="629392"/>
                  </a:lnTo>
                  <a:lnTo>
                    <a:pt x="2090057" y="641268"/>
                  </a:lnTo>
                  <a:lnTo>
                    <a:pt x="2125683" y="641268"/>
                  </a:lnTo>
                  <a:lnTo>
                    <a:pt x="2303813" y="570016"/>
                  </a:lnTo>
                  <a:lnTo>
                    <a:pt x="2422566" y="570016"/>
                  </a:lnTo>
                  <a:lnTo>
                    <a:pt x="2452255" y="581891"/>
                  </a:lnTo>
                  <a:lnTo>
                    <a:pt x="2553195" y="587829"/>
                  </a:lnTo>
                  <a:lnTo>
                    <a:pt x="2559133" y="558140"/>
                  </a:lnTo>
                  <a:lnTo>
                    <a:pt x="2600696" y="534390"/>
                  </a:lnTo>
                  <a:lnTo>
                    <a:pt x="2600696" y="534390"/>
                  </a:lnTo>
                  <a:lnTo>
                    <a:pt x="2660073" y="564078"/>
                  </a:lnTo>
                  <a:lnTo>
                    <a:pt x="2707574" y="564078"/>
                  </a:lnTo>
                  <a:lnTo>
                    <a:pt x="2660073" y="486889"/>
                  </a:lnTo>
                  <a:lnTo>
                    <a:pt x="2666010" y="480951"/>
                  </a:lnTo>
                  <a:lnTo>
                    <a:pt x="2737262" y="552203"/>
                  </a:lnTo>
                  <a:lnTo>
                    <a:pt x="2719449" y="647205"/>
                  </a:lnTo>
                  <a:lnTo>
                    <a:pt x="2796639" y="670956"/>
                  </a:lnTo>
                  <a:lnTo>
                    <a:pt x="2832265" y="635330"/>
                  </a:lnTo>
                  <a:lnTo>
                    <a:pt x="2885704" y="641268"/>
                  </a:lnTo>
                  <a:lnTo>
                    <a:pt x="2927268" y="623455"/>
                  </a:lnTo>
                  <a:lnTo>
                    <a:pt x="2939143" y="593766"/>
                  </a:lnTo>
                  <a:lnTo>
                    <a:pt x="2897579" y="534390"/>
                  </a:lnTo>
                  <a:lnTo>
                    <a:pt x="2903517" y="516577"/>
                  </a:lnTo>
                  <a:lnTo>
                    <a:pt x="2951018" y="528452"/>
                  </a:lnTo>
                  <a:lnTo>
                    <a:pt x="2956956" y="558140"/>
                  </a:lnTo>
                  <a:lnTo>
                    <a:pt x="3046021" y="599704"/>
                  </a:lnTo>
                  <a:lnTo>
                    <a:pt x="3081647" y="641268"/>
                  </a:lnTo>
                  <a:lnTo>
                    <a:pt x="3111335" y="581891"/>
                  </a:lnTo>
                  <a:lnTo>
                    <a:pt x="3069772" y="534390"/>
                  </a:lnTo>
                  <a:lnTo>
                    <a:pt x="3022270" y="528452"/>
                  </a:lnTo>
                  <a:lnTo>
                    <a:pt x="3046021" y="475013"/>
                  </a:lnTo>
                  <a:lnTo>
                    <a:pt x="3087584" y="451263"/>
                  </a:lnTo>
                  <a:lnTo>
                    <a:pt x="3046021" y="427512"/>
                  </a:lnTo>
                  <a:lnTo>
                    <a:pt x="3004457" y="433450"/>
                  </a:lnTo>
                  <a:lnTo>
                    <a:pt x="2968831" y="445325"/>
                  </a:lnTo>
                  <a:lnTo>
                    <a:pt x="2968831" y="397824"/>
                  </a:lnTo>
                  <a:lnTo>
                    <a:pt x="2951018" y="391886"/>
                  </a:lnTo>
                  <a:lnTo>
                    <a:pt x="2933205" y="421574"/>
                  </a:lnTo>
                  <a:lnTo>
                    <a:pt x="2832265" y="380011"/>
                  </a:lnTo>
                  <a:lnTo>
                    <a:pt x="2885704" y="368135"/>
                  </a:lnTo>
                  <a:lnTo>
                    <a:pt x="2891642" y="344385"/>
                  </a:lnTo>
                  <a:lnTo>
                    <a:pt x="3034146" y="385948"/>
                  </a:lnTo>
                  <a:lnTo>
                    <a:pt x="3099460" y="320634"/>
                  </a:lnTo>
                  <a:lnTo>
                    <a:pt x="3265714" y="302821"/>
                  </a:lnTo>
                  <a:lnTo>
                    <a:pt x="3283527" y="261257"/>
                  </a:lnTo>
                  <a:lnTo>
                    <a:pt x="3325091" y="302821"/>
                  </a:lnTo>
                  <a:lnTo>
                    <a:pt x="3420094" y="290946"/>
                  </a:lnTo>
                  <a:lnTo>
                    <a:pt x="3426031" y="249382"/>
                  </a:lnTo>
                  <a:lnTo>
                    <a:pt x="3473533" y="249382"/>
                  </a:lnTo>
                  <a:lnTo>
                    <a:pt x="3526972" y="237507"/>
                  </a:lnTo>
                  <a:lnTo>
                    <a:pt x="3651662" y="249382"/>
                  </a:lnTo>
                  <a:lnTo>
                    <a:pt x="3699164" y="261257"/>
                  </a:lnTo>
                  <a:lnTo>
                    <a:pt x="3728852" y="285008"/>
                  </a:lnTo>
                  <a:lnTo>
                    <a:pt x="3776353" y="314696"/>
                  </a:lnTo>
                  <a:lnTo>
                    <a:pt x="3788229" y="338447"/>
                  </a:lnTo>
                  <a:lnTo>
                    <a:pt x="3865418" y="326572"/>
                  </a:lnTo>
                  <a:lnTo>
                    <a:pt x="3930733" y="279070"/>
                  </a:lnTo>
                  <a:lnTo>
                    <a:pt x="3930733" y="279070"/>
                  </a:lnTo>
                  <a:lnTo>
                    <a:pt x="3924795" y="243444"/>
                  </a:lnTo>
                  <a:lnTo>
                    <a:pt x="3972296" y="243444"/>
                  </a:lnTo>
                  <a:lnTo>
                    <a:pt x="4043548" y="249382"/>
                  </a:lnTo>
                  <a:lnTo>
                    <a:pt x="4096987" y="296883"/>
                  </a:lnTo>
                  <a:lnTo>
                    <a:pt x="4096987" y="338447"/>
                  </a:lnTo>
                  <a:lnTo>
                    <a:pt x="4245429" y="391886"/>
                  </a:lnTo>
                  <a:lnTo>
                    <a:pt x="4269179" y="457200"/>
                  </a:lnTo>
                  <a:lnTo>
                    <a:pt x="4269179" y="528452"/>
                  </a:lnTo>
                  <a:lnTo>
                    <a:pt x="4269179" y="581891"/>
                  </a:lnTo>
                  <a:lnTo>
                    <a:pt x="4292930" y="647205"/>
                  </a:lnTo>
                  <a:lnTo>
                    <a:pt x="4310743" y="635330"/>
                  </a:lnTo>
                  <a:lnTo>
                    <a:pt x="4352307" y="670956"/>
                  </a:lnTo>
                  <a:lnTo>
                    <a:pt x="4340431" y="700644"/>
                  </a:lnTo>
                  <a:lnTo>
                    <a:pt x="4364182" y="789709"/>
                  </a:lnTo>
                  <a:lnTo>
                    <a:pt x="4405746" y="825335"/>
                  </a:lnTo>
                  <a:lnTo>
                    <a:pt x="4429496" y="807522"/>
                  </a:lnTo>
                  <a:lnTo>
                    <a:pt x="4453247" y="813460"/>
                  </a:lnTo>
                  <a:lnTo>
                    <a:pt x="4471060" y="860961"/>
                  </a:lnTo>
                  <a:lnTo>
                    <a:pt x="4512623" y="890650"/>
                  </a:lnTo>
                  <a:lnTo>
                    <a:pt x="4500748" y="902525"/>
                  </a:lnTo>
                  <a:lnTo>
                    <a:pt x="4554187" y="1003465"/>
                  </a:lnTo>
                  <a:lnTo>
                    <a:pt x="4572000" y="1009403"/>
                  </a:lnTo>
                  <a:lnTo>
                    <a:pt x="4649190" y="1056904"/>
                  </a:lnTo>
                  <a:lnTo>
                    <a:pt x="4661065" y="1092530"/>
                  </a:lnTo>
                  <a:lnTo>
                    <a:pt x="4702629" y="1092530"/>
                  </a:lnTo>
                  <a:lnTo>
                    <a:pt x="4696691" y="1122218"/>
                  </a:lnTo>
                  <a:lnTo>
                    <a:pt x="4684816" y="1128156"/>
                  </a:lnTo>
                  <a:lnTo>
                    <a:pt x="4708566" y="1140031"/>
                  </a:lnTo>
                  <a:lnTo>
                    <a:pt x="4750130" y="1116281"/>
                  </a:lnTo>
                  <a:lnTo>
                    <a:pt x="4803569" y="1104405"/>
                  </a:lnTo>
                  <a:lnTo>
                    <a:pt x="4827320" y="973777"/>
                  </a:lnTo>
                  <a:lnTo>
                    <a:pt x="4827320" y="754083"/>
                  </a:lnTo>
                  <a:lnTo>
                    <a:pt x="4785756" y="688769"/>
                  </a:lnTo>
                  <a:lnTo>
                    <a:pt x="4797631" y="653143"/>
                  </a:lnTo>
                  <a:lnTo>
                    <a:pt x="4631377" y="403761"/>
                  </a:lnTo>
                  <a:lnTo>
                    <a:pt x="4678878" y="409699"/>
                  </a:lnTo>
                  <a:lnTo>
                    <a:pt x="4524499" y="225631"/>
                  </a:lnTo>
                  <a:lnTo>
                    <a:pt x="4506686" y="178130"/>
                  </a:lnTo>
                  <a:lnTo>
                    <a:pt x="4459184" y="41564"/>
                  </a:lnTo>
                  <a:lnTo>
                    <a:pt x="4435434" y="83128"/>
                  </a:lnTo>
                  <a:lnTo>
                    <a:pt x="4441372" y="172192"/>
                  </a:lnTo>
                  <a:lnTo>
                    <a:pt x="4405746" y="89065"/>
                  </a:lnTo>
                  <a:lnTo>
                    <a:pt x="4447309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ZoneTexte 45"/>
          <p:cNvSpPr txBox="1"/>
          <p:nvPr/>
        </p:nvSpPr>
        <p:spPr>
          <a:xfrm>
            <a:off x="6848630" y="5074328"/>
            <a:ext cx="675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cap="small" dirty="0" smtClean="0">
                <a:latin typeface="Tw Cen MT" pitchFamily="34" charset="0"/>
              </a:rPr>
              <a:t>Floride</a:t>
            </a:r>
            <a:endParaRPr lang="fr-FR" sz="1400" b="1" i="1" cap="small" dirty="0">
              <a:latin typeface="Tw Cen MT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4703691" y="5349891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cap="small" dirty="0" smtClean="0">
                <a:latin typeface="Tw Cen MT" pitchFamily="34" charset="0"/>
              </a:rPr>
              <a:t>Texas</a:t>
            </a:r>
            <a:endParaRPr lang="fr-FR" sz="1400" b="1" i="1" cap="small" dirty="0">
              <a:latin typeface="Tw Cen MT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5580112" y="6433591"/>
            <a:ext cx="1838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cap="small" spc="-150" dirty="0" smtClean="0">
                <a:solidFill>
                  <a:srgbClr val="0070C0"/>
                </a:solidFill>
                <a:latin typeface="Tw Cen MT" pitchFamily="34" charset="0"/>
              </a:rPr>
              <a:t>Golfe du Mexique</a:t>
            </a:r>
            <a:endParaRPr lang="fr-FR" sz="1400" b="1" cap="small" spc="-150" dirty="0">
              <a:solidFill>
                <a:srgbClr val="0070C0"/>
              </a:solidFill>
              <a:latin typeface="Tw Cen MT" pitchFamily="34" charset="0"/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8513516" y="2052754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3404037" y="3501008"/>
            <a:ext cx="599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Denver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1115616" y="1340768"/>
            <a:ext cx="545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Seattle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23023" y="3270688"/>
            <a:ext cx="952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San Francisco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1596152" y="4024809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1788386" y="3933032"/>
            <a:ext cx="767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Las Vegas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4211960" y="4638675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Dallas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5116734" y="5615921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5220072" y="5445224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Houston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7092280" y="4448034"/>
            <a:ext cx="59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Atlanta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7224758" y="6165304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Miami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71" name="Ellipse 70"/>
          <p:cNvSpPr/>
          <p:nvPr/>
        </p:nvSpPr>
        <p:spPr>
          <a:xfrm rot="17634020">
            <a:off x="7422844" y="2213685"/>
            <a:ext cx="1672118" cy="85646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8028384" y="1988840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Boston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30" name="Forme libre 29"/>
          <p:cNvSpPr/>
          <p:nvPr/>
        </p:nvSpPr>
        <p:spPr>
          <a:xfrm>
            <a:off x="1047750" y="1562100"/>
            <a:ext cx="5000625" cy="1390650"/>
          </a:xfrm>
          <a:custGeom>
            <a:avLst/>
            <a:gdLst>
              <a:gd name="connsiteX0" fmla="*/ 5000625 w 5000625"/>
              <a:gd name="connsiteY0" fmla="*/ 1390650 h 1390650"/>
              <a:gd name="connsiteX1" fmla="*/ 4857750 w 5000625"/>
              <a:gd name="connsiteY1" fmla="*/ 1019175 h 1390650"/>
              <a:gd name="connsiteX2" fmla="*/ 0 w 5000625"/>
              <a:gd name="connsiteY2" fmla="*/ 0 h 1390650"/>
              <a:gd name="connsiteX3" fmla="*/ 0 w 5000625"/>
              <a:gd name="connsiteY3" fmla="*/ 0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625" h="1390650">
                <a:moveTo>
                  <a:pt x="5000625" y="1390650"/>
                </a:moveTo>
                <a:lnTo>
                  <a:pt x="4857750" y="1019175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457200" y="2952750"/>
            <a:ext cx="5619750" cy="695325"/>
          </a:xfrm>
          <a:custGeom>
            <a:avLst/>
            <a:gdLst>
              <a:gd name="connsiteX0" fmla="*/ 5619750 w 5619750"/>
              <a:gd name="connsiteY0" fmla="*/ 0 h 695325"/>
              <a:gd name="connsiteX1" fmla="*/ 2867025 w 5619750"/>
              <a:gd name="connsiteY1" fmla="*/ 695325 h 695325"/>
              <a:gd name="connsiteX2" fmla="*/ 0 w 5619750"/>
              <a:gd name="connsiteY2" fmla="*/ 533400 h 695325"/>
              <a:gd name="connsiteX3" fmla="*/ 0 w 5619750"/>
              <a:gd name="connsiteY3" fmla="*/ 53340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0" h="695325">
                <a:moveTo>
                  <a:pt x="5619750" y="0"/>
                </a:moveTo>
                <a:lnTo>
                  <a:pt x="2867025" y="695325"/>
                </a:lnTo>
                <a:lnTo>
                  <a:pt x="0" y="533400"/>
                </a:lnTo>
                <a:lnTo>
                  <a:pt x="0" y="5334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5" name="Forme libre 234"/>
          <p:cNvSpPr/>
          <p:nvPr/>
        </p:nvSpPr>
        <p:spPr>
          <a:xfrm>
            <a:off x="4410075" y="3000375"/>
            <a:ext cx="1676400" cy="3629025"/>
          </a:xfrm>
          <a:custGeom>
            <a:avLst/>
            <a:gdLst>
              <a:gd name="connsiteX0" fmla="*/ 1676400 w 1676400"/>
              <a:gd name="connsiteY0" fmla="*/ 0 h 3629025"/>
              <a:gd name="connsiteX1" fmla="*/ 390525 w 1676400"/>
              <a:gd name="connsiteY1" fmla="*/ 1895475 h 3629025"/>
              <a:gd name="connsiteX2" fmla="*/ 0 w 1676400"/>
              <a:gd name="connsiteY2" fmla="*/ 3629025 h 36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3629025">
                <a:moveTo>
                  <a:pt x="1676400" y="0"/>
                </a:moveTo>
                <a:lnTo>
                  <a:pt x="390525" y="1895475"/>
                </a:lnTo>
                <a:lnTo>
                  <a:pt x="0" y="3629025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2" name="Forme libre 241"/>
          <p:cNvSpPr/>
          <p:nvPr/>
        </p:nvSpPr>
        <p:spPr>
          <a:xfrm>
            <a:off x="6124575" y="2933700"/>
            <a:ext cx="695325" cy="123825"/>
          </a:xfrm>
          <a:custGeom>
            <a:avLst/>
            <a:gdLst>
              <a:gd name="connsiteX0" fmla="*/ 695325 w 695325"/>
              <a:gd name="connsiteY0" fmla="*/ 0 h 123825"/>
              <a:gd name="connsiteX1" fmla="*/ 0 w 695325"/>
              <a:gd name="connsiteY1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5325" h="123825">
                <a:moveTo>
                  <a:pt x="695325" y="0"/>
                </a:moveTo>
                <a:lnTo>
                  <a:pt x="0" y="123825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3" name="Forme libre 242"/>
          <p:cNvSpPr/>
          <p:nvPr/>
        </p:nvSpPr>
        <p:spPr>
          <a:xfrm>
            <a:off x="7038975" y="2638425"/>
            <a:ext cx="1333500" cy="3648075"/>
          </a:xfrm>
          <a:custGeom>
            <a:avLst/>
            <a:gdLst>
              <a:gd name="connsiteX0" fmla="*/ 1333500 w 1333500"/>
              <a:gd name="connsiteY0" fmla="*/ 0 h 3648075"/>
              <a:gd name="connsiteX1" fmla="*/ 1114425 w 1333500"/>
              <a:gd name="connsiteY1" fmla="*/ 381000 h 3648075"/>
              <a:gd name="connsiteX2" fmla="*/ 866775 w 1333500"/>
              <a:gd name="connsiteY2" fmla="*/ 533400 h 3648075"/>
              <a:gd name="connsiteX3" fmla="*/ 0 w 1333500"/>
              <a:gd name="connsiteY3" fmla="*/ 2047875 h 3648075"/>
              <a:gd name="connsiteX4" fmla="*/ 828675 w 13335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0" h="3648075">
                <a:moveTo>
                  <a:pt x="1333500" y="0"/>
                </a:moveTo>
                <a:lnTo>
                  <a:pt x="1114425" y="381000"/>
                </a:lnTo>
                <a:lnTo>
                  <a:pt x="866775" y="533400"/>
                </a:lnTo>
                <a:lnTo>
                  <a:pt x="0" y="2047875"/>
                </a:lnTo>
                <a:lnTo>
                  <a:pt x="828675" y="3648075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6" name="Connecteur droit avec flèche 245"/>
          <p:cNvCxnSpPr/>
          <p:nvPr/>
        </p:nvCxnSpPr>
        <p:spPr>
          <a:xfrm flipV="1">
            <a:off x="8347842" y="1314450"/>
            <a:ext cx="0" cy="129210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8" name="Forme libre 247"/>
          <p:cNvSpPr/>
          <p:nvPr/>
        </p:nvSpPr>
        <p:spPr>
          <a:xfrm>
            <a:off x="6819900" y="2581275"/>
            <a:ext cx="1543050" cy="523875"/>
          </a:xfrm>
          <a:custGeom>
            <a:avLst/>
            <a:gdLst>
              <a:gd name="connsiteX0" fmla="*/ 1543050 w 1543050"/>
              <a:gd name="connsiteY0" fmla="*/ 0 h 523875"/>
              <a:gd name="connsiteX1" fmla="*/ 28575 w 1543050"/>
              <a:gd name="connsiteY1" fmla="*/ 523875 h 523875"/>
              <a:gd name="connsiteX2" fmla="*/ 0 w 1543050"/>
              <a:gd name="connsiteY2" fmla="*/ 35242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523875">
                <a:moveTo>
                  <a:pt x="1543050" y="0"/>
                </a:moveTo>
                <a:lnTo>
                  <a:pt x="28575" y="523875"/>
                </a:lnTo>
                <a:lnTo>
                  <a:pt x="0" y="352425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9" name="Forme libre 248"/>
          <p:cNvSpPr/>
          <p:nvPr/>
        </p:nvSpPr>
        <p:spPr>
          <a:xfrm>
            <a:off x="428625" y="1181100"/>
            <a:ext cx="6619875" cy="3743325"/>
          </a:xfrm>
          <a:custGeom>
            <a:avLst/>
            <a:gdLst>
              <a:gd name="connsiteX0" fmla="*/ 6619875 w 6619875"/>
              <a:gd name="connsiteY0" fmla="*/ 3486150 h 3743325"/>
              <a:gd name="connsiteX1" fmla="*/ 4371975 w 6619875"/>
              <a:gd name="connsiteY1" fmla="*/ 3743325 h 3743325"/>
              <a:gd name="connsiteX2" fmla="*/ 1600200 w 6619875"/>
              <a:gd name="connsiteY2" fmla="*/ 3600450 h 3743325"/>
              <a:gd name="connsiteX3" fmla="*/ 552450 w 6619875"/>
              <a:gd name="connsiteY3" fmla="*/ 3267075 h 3743325"/>
              <a:gd name="connsiteX4" fmla="*/ 0 w 6619875"/>
              <a:gd name="connsiteY4" fmla="*/ 2247900 h 3743325"/>
              <a:gd name="connsiteX5" fmla="*/ 600075 w 6619875"/>
              <a:gd name="connsiteY5" fmla="*/ 333375 h 3743325"/>
              <a:gd name="connsiteX6" fmla="*/ 809625 w 6619875"/>
              <a:gd name="connsiteY6" fmla="*/ 0 h 374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9875" h="3743325">
                <a:moveTo>
                  <a:pt x="6619875" y="3486150"/>
                </a:moveTo>
                <a:lnTo>
                  <a:pt x="4371975" y="3743325"/>
                </a:lnTo>
                <a:lnTo>
                  <a:pt x="1600200" y="3600450"/>
                </a:lnTo>
                <a:lnTo>
                  <a:pt x="552450" y="3267075"/>
                </a:lnTo>
                <a:lnTo>
                  <a:pt x="0" y="2247900"/>
                </a:lnTo>
                <a:lnTo>
                  <a:pt x="600075" y="333375"/>
                </a:lnTo>
                <a:lnTo>
                  <a:pt x="809625" y="0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1" name="Connecteur droit avec flèche 250"/>
          <p:cNvCxnSpPr/>
          <p:nvPr/>
        </p:nvCxnSpPr>
        <p:spPr>
          <a:xfrm flipH="1">
            <a:off x="2987824" y="4856747"/>
            <a:ext cx="180379" cy="83223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/>
          <p:nvPr/>
        </p:nvCxnSpPr>
        <p:spPr>
          <a:xfrm flipH="1">
            <a:off x="2187913" y="4793687"/>
            <a:ext cx="180379" cy="83223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Ellipse 72"/>
          <p:cNvSpPr/>
          <p:nvPr/>
        </p:nvSpPr>
        <p:spPr>
          <a:xfrm>
            <a:off x="8203842" y="2462554"/>
            <a:ext cx="288000" cy="288000"/>
          </a:xfrm>
          <a:prstGeom prst="ellipse">
            <a:avLst/>
          </a:prstGeom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8056859" y="2880592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5940184" y="2823689"/>
            <a:ext cx="288000" cy="288000"/>
          </a:xfrm>
          <a:prstGeom prst="ellipse">
            <a:avLst/>
          </a:prstGeom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7812842" y="3054688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6943596" y="4539811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7748546" y="6188297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4692729" y="4798851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3214788" y="3558055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/>
          <p:cNvSpPr/>
          <p:nvPr/>
        </p:nvSpPr>
        <p:spPr>
          <a:xfrm>
            <a:off x="808500" y="4301101"/>
            <a:ext cx="288000" cy="288000"/>
          </a:xfrm>
          <a:prstGeom prst="ellipse">
            <a:avLst/>
          </a:prstGeom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341504" y="3319533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938354" y="1444305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251520" y="3717032"/>
            <a:ext cx="898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cap="small" dirty="0" smtClean="0">
                <a:latin typeface="Tw Cen MT" pitchFamily="34" charset="0"/>
              </a:rPr>
              <a:t>Californie</a:t>
            </a:r>
            <a:endParaRPr lang="fr-FR" sz="1400" b="1" i="1" cap="small" dirty="0">
              <a:latin typeface="Tw Cen MT" pitchFamily="34" charset="0"/>
            </a:endParaRPr>
          </a:p>
        </p:txBody>
      </p:sp>
      <p:grpSp>
        <p:nvGrpSpPr>
          <p:cNvPr id="101" name="Groupe 100"/>
          <p:cNvGrpSpPr/>
          <p:nvPr/>
        </p:nvGrpSpPr>
        <p:grpSpPr>
          <a:xfrm>
            <a:off x="4102100" y="2171700"/>
            <a:ext cx="3479800" cy="3568700"/>
            <a:chOff x="4102100" y="2171700"/>
            <a:chExt cx="3479800" cy="3568700"/>
          </a:xfrm>
        </p:grpSpPr>
        <p:sp>
          <p:nvSpPr>
            <p:cNvPr id="102" name="Forme libre 101"/>
            <p:cNvSpPr/>
            <p:nvPr/>
          </p:nvSpPr>
          <p:spPr>
            <a:xfrm>
              <a:off x="5721350" y="2660650"/>
              <a:ext cx="1860550" cy="3079750"/>
            </a:xfrm>
            <a:custGeom>
              <a:avLst/>
              <a:gdLst>
                <a:gd name="connsiteX0" fmla="*/ 450850 w 1860550"/>
                <a:gd name="connsiteY0" fmla="*/ 3079750 h 3079750"/>
                <a:gd name="connsiteX1" fmla="*/ 342900 w 1860550"/>
                <a:gd name="connsiteY1" fmla="*/ 3003550 h 3079750"/>
                <a:gd name="connsiteX2" fmla="*/ 304800 w 1860550"/>
                <a:gd name="connsiteY2" fmla="*/ 2940050 h 3079750"/>
                <a:gd name="connsiteX3" fmla="*/ 203200 w 1860550"/>
                <a:gd name="connsiteY3" fmla="*/ 2940050 h 3079750"/>
                <a:gd name="connsiteX4" fmla="*/ 158750 w 1860550"/>
                <a:gd name="connsiteY4" fmla="*/ 2940050 h 3079750"/>
                <a:gd name="connsiteX5" fmla="*/ 25400 w 1860550"/>
                <a:gd name="connsiteY5" fmla="*/ 2819400 h 3079750"/>
                <a:gd name="connsiteX6" fmla="*/ 0 w 1860550"/>
                <a:gd name="connsiteY6" fmla="*/ 2755900 h 3079750"/>
                <a:gd name="connsiteX7" fmla="*/ 6350 w 1860550"/>
                <a:gd name="connsiteY7" fmla="*/ 2692400 h 3079750"/>
                <a:gd name="connsiteX8" fmla="*/ 31750 w 1860550"/>
                <a:gd name="connsiteY8" fmla="*/ 2654300 h 3079750"/>
                <a:gd name="connsiteX9" fmla="*/ 25400 w 1860550"/>
                <a:gd name="connsiteY9" fmla="*/ 2622550 h 3079750"/>
                <a:gd name="connsiteX10" fmla="*/ 69850 w 1860550"/>
                <a:gd name="connsiteY10" fmla="*/ 2546350 h 3079750"/>
                <a:gd name="connsiteX11" fmla="*/ 69850 w 1860550"/>
                <a:gd name="connsiteY11" fmla="*/ 2476500 h 3079750"/>
                <a:gd name="connsiteX12" fmla="*/ 69850 w 1860550"/>
                <a:gd name="connsiteY12" fmla="*/ 2374900 h 3079750"/>
                <a:gd name="connsiteX13" fmla="*/ 44450 w 1860550"/>
                <a:gd name="connsiteY13" fmla="*/ 2324100 h 3079750"/>
                <a:gd name="connsiteX14" fmla="*/ 44450 w 1860550"/>
                <a:gd name="connsiteY14" fmla="*/ 2222500 h 3079750"/>
                <a:gd name="connsiteX15" fmla="*/ 38100 w 1860550"/>
                <a:gd name="connsiteY15" fmla="*/ 2190750 h 3079750"/>
                <a:gd name="connsiteX16" fmla="*/ 63500 w 1860550"/>
                <a:gd name="connsiteY16" fmla="*/ 2120900 h 3079750"/>
                <a:gd name="connsiteX17" fmla="*/ 95250 w 1860550"/>
                <a:gd name="connsiteY17" fmla="*/ 2070100 h 3079750"/>
                <a:gd name="connsiteX18" fmla="*/ 120650 w 1860550"/>
                <a:gd name="connsiteY18" fmla="*/ 2019300 h 3079750"/>
                <a:gd name="connsiteX19" fmla="*/ 139700 w 1860550"/>
                <a:gd name="connsiteY19" fmla="*/ 1962150 h 3079750"/>
                <a:gd name="connsiteX20" fmla="*/ 146050 w 1860550"/>
                <a:gd name="connsiteY20" fmla="*/ 1924050 h 3079750"/>
                <a:gd name="connsiteX21" fmla="*/ 184150 w 1860550"/>
                <a:gd name="connsiteY21" fmla="*/ 1860550 h 3079750"/>
                <a:gd name="connsiteX22" fmla="*/ 203200 w 1860550"/>
                <a:gd name="connsiteY22" fmla="*/ 1803400 h 3079750"/>
                <a:gd name="connsiteX23" fmla="*/ 215900 w 1860550"/>
                <a:gd name="connsiteY23" fmla="*/ 1752600 h 3079750"/>
                <a:gd name="connsiteX24" fmla="*/ 222250 w 1860550"/>
                <a:gd name="connsiteY24" fmla="*/ 1720850 h 3079750"/>
                <a:gd name="connsiteX25" fmla="*/ 247650 w 1860550"/>
                <a:gd name="connsiteY25" fmla="*/ 1714500 h 3079750"/>
                <a:gd name="connsiteX26" fmla="*/ 241300 w 1860550"/>
                <a:gd name="connsiteY26" fmla="*/ 1593850 h 3079750"/>
                <a:gd name="connsiteX27" fmla="*/ 273050 w 1860550"/>
                <a:gd name="connsiteY27" fmla="*/ 1543050 h 3079750"/>
                <a:gd name="connsiteX28" fmla="*/ 323850 w 1860550"/>
                <a:gd name="connsiteY28" fmla="*/ 1524000 h 3079750"/>
                <a:gd name="connsiteX29" fmla="*/ 304800 w 1860550"/>
                <a:gd name="connsiteY29" fmla="*/ 1492250 h 3079750"/>
                <a:gd name="connsiteX30" fmla="*/ 298450 w 1860550"/>
                <a:gd name="connsiteY30" fmla="*/ 1428750 h 3079750"/>
                <a:gd name="connsiteX31" fmla="*/ 323850 w 1860550"/>
                <a:gd name="connsiteY31" fmla="*/ 1390650 h 3079750"/>
                <a:gd name="connsiteX32" fmla="*/ 412750 w 1860550"/>
                <a:gd name="connsiteY32" fmla="*/ 1409700 h 3079750"/>
                <a:gd name="connsiteX33" fmla="*/ 425450 w 1860550"/>
                <a:gd name="connsiteY33" fmla="*/ 1346200 h 3079750"/>
                <a:gd name="connsiteX34" fmla="*/ 463550 w 1860550"/>
                <a:gd name="connsiteY34" fmla="*/ 1314450 h 3079750"/>
                <a:gd name="connsiteX35" fmla="*/ 457200 w 1860550"/>
                <a:gd name="connsiteY35" fmla="*/ 1295400 h 3079750"/>
                <a:gd name="connsiteX36" fmla="*/ 482600 w 1860550"/>
                <a:gd name="connsiteY36" fmla="*/ 1244600 h 3079750"/>
                <a:gd name="connsiteX37" fmla="*/ 495300 w 1860550"/>
                <a:gd name="connsiteY37" fmla="*/ 1225550 h 3079750"/>
                <a:gd name="connsiteX38" fmla="*/ 527050 w 1860550"/>
                <a:gd name="connsiteY38" fmla="*/ 1206500 h 3079750"/>
                <a:gd name="connsiteX39" fmla="*/ 590550 w 1860550"/>
                <a:gd name="connsiteY39" fmla="*/ 1212850 h 3079750"/>
                <a:gd name="connsiteX40" fmla="*/ 660400 w 1860550"/>
                <a:gd name="connsiteY40" fmla="*/ 1162050 h 3079750"/>
                <a:gd name="connsiteX41" fmla="*/ 692150 w 1860550"/>
                <a:gd name="connsiteY41" fmla="*/ 1162050 h 3079750"/>
                <a:gd name="connsiteX42" fmla="*/ 698500 w 1860550"/>
                <a:gd name="connsiteY42" fmla="*/ 1143000 h 3079750"/>
                <a:gd name="connsiteX43" fmla="*/ 711200 w 1860550"/>
                <a:gd name="connsiteY43" fmla="*/ 1111250 h 3079750"/>
                <a:gd name="connsiteX44" fmla="*/ 755650 w 1860550"/>
                <a:gd name="connsiteY44" fmla="*/ 1123950 h 3079750"/>
                <a:gd name="connsiteX45" fmla="*/ 793750 w 1860550"/>
                <a:gd name="connsiteY45" fmla="*/ 1104900 h 3079750"/>
                <a:gd name="connsiteX46" fmla="*/ 825500 w 1860550"/>
                <a:gd name="connsiteY46" fmla="*/ 1041400 h 3079750"/>
                <a:gd name="connsiteX47" fmla="*/ 838200 w 1860550"/>
                <a:gd name="connsiteY47" fmla="*/ 977900 h 3079750"/>
                <a:gd name="connsiteX48" fmla="*/ 876300 w 1860550"/>
                <a:gd name="connsiteY48" fmla="*/ 965200 h 3079750"/>
                <a:gd name="connsiteX49" fmla="*/ 965200 w 1860550"/>
                <a:gd name="connsiteY49" fmla="*/ 933450 h 3079750"/>
                <a:gd name="connsiteX50" fmla="*/ 939800 w 1860550"/>
                <a:gd name="connsiteY50" fmla="*/ 901700 h 3079750"/>
                <a:gd name="connsiteX51" fmla="*/ 958850 w 1860550"/>
                <a:gd name="connsiteY51" fmla="*/ 876300 h 3079750"/>
                <a:gd name="connsiteX52" fmla="*/ 1022350 w 1860550"/>
                <a:gd name="connsiteY52" fmla="*/ 863600 h 3079750"/>
                <a:gd name="connsiteX53" fmla="*/ 1041400 w 1860550"/>
                <a:gd name="connsiteY53" fmla="*/ 889000 h 3079750"/>
                <a:gd name="connsiteX54" fmla="*/ 1111250 w 1860550"/>
                <a:gd name="connsiteY54" fmla="*/ 895350 h 3079750"/>
                <a:gd name="connsiteX55" fmla="*/ 1123950 w 1860550"/>
                <a:gd name="connsiteY55" fmla="*/ 895350 h 3079750"/>
                <a:gd name="connsiteX56" fmla="*/ 1193800 w 1860550"/>
                <a:gd name="connsiteY56" fmla="*/ 889000 h 3079750"/>
                <a:gd name="connsiteX57" fmla="*/ 1238250 w 1860550"/>
                <a:gd name="connsiteY57" fmla="*/ 857250 h 3079750"/>
                <a:gd name="connsiteX58" fmla="*/ 1327150 w 1860550"/>
                <a:gd name="connsiteY58" fmla="*/ 901700 h 3079750"/>
                <a:gd name="connsiteX59" fmla="*/ 1384300 w 1860550"/>
                <a:gd name="connsiteY59" fmla="*/ 876300 h 3079750"/>
                <a:gd name="connsiteX60" fmla="*/ 1390650 w 1860550"/>
                <a:gd name="connsiteY60" fmla="*/ 819150 h 3079750"/>
                <a:gd name="connsiteX61" fmla="*/ 1403350 w 1860550"/>
                <a:gd name="connsiteY61" fmla="*/ 781050 h 3079750"/>
                <a:gd name="connsiteX62" fmla="*/ 1422400 w 1860550"/>
                <a:gd name="connsiteY62" fmla="*/ 781050 h 3079750"/>
                <a:gd name="connsiteX63" fmla="*/ 1460500 w 1860550"/>
                <a:gd name="connsiteY63" fmla="*/ 692150 h 3079750"/>
                <a:gd name="connsiteX64" fmla="*/ 1460500 w 1860550"/>
                <a:gd name="connsiteY64" fmla="*/ 660400 h 3079750"/>
                <a:gd name="connsiteX65" fmla="*/ 1511300 w 1860550"/>
                <a:gd name="connsiteY65" fmla="*/ 641350 h 3079750"/>
                <a:gd name="connsiteX66" fmla="*/ 1524000 w 1860550"/>
                <a:gd name="connsiteY66" fmla="*/ 615950 h 3079750"/>
                <a:gd name="connsiteX67" fmla="*/ 1543050 w 1860550"/>
                <a:gd name="connsiteY67" fmla="*/ 361950 h 3079750"/>
                <a:gd name="connsiteX68" fmla="*/ 1562100 w 1860550"/>
                <a:gd name="connsiteY68" fmla="*/ 349250 h 3079750"/>
                <a:gd name="connsiteX69" fmla="*/ 1625600 w 1860550"/>
                <a:gd name="connsiteY69" fmla="*/ 374650 h 3079750"/>
                <a:gd name="connsiteX70" fmla="*/ 1670050 w 1860550"/>
                <a:gd name="connsiteY70" fmla="*/ 342900 h 3079750"/>
                <a:gd name="connsiteX71" fmla="*/ 1695450 w 1860550"/>
                <a:gd name="connsiteY71" fmla="*/ 317500 h 3079750"/>
                <a:gd name="connsiteX72" fmla="*/ 1695450 w 1860550"/>
                <a:gd name="connsiteY72" fmla="*/ 247650 h 3079750"/>
                <a:gd name="connsiteX73" fmla="*/ 1651000 w 1860550"/>
                <a:gd name="connsiteY73" fmla="*/ 184150 h 3079750"/>
                <a:gd name="connsiteX74" fmla="*/ 1670050 w 1860550"/>
                <a:gd name="connsiteY74" fmla="*/ 146050 h 3079750"/>
                <a:gd name="connsiteX75" fmla="*/ 1670050 w 1860550"/>
                <a:gd name="connsiteY75" fmla="*/ 107950 h 3079750"/>
                <a:gd name="connsiteX76" fmla="*/ 1714500 w 1860550"/>
                <a:gd name="connsiteY76" fmla="*/ 57150 h 3079750"/>
                <a:gd name="connsiteX77" fmla="*/ 1758950 w 1860550"/>
                <a:gd name="connsiteY77" fmla="*/ 0 h 3079750"/>
                <a:gd name="connsiteX78" fmla="*/ 1816100 w 1860550"/>
                <a:gd name="connsiteY78" fmla="*/ 0 h 3079750"/>
                <a:gd name="connsiteX79" fmla="*/ 1860550 w 1860550"/>
                <a:gd name="connsiteY79" fmla="*/ 19050 h 3079750"/>
                <a:gd name="connsiteX80" fmla="*/ 1860550 w 1860550"/>
                <a:gd name="connsiteY80" fmla="*/ 19050 h 307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860550" h="3079750">
                  <a:moveTo>
                    <a:pt x="450850" y="3079750"/>
                  </a:moveTo>
                  <a:lnTo>
                    <a:pt x="342900" y="3003550"/>
                  </a:lnTo>
                  <a:lnTo>
                    <a:pt x="304800" y="2940050"/>
                  </a:lnTo>
                  <a:lnTo>
                    <a:pt x="203200" y="2940050"/>
                  </a:lnTo>
                  <a:lnTo>
                    <a:pt x="158750" y="2940050"/>
                  </a:lnTo>
                  <a:lnTo>
                    <a:pt x="25400" y="2819400"/>
                  </a:lnTo>
                  <a:lnTo>
                    <a:pt x="0" y="2755900"/>
                  </a:lnTo>
                  <a:lnTo>
                    <a:pt x="6350" y="2692400"/>
                  </a:lnTo>
                  <a:lnTo>
                    <a:pt x="31750" y="2654300"/>
                  </a:lnTo>
                  <a:lnTo>
                    <a:pt x="25400" y="2622550"/>
                  </a:lnTo>
                  <a:lnTo>
                    <a:pt x="69850" y="2546350"/>
                  </a:lnTo>
                  <a:lnTo>
                    <a:pt x="69850" y="2476500"/>
                  </a:lnTo>
                  <a:lnTo>
                    <a:pt x="69850" y="2374900"/>
                  </a:lnTo>
                  <a:lnTo>
                    <a:pt x="44450" y="2324100"/>
                  </a:lnTo>
                  <a:lnTo>
                    <a:pt x="44450" y="2222500"/>
                  </a:lnTo>
                  <a:lnTo>
                    <a:pt x="38100" y="2190750"/>
                  </a:lnTo>
                  <a:lnTo>
                    <a:pt x="63500" y="2120900"/>
                  </a:lnTo>
                  <a:lnTo>
                    <a:pt x="95250" y="2070100"/>
                  </a:lnTo>
                  <a:lnTo>
                    <a:pt x="120650" y="2019300"/>
                  </a:lnTo>
                  <a:lnTo>
                    <a:pt x="139700" y="1962150"/>
                  </a:lnTo>
                  <a:lnTo>
                    <a:pt x="146050" y="1924050"/>
                  </a:lnTo>
                  <a:lnTo>
                    <a:pt x="184150" y="1860550"/>
                  </a:lnTo>
                  <a:lnTo>
                    <a:pt x="203200" y="1803400"/>
                  </a:lnTo>
                  <a:lnTo>
                    <a:pt x="215900" y="1752600"/>
                  </a:lnTo>
                  <a:lnTo>
                    <a:pt x="222250" y="1720850"/>
                  </a:lnTo>
                  <a:lnTo>
                    <a:pt x="247650" y="1714500"/>
                  </a:lnTo>
                  <a:lnTo>
                    <a:pt x="241300" y="1593850"/>
                  </a:lnTo>
                  <a:lnTo>
                    <a:pt x="273050" y="1543050"/>
                  </a:lnTo>
                  <a:lnTo>
                    <a:pt x="323850" y="1524000"/>
                  </a:lnTo>
                  <a:lnTo>
                    <a:pt x="304800" y="1492250"/>
                  </a:lnTo>
                  <a:lnTo>
                    <a:pt x="298450" y="1428750"/>
                  </a:lnTo>
                  <a:lnTo>
                    <a:pt x="323850" y="1390650"/>
                  </a:lnTo>
                  <a:lnTo>
                    <a:pt x="412750" y="1409700"/>
                  </a:lnTo>
                  <a:lnTo>
                    <a:pt x="425450" y="1346200"/>
                  </a:lnTo>
                  <a:lnTo>
                    <a:pt x="463550" y="1314450"/>
                  </a:lnTo>
                  <a:lnTo>
                    <a:pt x="457200" y="1295400"/>
                  </a:lnTo>
                  <a:lnTo>
                    <a:pt x="482600" y="1244600"/>
                  </a:lnTo>
                  <a:lnTo>
                    <a:pt x="495300" y="1225550"/>
                  </a:lnTo>
                  <a:lnTo>
                    <a:pt x="527050" y="1206500"/>
                  </a:lnTo>
                  <a:lnTo>
                    <a:pt x="590550" y="1212850"/>
                  </a:lnTo>
                  <a:lnTo>
                    <a:pt x="660400" y="1162050"/>
                  </a:lnTo>
                  <a:lnTo>
                    <a:pt x="692150" y="1162050"/>
                  </a:lnTo>
                  <a:lnTo>
                    <a:pt x="698500" y="1143000"/>
                  </a:lnTo>
                  <a:lnTo>
                    <a:pt x="711200" y="1111250"/>
                  </a:lnTo>
                  <a:lnTo>
                    <a:pt x="755650" y="1123950"/>
                  </a:lnTo>
                  <a:lnTo>
                    <a:pt x="793750" y="1104900"/>
                  </a:lnTo>
                  <a:lnTo>
                    <a:pt x="825500" y="1041400"/>
                  </a:lnTo>
                  <a:lnTo>
                    <a:pt x="838200" y="977900"/>
                  </a:lnTo>
                  <a:lnTo>
                    <a:pt x="876300" y="965200"/>
                  </a:lnTo>
                  <a:lnTo>
                    <a:pt x="965200" y="933450"/>
                  </a:lnTo>
                  <a:lnTo>
                    <a:pt x="939800" y="901700"/>
                  </a:lnTo>
                  <a:lnTo>
                    <a:pt x="958850" y="876300"/>
                  </a:lnTo>
                  <a:lnTo>
                    <a:pt x="1022350" y="863600"/>
                  </a:lnTo>
                  <a:lnTo>
                    <a:pt x="1041400" y="889000"/>
                  </a:lnTo>
                  <a:lnTo>
                    <a:pt x="1111250" y="895350"/>
                  </a:lnTo>
                  <a:lnTo>
                    <a:pt x="1123950" y="895350"/>
                  </a:lnTo>
                  <a:lnTo>
                    <a:pt x="1193800" y="889000"/>
                  </a:lnTo>
                  <a:lnTo>
                    <a:pt x="1238250" y="857250"/>
                  </a:lnTo>
                  <a:lnTo>
                    <a:pt x="1327150" y="901700"/>
                  </a:lnTo>
                  <a:lnTo>
                    <a:pt x="1384300" y="876300"/>
                  </a:lnTo>
                  <a:lnTo>
                    <a:pt x="1390650" y="819150"/>
                  </a:lnTo>
                  <a:lnTo>
                    <a:pt x="1403350" y="781050"/>
                  </a:lnTo>
                  <a:lnTo>
                    <a:pt x="1422400" y="781050"/>
                  </a:lnTo>
                  <a:lnTo>
                    <a:pt x="1460500" y="692150"/>
                  </a:lnTo>
                  <a:lnTo>
                    <a:pt x="1460500" y="660400"/>
                  </a:lnTo>
                  <a:lnTo>
                    <a:pt x="1511300" y="641350"/>
                  </a:lnTo>
                  <a:lnTo>
                    <a:pt x="1524000" y="615950"/>
                  </a:lnTo>
                  <a:lnTo>
                    <a:pt x="1543050" y="361950"/>
                  </a:lnTo>
                  <a:lnTo>
                    <a:pt x="1562100" y="349250"/>
                  </a:lnTo>
                  <a:lnTo>
                    <a:pt x="1625600" y="374650"/>
                  </a:lnTo>
                  <a:lnTo>
                    <a:pt x="1670050" y="342900"/>
                  </a:lnTo>
                  <a:lnTo>
                    <a:pt x="1695450" y="317500"/>
                  </a:lnTo>
                  <a:lnTo>
                    <a:pt x="1695450" y="247650"/>
                  </a:lnTo>
                  <a:lnTo>
                    <a:pt x="1651000" y="184150"/>
                  </a:lnTo>
                  <a:lnTo>
                    <a:pt x="1670050" y="146050"/>
                  </a:lnTo>
                  <a:lnTo>
                    <a:pt x="1670050" y="107950"/>
                  </a:lnTo>
                  <a:lnTo>
                    <a:pt x="1714500" y="57150"/>
                  </a:lnTo>
                  <a:lnTo>
                    <a:pt x="1758950" y="0"/>
                  </a:lnTo>
                  <a:lnTo>
                    <a:pt x="1816100" y="0"/>
                  </a:lnTo>
                  <a:lnTo>
                    <a:pt x="1860550" y="19050"/>
                  </a:lnTo>
                  <a:lnTo>
                    <a:pt x="1860550" y="19050"/>
                  </a:lnTo>
                </a:path>
              </a:pathLst>
            </a:custGeom>
            <a:noFill/>
            <a:ln w="57150" cmpd="dbl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Forme libre 102"/>
            <p:cNvSpPr/>
            <p:nvPr/>
          </p:nvSpPr>
          <p:spPr>
            <a:xfrm>
              <a:off x="6134100" y="3873500"/>
              <a:ext cx="1130300" cy="698500"/>
            </a:xfrm>
            <a:custGeom>
              <a:avLst/>
              <a:gdLst>
                <a:gd name="connsiteX0" fmla="*/ 0 w 1130300"/>
                <a:gd name="connsiteY0" fmla="*/ 190500 h 698500"/>
                <a:gd name="connsiteX1" fmla="*/ 57150 w 1130300"/>
                <a:gd name="connsiteY1" fmla="*/ 222250 h 698500"/>
                <a:gd name="connsiteX2" fmla="*/ 82550 w 1130300"/>
                <a:gd name="connsiteY2" fmla="*/ 273050 h 698500"/>
                <a:gd name="connsiteX3" fmla="*/ 95250 w 1130300"/>
                <a:gd name="connsiteY3" fmla="*/ 336550 h 698500"/>
                <a:gd name="connsiteX4" fmla="*/ 120650 w 1130300"/>
                <a:gd name="connsiteY4" fmla="*/ 400050 h 698500"/>
                <a:gd name="connsiteX5" fmla="*/ 127000 w 1130300"/>
                <a:gd name="connsiteY5" fmla="*/ 520700 h 698500"/>
                <a:gd name="connsiteX6" fmla="*/ 120650 w 1130300"/>
                <a:gd name="connsiteY6" fmla="*/ 546100 h 698500"/>
                <a:gd name="connsiteX7" fmla="*/ 95250 w 1130300"/>
                <a:gd name="connsiteY7" fmla="*/ 577850 h 698500"/>
                <a:gd name="connsiteX8" fmla="*/ 101600 w 1130300"/>
                <a:gd name="connsiteY8" fmla="*/ 615950 h 698500"/>
                <a:gd name="connsiteX9" fmla="*/ 139700 w 1130300"/>
                <a:gd name="connsiteY9" fmla="*/ 654050 h 698500"/>
                <a:gd name="connsiteX10" fmla="*/ 323850 w 1130300"/>
                <a:gd name="connsiteY10" fmla="*/ 654050 h 698500"/>
                <a:gd name="connsiteX11" fmla="*/ 406400 w 1130300"/>
                <a:gd name="connsiteY11" fmla="*/ 698500 h 698500"/>
                <a:gd name="connsiteX12" fmla="*/ 444500 w 1130300"/>
                <a:gd name="connsiteY12" fmla="*/ 698500 h 698500"/>
                <a:gd name="connsiteX13" fmla="*/ 565150 w 1130300"/>
                <a:gd name="connsiteY13" fmla="*/ 514350 h 698500"/>
                <a:gd name="connsiteX14" fmla="*/ 641350 w 1130300"/>
                <a:gd name="connsiteY14" fmla="*/ 482600 h 698500"/>
                <a:gd name="connsiteX15" fmla="*/ 641350 w 1130300"/>
                <a:gd name="connsiteY15" fmla="*/ 431800 h 698500"/>
                <a:gd name="connsiteX16" fmla="*/ 692150 w 1130300"/>
                <a:gd name="connsiteY16" fmla="*/ 342900 h 698500"/>
                <a:gd name="connsiteX17" fmla="*/ 717550 w 1130300"/>
                <a:gd name="connsiteY17" fmla="*/ 342900 h 698500"/>
                <a:gd name="connsiteX18" fmla="*/ 762000 w 1130300"/>
                <a:gd name="connsiteY18" fmla="*/ 317500 h 698500"/>
                <a:gd name="connsiteX19" fmla="*/ 781050 w 1130300"/>
                <a:gd name="connsiteY19" fmla="*/ 279400 h 698500"/>
                <a:gd name="connsiteX20" fmla="*/ 819150 w 1130300"/>
                <a:gd name="connsiteY20" fmla="*/ 247650 h 698500"/>
                <a:gd name="connsiteX21" fmla="*/ 869950 w 1130300"/>
                <a:gd name="connsiteY21" fmla="*/ 196850 h 698500"/>
                <a:gd name="connsiteX22" fmla="*/ 901700 w 1130300"/>
                <a:gd name="connsiteY22" fmla="*/ 184150 h 698500"/>
                <a:gd name="connsiteX23" fmla="*/ 939800 w 1130300"/>
                <a:gd name="connsiteY23" fmla="*/ 139700 h 698500"/>
                <a:gd name="connsiteX24" fmla="*/ 1009650 w 1130300"/>
                <a:gd name="connsiteY24" fmla="*/ 69850 h 698500"/>
                <a:gd name="connsiteX25" fmla="*/ 1130300 w 1130300"/>
                <a:gd name="connsiteY25" fmla="*/ 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30300" h="698500">
                  <a:moveTo>
                    <a:pt x="0" y="190500"/>
                  </a:moveTo>
                  <a:lnTo>
                    <a:pt x="57150" y="222250"/>
                  </a:lnTo>
                  <a:lnTo>
                    <a:pt x="82550" y="273050"/>
                  </a:lnTo>
                  <a:lnTo>
                    <a:pt x="95250" y="336550"/>
                  </a:lnTo>
                  <a:lnTo>
                    <a:pt x="120650" y="400050"/>
                  </a:lnTo>
                  <a:lnTo>
                    <a:pt x="127000" y="520700"/>
                  </a:lnTo>
                  <a:lnTo>
                    <a:pt x="120650" y="546100"/>
                  </a:lnTo>
                  <a:lnTo>
                    <a:pt x="95250" y="577850"/>
                  </a:lnTo>
                  <a:lnTo>
                    <a:pt x="101600" y="615950"/>
                  </a:lnTo>
                  <a:lnTo>
                    <a:pt x="139700" y="654050"/>
                  </a:lnTo>
                  <a:lnTo>
                    <a:pt x="323850" y="654050"/>
                  </a:lnTo>
                  <a:lnTo>
                    <a:pt x="406400" y="698500"/>
                  </a:lnTo>
                  <a:lnTo>
                    <a:pt x="444500" y="698500"/>
                  </a:lnTo>
                  <a:lnTo>
                    <a:pt x="565150" y="514350"/>
                  </a:lnTo>
                  <a:lnTo>
                    <a:pt x="641350" y="482600"/>
                  </a:lnTo>
                  <a:lnTo>
                    <a:pt x="641350" y="431800"/>
                  </a:lnTo>
                  <a:lnTo>
                    <a:pt x="692150" y="342900"/>
                  </a:lnTo>
                  <a:lnTo>
                    <a:pt x="717550" y="342900"/>
                  </a:lnTo>
                  <a:lnTo>
                    <a:pt x="762000" y="317500"/>
                  </a:lnTo>
                  <a:lnTo>
                    <a:pt x="781050" y="279400"/>
                  </a:lnTo>
                  <a:lnTo>
                    <a:pt x="819150" y="247650"/>
                  </a:lnTo>
                  <a:lnTo>
                    <a:pt x="869950" y="196850"/>
                  </a:lnTo>
                  <a:lnTo>
                    <a:pt x="901700" y="184150"/>
                  </a:lnTo>
                  <a:lnTo>
                    <a:pt x="939800" y="139700"/>
                  </a:lnTo>
                  <a:lnTo>
                    <a:pt x="1009650" y="69850"/>
                  </a:lnTo>
                  <a:lnTo>
                    <a:pt x="1130300" y="0"/>
                  </a:lnTo>
                </a:path>
              </a:pathLst>
            </a:custGeom>
            <a:noFill/>
            <a:ln w="57150" cmpd="dbl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Forme libre 103"/>
            <p:cNvSpPr/>
            <p:nvPr/>
          </p:nvSpPr>
          <p:spPr>
            <a:xfrm>
              <a:off x="5022797" y="2171700"/>
              <a:ext cx="997003" cy="1917700"/>
            </a:xfrm>
            <a:custGeom>
              <a:avLst/>
              <a:gdLst>
                <a:gd name="connsiteX0" fmla="*/ 997003 w 997003"/>
                <a:gd name="connsiteY0" fmla="*/ 1917700 h 1917700"/>
                <a:gd name="connsiteX1" fmla="*/ 933503 w 997003"/>
                <a:gd name="connsiteY1" fmla="*/ 1866900 h 1917700"/>
                <a:gd name="connsiteX2" fmla="*/ 933503 w 997003"/>
                <a:gd name="connsiteY2" fmla="*/ 1835150 h 1917700"/>
                <a:gd name="connsiteX3" fmla="*/ 889053 w 997003"/>
                <a:gd name="connsiteY3" fmla="*/ 1752600 h 1917700"/>
                <a:gd name="connsiteX4" fmla="*/ 863653 w 997003"/>
                <a:gd name="connsiteY4" fmla="*/ 1746250 h 1917700"/>
                <a:gd name="connsiteX5" fmla="*/ 774753 w 997003"/>
                <a:gd name="connsiteY5" fmla="*/ 1663700 h 1917700"/>
                <a:gd name="connsiteX6" fmla="*/ 768403 w 997003"/>
                <a:gd name="connsiteY6" fmla="*/ 1631950 h 1917700"/>
                <a:gd name="connsiteX7" fmla="*/ 781103 w 997003"/>
                <a:gd name="connsiteY7" fmla="*/ 1600200 h 1917700"/>
                <a:gd name="connsiteX8" fmla="*/ 781103 w 997003"/>
                <a:gd name="connsiteY8" fmla="*/ 1568450 h 1917700"/>
                <a:gd name="connsiteX9" fmla="*/ 736653 w 997003"/>
                <a:gd name="connsiteY9" fmla="*/ 1536700 h 1917700"/>
                <a:gd name="connsiteX10" fmla="*/ 723953 w 997003"/>
                <a:gd name="connsiteY10" fmla="*/ 1568450 h 1917700"/>
                <a:gd name="connsiteX11" fmla="*/ 704903 w 997003"/>
                <a:gd name="connsiteY11" fmla="*/ 1562100 h 1917700"/>
                <a:gd name="connsiteX12" fmla="*/ 673153 w 997003"/>
                <a:gd name="connsiteY12" fmla="*/ 1466850 h 1917700"/>
                <a:gd name="connsiteX13" fmla="*/ 565203 w 997003"/>
                <a:gd name="connsiteY13" fmla="*/ 1397000 h 1917700"/>
                <a:gd name="connsiteX14" fmla="*/ 552503 w 997003"/>
                <a:gd name="connsiteY14" fmla="*/ 1339850 h 1917700"/>
                <a:gd name="connsiteX15" fmla="*/ 552503 w 997003"/>
                <a:gd name="connsiteY15" fmla="*/ 1257300 h 1917700"/>
                <a:gd name="connsiteX16" fmla="*/ 577903 w 997003"/>
                <a:gd name="connsiteY16" fmla="*/ 1187450 h 1917700"/>
                <a:gd name="connsiteX17" fmla="*/ 616003 w 997003"/>
                <a:gd name="connsiteY17" fmla="*/ 1123950 h 1917700"/>
                <a:gd name="connsiteX18" fmla="*/ 603303 w 997003"/>
                <a:gd name="connsiteY18" fmla="*/ 1073150 h 1917700"/>
                <a:gd name="connsiteX19" fmla="*/ 616003 w 997003"/>
                <a:gd name="connsiteY19" fmla="*/ 1054100 h 1917700"/>
                <a:gd name="connsiteX20" fmla="*/ 679503 w 997003"/>
                <a:gd name="connsiteY20" fmla="*/ 1022350 h 1917700"/>
                <a:gd name="connsiteX21" fmla="*/ 704903 w 997003"/>
                <a:gd name="connsiteY21" fmla="*/ 1009650 h 1917700"/>
                <a:gd name="connsiteX22" fmla="*/ 717603 w 997003"/>
                <a:gd name="connsiteY22" fmla="*/ 927100 h 1917700"/>
                <a:gd name="connsiteX23" fmla="*/ 692203 w 997003"/>
                <a:gd name="connsiteY23" fmla="*/ 882650 h 1917700"/>
                <a:gd name="connsiteX24" fmla="*/ 647753 w 997003"/>
                <a:gd name="connsiteY24" fmla="*/ 831850 h 1917700"/>
                <a:gd name="connsiteX25" fmla="*/ 628703 w 997003"/>
                <a:gd name="connsiteY25" fmla="*/ 812800 h 1917700"/>
                <a:gd name="connsiteX26" fmla="*/ 571553 w 997003"/>
                <a:gd name="connsiteY26" fmla="*/ 787400 h 1917700"/>
                <a:gd name="connsiteX27" fmla="*/ 527103 w 997003"/>
                <a:gd name="connsiteY27" fmla="*/ 736600 h 1917700"/>
                <a:gd name="connsiteX28" fmla="*/ 527103 w 997003"/>
                <a:gd name="connsiteY28" fmla="*/ 647700 h 1917700"/>
                <a:gd name="connsiteX29" fmla="*/ 520753 w 997003"/>
                <a:gd name="connsiteY29" fmla="*/ 577850 h 1917700"/>
                <a:gd name="connsiteX30" fmla="*/ 495353 w 997003"/>
                <a:gd name="connsiteY30" fmla="*/ 520700 h 1917700"/>
                <a:gd name="connsiteX31" fmla="*/ 438203 w 997003"/>
                <a:gd name="connsiteY31" fmla="*/ 495300 h 1917700"/>
                <a:gd name="connsiteX32" fmla="*/ 387403 w 997003"/>
                <a:gd name="connsiteY32" fmla="*/ 469900 h 1917700"/>
                <a:gd name="connsiteX33" fmla="*/ 368353 w 997003"/>
                <a:gd name="connsiteY33" fmla="*/ 419100 h 1917700"/>
                <a:gd name="connsiteX34" fmla="*/ 311203 w 997003"/>
                <a:gd name="connsiteY34" fmla="*/ 412750 h 1917700"/>
                <a:gd name="connsiteX35" fmla="*/ 228653 w 997003"/>
                <a:gd name="connsiteY35" fmla="*/ 355600 h 1917700"/>
                <a:gd name="connsiteX36" fmla="*/ 158803 w 997003"/>
                <a:gd name="connsiteY36" fmla="*/ 311150 h 1917700"/>
                <a:gd name="connsiteX37" fmla="*/ 88953 w 997003"/>
                <a:gd name="connsiteY37" fmla="*/ 298450 h 1917700"/>
                <a:gd name="connsiteX38" fmla="*/ 25453 w 997003"/>
                <a:gd name="connsiteY38" fmla="*/ 222250 h 1917700"/>
                <a:gd name="connsiteX39" fmla="*/ 53 w 997003"/>
                <a:gd name="connsiteY39" fmla="*/ 146050 h 1917700"/>
                <a:gd name="connsiteX40" fmla="*/ 19103 w 997003"/>
                <a:gd name="connsiteY40" fmla="*/ 88900 h 1917700"/>
                <a:gd name="connsiteX41" fmla="*/ 31803 w 997003"/>
                <a:gd name="connsiteY41" fmla="*/ 31750 h 1917700"/>
                <a:gd name="connsiteX42" fmla="*/ 88953 w 997003"/>
                <a:gd name="connsiteY42" fmla="*/ 0 h 191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97003" h="1917700">
                  <a:moveTo>
                    <a:pt x="997003" y="1917700"/>
                  </a:moveTo>
                  <a:cubicBezTo>
                    <a:pt x="970544" y="1899179"/>
                    <a:pt x="944086" y="1880658"/>
                    <a:pt x="933503" y="1866900"/>
                  </a:cubicBezTo>
                  <a:cubicBezTo>
                    <a:pt x="922920" y="1853142"/>
                    <a:pt x="940911" y="1854200"/>
                    <a:pt x="933503" y="1835150"/>
                  </a:cubicBezTo>
                  <a:cubicBezTo>
                    <a:pt x="926095" y="1816100"/>
                    <a:pt x="900695" y="1767416"/>
                    <a:pt x="889053" y="1752600"/>
                  </a:cubicBezTo>
                  <a:cubicBezTo>
                    <a:pt x="877411" y="1737784"/>
                    <a:pt x="882703" y="1761067"/>
                    <a:pt x="863653" y="1746250"/>
                  </a:cubicBezTo>
                  <a:cubicBezTo>
                    <a:pt x="844603" y="1731433"/>
                    <a:pt x="790628" y="1682750"/>
                    <a:pt x="774753" y="1663700"/>
                  </a:cubicBezTo>
                  <a:cubicBezTo>
                    <a:pt x="758878" y="1644650"/>
                    <a:pt x="767345" y="1642533"/>
                    <a:pt x="768403" y="1631950"/>
                  </a:cubicBezTo>
                  <a:cubicBezTo>
                    <a:pt x="769461" y="1621367"/>
                    <a:pt x="778986" y="1610783"/>
                    <a:pt x="781103" y="1600200"/>
                  </a:cubicBezTo>
                  <a:cubicBezTo>
                    <a:pt x="783220" y="1589617"/>
                    <a:pt x="788511" y="1579033"/>
                    <a:pt x="781103" y="1568450"/>
                  </a:cubicBezTo>
                  <a:cubicBezTo>
                    <a:pt x="773695" y="1557867"/>
                    <a:pt x="746178" y="1536700"/>
                    <a:pt x="736653" y="1536700"/>
                  </a:cubicBezTo>
                  <a:cubicBezTo>
                    <a:pt x="727128" y="1536700"/>
                    <a:pt x="729245" y="1564217"/>
                    <a:pt x="723953" y="1568450"/>
                  </a:cubicBezTo>
                  <a:cubicBezTo>
                    <a:pt x="718661" y="1572683"/>
                    <a:pt x="713370" y="1579033"/>
                    <a:pt x="704903" y="1562100"/>
                  </a:cubicBezTo>
                  <a:cubicBezTo>
                    <a:pt x="696436" y="1545167"/>
                    <a:pt x="696436" y="1494367"/>
                    <a:pt x="673153" y="1466850"/>
                  </a:cubicBezTo>
                  <a:cubicBezTo>
                    <a:pt x="649870" y="1439333"/>
                    <a:pt x="585311" y="1418167"/>
                    <a:pt x="565203" y="1397000"/>
                  </a:cubicBezTo>
                  <a:cubicBezTo>
                    <a:pt x="545095" y="1375833"/>
                    <a:pt x="554620" y="1363133"/>
                    <a:pt x="552503" y="1339850"/>
                  </a:cubicBezTo>
                  <a:cubicBezTo>
                    <a:pt x="550386" y="1316567"/>
                    <a:pt x="548270" y="1282700"/>
                    <a:pt x="552503" y="1257300"/>
                  </a:cubicBezTo>
                  <a:cubicBezTo>
                    <a:pt x="556736" y="1231900"/>
                    <a:pt x="567320" y="1209675"/>
                    <a:pt x="577903" y="1187450"/>
                  </a:cubicBezTo>
                  <a:cubicBezTo>
                    <a:pt x="588486" y="1165225"/>
                    <a:pt x="611770" y="1143000"/>
                    <a:pt x="616003" y="1123950"/>
                  </a:cubicBezTo>
                  <a:cubicBezTo>
                    <a:pt x="620236" y="1104900"/>
                    <a:pt x="603303" y="1084792"/>
                    <a:pt x="603303" y="1073150"/>
                  </a:cubicBezTo>
                  <a:cubicBezTo>
                    <a:pt x="603303" y="1061508"/>
                    <a:pt x="603303" y="1062567"/>
                    <a:pt x="616003" y="1054100"/>
                  </a:cubicBezTo>
                  <a:cubicBezTo>
                    <a:pt x="628703" y="1045633"/>
                    <a:pt x="679503" y="1022350"/>
                    <a:pt x="679503" y="1022350"/>
                  </a:cubicBezTo>
                  <a:cubicBezTo>
                    <a:pt x="694320" y="1014942"/>
                    <a:pt x="698553" y="1025525"/>
                    <a:pt x="704903" y="1009650"/>
                  </a:cubicBezTo>
                  <a:cubicBezTo>
                    <a:pt x="711253" y="993775"/>
                    <a:pt x="719720" y="948267"/>
                    <a:pt x="717603" y="927100"/>
                  </a:cubicBezTo>
                  <a:cubicBezTo>
                    <a:pt x="715486" y="905933"/>
                    <a:pt x="703845" y="898525"/>
                    <a:pt x="692203" y="882650"/>
                  </a:cubicBezTo>
                  <a:cubicBezTo>
                    <a:pt x="680561" y="866775"/>
                    <a:pt x="658336" y="843492"/>
                    <a:pt x="647753" y="831850"/>
                  </a:cubicBezTo>
                  <a:cubicBezTo>
                    <a:pt x="637170" y="820208"/>
                    <a:pt x="641403" y="820208"/>
                    <a:pt x="628703" y="812800"/>
                  </a:cubicBezTo>
                  <a:cubicBezTo>
                    <a:pt x="616003" y="805392"/>
                    <a:pt x="588486" y="800100"/>
                    <a:pt x="571553" y="787400"/>
                  </a:cubicBezTo>
                  <a:cubicBezTo>
                    <a:pt x="554620" y="774700"/>
                    <a:pt x="534511" y="759883"/>
                    <a:pt x="527103" y="736600"/>
                  </a:cubicBezTo>
                  <a:cubicBezTo>
                    <a:pt x="519695" y="713317"/>
                    <a:pt x="528161" y="674158"/>
                    <a:pt x="527103" y="647700"/>
                  </a:cubicBezTo>
                  <a:cubicBezTo>
                    <a:pt x="526045" y="621242"/>
                    <a:pt x="526045" y="599016"/>
                    <a:pt x="520753" y="577850"/>
                  </a:cubicBezTo>
                  <a:cubicBezTo>
                    <a:pt x="515461" y="556684"/>
                    <a:pt x="509111" y="534458"/>
                    <a:pt x="495353" y="520700"/>
                  </a:cubicBezTo>
                  <a:cubicBezTo>
                    <a:pt x="481595" y="506942"/>
                    <a:pt x="456195" y="503767"/>
                    <a:pt x="438203" y="495300"/>
                  </a:cubicBezTo>
                  <a:cubicBezTo>
                    <a:pt x="420211" y="486833"/>
                    <a:pt x="399045" y="482600"/>
                    <a:pt x="387403" y="469900"/>
                  </a:cubicBezTo>
                  <a:cubicBezTo>
                    <a:pt x="375761" y="457200"/>
                    <a:pt x="381053" y="428625"/>
                    <a:pt x="368353" y="419100"/>
                  </a:cubicBezTo>
                  <a:cubicBezTo>
                    <a:pt x="355653" y="409575"/>
                    <a:pt x="334486" y="423333"/>
                    <a:pt x="311203" y="412750"/>
                  </a:cubicBezTo>
                  <a:cubicBezTo>
                    <a:pt x="287920" y="402167"/>
                    <a:pt x="254053" y="372533"/>
                    <a:pt x="228653" y="355600"/>
                  </a:cubicBezTo>
                  <a:cubicBezTo>
                    <a:pt x="203253" y="338667"/>
                    <a:pt x="182086" y="320675"/>
                    <a:pt x="158803" y="311150"/>
                  </a:cubicBezTo>
                  <a:cubicBezTo>
                    <a:pt x="135520" y="301625"/>
                    <a:pt x="111178" y="313267"/>
                    <a:pt x="88953" y="298450"/>
                  </a:cubicBezTo>
                  <a:cubicBezTo>
                    <a:pt x="66728" y="283633"/>
                    <a:pt x="40270" y="247650"/>
                    <a:pt x="25453" y="222250"/>
                  </a:cubicBezTo>
                  <a:cubicBezTo>
                    <a:pt x="10636" y="196850"/>
                    <a:pt x="1111" y="168275"/>
                    <a:pt x="53" y="146050"/>
                  </a:cubicBezTo>
                  <a:cubicBezTo>
                    <a:pt x="-1005" y="123825"/>
                    <a:pt x="13811" y="107950"/>
                    <a:pt x="19103" y="88900"/>
                  </a:cubicBezTo>
                  <a:cubicBezTo>
                    <a:pt x="24395" y="69850"/>
                    <a:pt x="20161" y="46566"/>
                    <a:pt x="31803" y="31750"/>
                  </a:cubicBezTo>
                  <a:cubicBezTo>
                    <a:pt x="43445" y="16934"/>
                    <a:pt x="66199" y="8467"/>
                    <a:pt x="88953" y="0"/>
                  </a:cubicBezTo>
                </a:path>
              </a:pathLst>
            </a:custGeom>
            <a:noFill/>
            <a:ln w="57150" cmpd="dbl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Forme libre 104"/>
            <p:cNvSpPr/>
            <p:nvPr/>
          </p:nvSpPr>
          <p:spPr>
            <a:xfrm>
              <a:off x="4102100" y="2222500"/>
              <a:ext cx="1695450" cy="1600200"/>
            </a:xfrm>
            <a:custGeom>
              <a:avLst/>
              <a:gdLst>
                <a:gd name="connsiteX0" fmla="*/ 1695450 w 1695450"/>
                <a:gd name="connsiteY0" fmla="*/ 1511300 h 1600200"/>
                <a:gd name="connsiteX1" fmla="*/ 1651000 w 1695450"/>
                <a:gd name="connsiteY1" fmla="*/ 1555750 h 1600200"/>
                <a:gd name="connsiteX2" fmla="*/ 1593850 w 1695450"/>
                <a:gd name="connsiteY2" fmla="*/ 1568450 h 1600200"/>
                <a:gd name="connsiteX3" fmla="*/ 1504950 w 1695450"/>
                <a:gd name="connsiteY3" fmla="*/ 1568450 h 1600200"/>
                <a:gd name="connsiteX4" fmla="*/ 1485900 w 1695450"/>
                <a:gd name="connsiteY4" fmla="*/ 1568450 h 1600200"/>
                <a:gd name="connsiteX5" fmla="*/ 1441450 w 1695450"/>
                <a:gd name="connsiteY5" fmla="*/ 1587500 h 1600200"/>
                <a:gd name="connsiteX6" fmla="*/ 1397000 w 1695450"/>
                <a:gd name="connsiteY6" fmla="*/ 1600200 h 1600200"/>
                <a:gd name="connsiteX7" fmla="*/ 1346200 w 1695450"/>
                <a:gd name="connsiteY7" fmla="*/ 1581150 h 1600200"/>
                <a:gd name="connsiteX8" fmla="*/ 1301750 w 1695450"/>
                <a:gd name="connsiteY8" fmla="*/ 1543050 h 1600200"/>
                <a:gd name="connsiteX9" fmla="*/ 1250950 w 1695450"/>
                <a:gd name="connsiteY9" fmla="*/ 1511300 h 1600200"/>
                <a:gd name="connsiteX10" fmla="*/ 1250950 w 1695450"/>
                <a:gd name="connsiteY10" fmla="*/ 1479550 h 1600200"/>
                <a:gd name="connsiteX11" fmla="*/ 1200150 w 1695450"/>
                <a:gd name="connsiteY11" fmla="*/ 1473200 h 1600200"/>
                <a:gd name="connsiteX12" fmla="*/ 1162050 w 1695450"/>
                <a:gd name="connsiteY12" fmla="*/ 1485900 h 1600200"/>
                <a:gd name="connsiteX13" fmla="*/ 1092200 w 1695450"/>
                <a:gd name="connsiteY13" fmla="*/ 1498600 h 1600200"/>
                <a:gd name="connsiteX14" fmla="*/ 1016000 w 1695450"/>
                <a:gd name="connsiteY14" fmla="*/ 1498600 h 1600200"/>
                <a:gd name="connsiteX15" fmla="*/ 958850 w 1695450"/>
                <a:gd name="connsiteY15" fmla="*/ 1517650 h 1600200"/>
                <a:gd name="connsiteX16" fmla="*/ 952500 w 1695450"/>
                <a:gd name="connsiteY16" fmla="*/ 1524000 h 1600200"/>
                <a:gd name="connsiteX17" fmla="*/ 920750 w 1695450"/>
                <a:gd name="connsiteY17" fmla="*/ 1485900 h 1600200"/>
                <a:gd name="connsiteX18" fmla="*/ 914400 w 1695450"/>
                <a:gd name="connsiteY18" fmla="*/ 1403350 h 1600200"/>
                <a:gd name="connsiteX19" fmla="*/ 863600 w 1695450"/>
                <a:gd name="connsiteY19" fmla="*/ 1346200 h 1600200"/>
                <a:gd name="connsiteX20" fmla="*/ 831850 w 1695450"/>
                <a:gd name="connsiteY20" fmla="*/ 1314450 h 1600200"/>
                <a:gd name="connsiteX21" fmla="*/ 787400 w 1695450"/>
                <a:gd name="connsiteY21" fmla="*/ 1238250 h 1600200"/>
                <a:gd name="connsiteX22" fmla="*/ 768350 w 1695450"/>
                <a:gd name="connsiteY22" fmla="*/ 1130300 h 1600200"/>
                <a:gd name="connsiteX23" fmla="*/ 730250 w 1695450"/>
                <a:gd name="connsiteY23" fmla="*/ 1035050 h 1600200"/>
                <a:gd name="connsiteX24" fmla="*/ 711200 w 1695450"/>
                <a:gd name="connsiteY24" fmla="*/ 971550 h 1600200"/>
                <a:gd name="connsiteX25" fmla="*/ 660400 w 1695450"/>
                <a:gd name="connsiteY25" fmla="*/ 901700 h 1600200"/>
                <a:gd name="connsiteX26" fmla="*/ 654050 w 1695450"/>
                <a:gd name="connsiteY26" fmla="*/ 857250 h 1600200"/>
                <a:gd name="connsiteX27" fmla="*/ 590550 w 1695450"/>
                <a:gd name="connsiteY27" fmla="*/ 806450 h 1600200"/>
                <a:gd name="connsiteX28" fmla="*/ 514350 w 1695450"/>
                <a:gd name="connsiteY28" fmla="*/ 781050 h 1600200"/>
                <a:gd name="connsiteX29" fmla="*/ 457200 w 1695450"/>
                <a:gd name="connsiteY29" fmla="*/ 781050 h 1600200"/>
                <a:gd name="connsiteX30" fmla="*/ 425450 w 1695450"/>
                <a:gd name="connsiteY30" fmla="*/ 781050 h 1600200"/>
                <a:gd name="connsiteX31" fmla="*/ 361950 w 1695450"/>
                <a:gd name="connsiteY31" fmla="*/ 762000 h 1600200"/>
                <a:gd name="connsiteX32" fmla="*/ 298450 w 1695450"/>
                <a:gd name="connsiteY32" fmla="*/ 717550 h 1600200"/>
                <a:gd name="connsiteX33" fmla="*/ 254000 w 1695450"/>
                <a:gd name="connsiteY33" fmla="*/ 698500 h 1600200"/>
                <a:gd name="connsiteX34" fmla="*/ 222250 w 1695450"/>
                <a:gd name="connsiteY34" fmla="*/ 641350 h 1600200"/>
                <a:gd name="connsiteX35" fmla="*/ 190500 w 1695450"/>
                <a:gd name="connsiteY35" fmla="*/ 596900 h 1600200"/>
                <a:gd name="connsiteX36" fmla="*/ 190500 w 1695450"/>
                <a:gd name="connsiteY36" fmla="*/ 565150 h 1600200"/>
                <a:gd name="connsiteX37" fmla="*/ 165100 w 1695450"/>
                <a:gd name="connsiteY37" fmla="*/ 508000 h 1600200"/>
                <a:gd name="connsiteX38" fmla="*/ 146050 w 1695450"/>
                <a:gd name="connsiteY38" fmla="*/ 508000 h 1600200"/>
                <a:gd name="connsiteX39" fmla="*/ 57150 w 1695450"/>
                <a:gd name="connsiteY39" fmla="*/ 431800 h 1600200"/>
                <a:gd name="connsiteX40" fmla="*/ 12700 w 1695450"/>
                <a:gd name="connsiteY40" fmla="*/ 400050 h 1600200"/>
                <a:gd name="connsiteX41" fmla="*/ 25400 w 1695450"/>
                <a:gd name="connsiteY41" fmla="*/ 336550 h 1600200"/>
                <a:gd name="connsiteX42" fmla="*/ 50800 w 1695450"/>
                <a:gd name="connsiteY42" fmla="*/ 247650 h 1600200"/>
                <a:gd name="connsiteX43" fmla="*/ 50800 w 1695450"/>
                <a:gd name="connsiteY43" fmla="*/ 203200 h 1600200"/>
                <a:gd name="connsiteX44" fmla="*/ 31750 w 1695450"/>
                <a:gd name="connsiteY44" fmla="*/ 171450 h 1600200"/>
                <a:gd name="connsiteX45" fmla="*/ 44450 w 1695450"/>
                <a:gd name="connsiteY45" fmla="*/ 127000 h 1600200"/>
                <a:gd name="connsiteX46" fmla="*/ 25400 w 1695450"/>
                <a:gd name="connsiteY46" fmla="*/ 101600 h 1600200"/>
                <a:gd name="connsiteX47" fmla="*/ 25400 w 1695450"/>
                <a:gd name="connsiteY47" fmla="*/ 63500 h 1600200"/>
                <a:gd name="connsiteX48" fmla="*/ 0 w 1695450"/>
                <a:gd name="connsiteY48" fmla="*/ 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95450" h="1600200">
                  <a:moveTo>
                    <a:pt x="1695450" y="1511300"/>
                  </a:moveTo>
                  <a:lnTo>
                    <a:pt x="1651000" y="1555750"/>
                  </a:lnTo>
                  <a:lnTo>
                    <a:pt x="1593850" y="1568450"/>
                  </a:lnTo>
                  <a:lnTo>
                    <a:pt x="1504950" y="1568450"/>
                  </a:lnTo>
                  <a:lnTo>
                    <a:pt x="1485900" y="1568450"/>
                  </a:lnTo>
                  <a:lnTo>
                    <a:pt x="1441450" y="1587500"/>
                  </a:lnTo>
                  <a:lnTo>
                    <a:pt x="1397000" y="1600200"/>
                  </a:lnTo>
                  <a:lnTo>
                    <a:pt x="1346200" y="1581150"/>
                  </a:lnTo>
                  <a:lnTo>
                    <a:pt x="1301750" y="1543050"/>
                  </a:lnTo>
                  <a:lnTo>
                    <a:pt x="1250950" y="1511300"/>
                  </a:lnTo>
                  <a:lnTo>
                    <a:pt x="1250950" y="1479550"/>
                  </a:lnTo>
                  <a:lnTo>
                    <a:pt x="1200150" y="1473200"/>
                  </a:lnTo>
                  <a:lnTo>
                    <a:pt x="1162050" y="1485900"/>
                  </a:lnTo>
                  <a:lnTo>
                    <a:pt x="1092200" y="1498600"/>
                  </a:lnTo>
                  <a:lnTo>
                    <a:pt x="1016000" y="1498600"/>
                  </a:lnTo>
                  <a:lnTo>
                    <a:pt x="958850" y="1517650"/>
                  </a:lnTo>
                  <a:lnTo>
                    <a:pt x="952500" y="1524000"/>
                  </a:lnTo>
                  <a:lnTo>
                    <a:pt x="920750" y="1485900"/>
                  </a:lnTo>
                  <a:lnTo>
                    <a:pt x="914400" y="1403350"/>
                  </a:lnTo>
                  <a:lnTo>
                    <a:pt x="863600" y="1346200"/>
                  </a:lnTo>
                  <a:lnTo>
                    <a:pt x="831850" y="1314450"/>
                  </a:lnTo>
                  <a:lnTo>
                    <a:pt x="787400" y="1238250"/>
                  </a:lnTo>
                  <a:lnTo>
                    <a:pt x="768350" y="1130300"/>
                  </a:lnTo>
                  <a:lnTo>
                    <a:pt x="730250" y="1035050"/>
                  </a:lnTo>
                  <a:lnTo>
                    <a:pt x="711200" y="971550"/>
                  </a:lnTo>
                  <a:lnTo>
                    <a:pt x="660400" y="901700"/>
                  </a:lnTo>
                  <a:lnTo>
                    <a:pt x="654050" y="857250"/>
                  </a:lnTo>
                  <a:lnTo>
                    <a:pt x="590550" y="806450"/>
                  </a:lnTo>
                  <a:lnTo>
                    <a:pt x="514350" y="781050"/>
                  </a:lnTo>
                  <a:lnTo>
                    <a:pt x="457200" y="781050"/>
                  </a:lnTo>
                  <a:lnTo>
                    <a:pt x="425450" y="781050"/>
                  </a:lnTo>
                  <a:lnTo>
                    <a:pt x="361950" y="762000"/>
                  </a:lnTo>
                  <a:lnTo>
                    <a:pt x="298450" y="717550"/>
                  </a:lnTo>
                  <a:lnTo>
                    <a:pt x="254000" y="698500"/>
                  </a:lnTo>
                  <a:lnTo>
                    <a:pt x="222250" y="641350"/>
                  </a:lnTo>
                  <a:lnTo>
                    <a:pt x="190500" y="596900"/>
                  </a:lnTo>
                  <a:lnTo>
                    <a:pt x="190500" y="565150"/>
                  </a:lnTo>
                  <a:lnTo>
                    <a:pt x="165100" y="508000"/>
                  </a:lnTo>
                  <a:lnTo>
                    <a:pt x="146050" y="508000"/>
                  </a:lnTo>
                  <a:lnTo>
                    <a:pt x="57150" y="431800"/>
                  </a:lnTo>
                  <a:lnTo>
                    <a:pt x="12700" y="400050"/>
                  </a:lnTo>
                  <a:lnTo>
                    <a:pt x="25400" y="336550"/>
                  </a:lnTo>
                  <a:lnTo>
                    <a:pt x="50800" y="247650"/>
                  </a:lnTo>
                  <a:lnTo>
                    <a:pt x="50800" y="203200"/>
                  </a:lnTo>
                  <a:lnTo>
                    <a:pt x="31750" y="171450"/>
                  </a:lnTo>
                  <a:lnTo>
                    <a:pt x="44450" y="127000"/>
                  </a:lnTo>
                  <a:lnTo>
                    <a:pt x="25400" y="101600"/>
                  </a:lnTo>
                  <a:lnTo>
                    <a:pt x="25400" y="63500"/>
                  </a:lnTo>
                  <a:lnTo>
                    <a:pt x="0" y="0"/>
                  </a:lnTo>
                </a:path>
              </a:pathLst>
            </a:custGeom>
            <a:noFill/>
            <a:ln w="57150" cmpd="dbl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6943596" y="3049215"/>
            <a:ext cx="868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Washington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92000" y="-2"/>
            <a:ext cx="3600000" cy="115200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7425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Régions transfrontalières actives</a:t>
            </a:r>
          </a:p>
          <a:p>
            <a:pPr marL="987425"/>
            <a:endParaRPr lang="fr-FR" sz="1200" b="1" dirty="0">
              <a:solidFill>
                <a:schemeClr val="tx1"/>
              </a:solidFill>
              <a:latin typeface="Tw Cen MT" pitchFamily="34" charset="0"/>
            </a:endParaRPr>
          </a:p>
          <a:p>
            <a:pPr marL="987425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Flux migratoires majeurs</a:t>
            </a:r>
          </a:p>
          <a:p>
            <a:pPr marL="987425"/>
            <a:endParaRPr lang="fr-FR" sz="1400" b="1" dirty="0">
              <a:solidFill>
                <a:schemeClr val="tx1"/>
              </a:solidFill>
              <a:latin typeface="Tw Cen MT" pitchFamily="34" charset="0"/>
            </a:endParaRPr>
          </a:p>
          <a:p>
            <a:pPr marL="987425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Exploitation de pétrole</a:t>
            </a:r>
            <a:endParaRPr lang="fr-FR" sz="1400" b="1" dirty="0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1"/>
            <a:ext cx="4392000" cy="115200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III. Un territoire en lien avec la mondialisation</a:t>
            </a:r>
          </a:p>
          <a:p>
            <a:pPr marL="987425"/>
            <a:endParaRPr lang="fr-FR" sz="1200" b="1" dirty="0" smtClean="0">
              <a:solidFill>
                <a:schemeClr val="tx1"/>
              </a:solidFill>
              <a:latin typeface="Tw Cen MT" pitchFamily="34" charset="0"/>
            </a:endParaRPr>
          </a:p>
          <a:p>
            <a:pPr marL="987425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Métropoles mondiales</a:t>
            </a:r>
          </a:p>
          <a:p>
            <a:pPr marL="987425"/>
            <a:endParaRPr lang="fr-FR" sz="1200" b="1" dirty="0" smtClean="0">
              <a:solidFill>
                <a:schemeClr val="tx1"/>
              </a:solidFill>
              <a:latin typeface="Tw Cen MT" pitchFamily="34" charset="0"/>
            </a:endParaRPr>
          </a:p>
          <a:p>
            <a:pPr marL="987425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Principales façades maritimes</a:t>
            </a:r>
          </a:p>
        </p:txBody>
      </p:sp>
      <p:sp>
        <p:nvSpPr>
          <p:cNvPr id="83" name="Ellipse 82"/>
          <p:cNvSpPr/>
          <p:nvPr/>
        </p:nvSpPr>
        <p:spPr>
          <a:xfrm>
            <a:off x="467576" y="404696"/>
            <a:ext cx="288000" cy="288000"/>
          </a:xfrm>
          <a:prstGeom prst="ellipse">
            <a:avLst/>
          </a:prstGeom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84"/>
          <p:cNvSpPr txBox="1"/>
          <p:nvPr/>
        </p:nvSpPr>
        <p:spPr>
          <a:xfrm>
            <a:off x="7524328" y="2357928"/>
            <a:ext cx="753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New York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6004878" y="3049215"/>
            <a:ext cx="65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Chicago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1037083" y="4200525"/>
            <a:ext cx="906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Los Angeles</a:t>
            </a:r>
            <a:endParaRPr lang="fr-FR" sz="1400" b="1" spc="-150" dirty="0">
              <a:latin typeface="Tw Cen MT" pitchFamily="34" charset="0"/>
            </a:endParaRPr>
          </a:p>
        </p:txBody>
      </p:sp>
      <p:grpSp>
        <p:nvGrpSpPr>
          <p:cNvPr id="88" name="Groupe 87"/>
          <p:cNvGrpSpPr/>
          <p:nvPr/>
        </p:nvGrpSpPr>
        <p:grpSpPr>
          <a:xfrm rot="11044181">
            <a:off x="139865" y="4158767"/>
            <a:ext cx="555333" cy="627800"/>
            <a:chOff x="4067944" y="280920"/>
            <a:chExt cx="555333" cy="627800"/>
          </a:xfrm>
        </p:grpSpPr>
        <p:sp>
          <p:nvSpPr>
            <p:cNvPr id="89" name="AutoShape 321"/>
            <p:cNvSpPr>
              <a:spLocks noChangeAspect="1" noChangeArrowheads="1"/>
            </p:cNvSpPr>
            <p:nvPr/>
          </p:nvSpPr>
          <p:spPr bwMode="auto">
            <a:xfrm rot="14798148">
              <a:off x="4124231" y="289605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" name="AutoShape 321"/>
            <p:cNvSpPr>
              <a:spLocks noChangeAspect="1" noChangeArrowheads="1"/>
            </p:cNvSpPr>
            <p:nvPr/>
          </p:nvSpPr>
          <p:spPr bwMode="auto">
            <a:xfrm rot="13524824">
              <a:off x="4481187" y="727528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1" name="AutoShape 321"/>
            <p:cNvSpPr>
              <a:spLocks noChangeAspect="1" noChangeArrowheads="1"/>
            </p:cNvSpPr>
            <p:nvPr/>
          </p:nvSpPr>
          <p:spPr bwMode="auto">
            <a:xfrm rot="3138936">
              <a:off x="4111431" y="639707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" name="Forme libre 91"/>
            <p:cNvSpPr/>
            <p:nvPr/>
          </p:nvSpPr>
          <p:spPr>
            <a:xfrm>
              <a:off x="4067944" y="303225"/>
              <a:ext cx="488631" cy="605495"/>
            </a:xfrm>
            <a:custGeom>
              <a:avLst/>
              <a:gdLst>
                <a:gd name="connsiteX0" fmla="*/ 0 w 463137"/>
                <a:gd name="connsiteY0" fmla="*/ 0 h 605642"/>
                <a:gd name="connsiteX1" fmla="*/ 166254 w 463137"/>
                <a:gd name="connsiteY1" fmla="*/ 332509 h 605642"/>
                <a:gd name="connsiteX2" fmla="*/ 344384 w 463137"/>
                <a:gd name="connsiteY2" fmla="*/ 486888 h 605642"/>
                <a:gd name="connsiteX3" fmla="*/ 463137 w 463137"/>
                <a:gd name="connsiteY3" fmla="*/ 605642 h 60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137" h="605642">
                  <a:moveTo>
                    <a:pt x="0" y="0"/>
                  </a:moveTo>
                  <a:cubicBezTo>
                    <a:pt x="54428" y="125680"/>
                    <a:pt x="108857" y="251361"/>
                    <a:pt x="166254" y="332509"/>
                  </a:cubicBezTo>
                  <a:cubicBezTo>
                    <a:pt x="223651" y="413657"/>
                    <a:pt x="294904" y="441366"/>
                    <a:pt x="344384" y="486888"/>
                  </a:cubicBezTo>
                  <a:cubicBezTo>
                    <a:pt x="393864" y="532410"/>
                    <a:pt x="428500" y="569026"/>
                    <a:pt x="463137" y="605642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3" name="Groupe 92"/>
          <p:cNvGrpSpPr/>
          <p:nvPr/>
        </p:nvGrpSpPr>
        <p:grpSpPr>
          <a:xfrm rot="11506327">
            <a:off x="5065558" y="5781887"/>
            <a:ext cx="1637088" cy="1164771"/>
            <a:chOff x="4561925" y="4648200"/>
            <a:chExt cx="1637088" cy="1164771"/>
          </a:xfrm>
        </p:grpSpPr>
        <p:sp>
          <p:nvSpPr>
            <p:cNvPr id="94" name="AutoShape 321"/>
            <p:cNvSpPr>
              <a:spLocks noChangeAspect="1" noChangeArrowheads="1"/>
            </p:cNvSpPr>
            <p:nvPr/>
          </p:nvSpPr>
          <p:spPr bwMode="auto">
            <a:xfrm rot="17770221">
              <a:off x="6056923" y="4701375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" name="AutoShape 321"/>
            <p:cNvSpPr>
              <a:spLocks noChangeAspect="1" noChangeArrowheads="1"/>
            </p:cNvSpPr>
            <p:nvPr/>
          </p:nvSpPr>
          <p:spPr bwMode="auto">
            <a:xfrm rot="7270577">
              <a:off x="5747029" y="4899300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" name="AutoShape 321"/>
            <p:cNvSpPr>
              <a:spLocks noChangeAspect="1" noChangeArrowheads="1"/>
            </p:cNvSpPr>
            <p:nvPr/>
          </p:nvSpPr>
          <p:spPr bwMode="auto">
            <a:xfrm rot="19388354">
              <a:off x="5677356" y="5260960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8" name="AutoShape 321"/>
            <p:cNvSpPr>
              <a:spLocks noChangeAspect="1" noChangeArrowheads="1"/>
            </p:cNvSpPr>
            <p:nvPr/>
          </p:nvSpPr>
          <p:spPr bwMode="auto">
            <a:xfrm rot="9478411">
              <a:off x="5272935" y="5295370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9" name="AutoShape 321"/>
            <p:cNvSpPr>
              <a:spLocks noChangeAspect="1" noChangeArrowheads="1"/>
            </p:cNvSpPr>
            <p:nvPr/>
          </p:nvSpPr>
          <p:spPr bwMode="auto">
            <a:xfrm rot="20322702">
              <a:off x="4942596" y="5590800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0" name="AutoShape 321"/>
            <p:cNvSpPr>
              <a:spLocks noChangeAspect="1" noChangeArrowheads="1"/>
            </p:cNvSpPr>
            <p:nvPr/>
          </p:nvSpPr>
          <p:spPr bwMode="auto">
            <a:xfrm rot="8113985">
              <a:off x="4561925" y="5622361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" name="Forme libre 105"/>
            <p:cNvSpPr/>
            <p:nvPr/>
          </p:nvSpPr>
          <p:spPr>
            <a:xfrm>
              <a:off x="4637314" y="4648200"/>
              <a:ext cx="1447800" cy="1164771"/>
            </a:xfrm>
            <a:custGeom>
              <a:avLst/>
              <a:gdLst>
                <a:gd name="connsiteX0" fmla="*/ 1447800 w 1447800"/>
                <a:gd name="connsiteY0" fmla="*/ 0 h 1164771"/>
                <a:gd name="connsiteX1" fmla="*/ 1143000 w 1447800"/>
                <a:gd name="connsiteY1" fmla="*/ 544286 h 1164771"/>
                <a:gd name="connsiteX2" fmla="*/ 674915 w 1447800"/>
                <a:gd name="connsiteY2" fmla="*/ 827314 h 1164771"/>
                <a:gd name="connsiteX3" fmla="*/ 250372 w 1447800"/>
                <a:gd name="connsiteY3" fmla="*/ 957943 h 1164771"/>
                <a:gd name="connsiteX4" fmla="*/ 0 w 1447800"/>
                <a:gd name="connsiteY4" fmla="*/ 1164771 h 116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800" h="1164771">
                  <a:moveTo>
                    <a:pt x="1447800" y="0"/>
                  </a:moveTo>
                  <a:cubicBezTo>
                    <a:pt x="1359807" y="203200"/>
                    <a:pt x="1271814" y="406400"/>
                    <a:pt x="1143000" y="544286"/>
                  </a:cubicBezTo>
                  <a:cubicBezTo>
                    <a:pt x="1014186" y="682172"/>
                    <a:pt x="823686" y="758371"/>
                    <a:pt x="674915" y="827314"/>
                  </a:cubicBezTo>
                  <a:cubicBezTo>
                    <a:pt x="526144" y="896257"/>
                    <a:pt x="362858" y="901700"/>
                    <a:pt x="250372" y="957943"/>
                  </a:cubicBezTo>
                  <a:cubicBezTo>
                    <a:pt x="137886" y="1014186"/>
                    <a:pt x="68943" y="1089478"/>
                    <a:pt x="0" y="1164771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7" name="Groupe 106"/>
          <p:cNvGrpSpPr/>
          <p:nvPr/>
        </p:nvGrpSpPr>
        <p:grpSpPr>
          <a:xfrm rot="19117140">
            <a:off x="334837" y="509848"/>
            <a:ext cx="555333" cy="627800"/>
            <a:chOff x="4067944" y="280920"/>
            <a:chExt cx="555333" cy="627800"/>
          </a:xfrm>
        </p:grpSpPr>
        <p:sp>
          <p:nvSpPr>
            <p:cNvPr id="108" name="AutoShape 321"/>
            <p:cNvSpPr>
              <a:spLocks noChangeAspect="1" noChangeArrowheads="1"/>
            </p:cNvSpPr>
            <p:nvPr/>
          </p:nvSpPr>
          <p:spPr bwMode="auto">
            <a:xfrm rot="14798148">
              <a:off x="4124231" y="289605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" name="AutoShape 321"/>
            <p:cNvSpPr>
              <a:spLocks noChangeAspect="1" noChangeArrowheads="1"/>
            </p:cNvSpPr>
            <p:nvPr/>
          </p:nvSpPr>
          <p:spPr bwMode="auto">
            <a:xfrm rot="13524824">
              <a:off x="4481187" y="727528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" name="AutoShape 321"/>
            <p:cNvSpPr>
              <a:spLocks noChangeAspect="1" noChangeArrowheads="1"/>
            </p:cNvSpPr>
            <p:nvPr/>
          </p:nvSpPr>
          <p:spPr bwMode="auto">
            <a:xfrm rot="3138936">
              <a:off x="4111431" y="639707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" name="Forme libre 110"/>
            <p:cNvSpPr/>
            <p:nvPr/>
          </p:nvSpPr>
          <p:spPr>
            <a:xfrm>
              <a:off x="4067944" y="303225"/>
              <a:ext cx="488631" cy="605495"/>
            </a:xfrm>
            <a:custGeom>
              <a:avLst/>
              <a:gdLst>
                <a:gd name="connsiteX0" fmla="*/ 0 w 463137"/>
                <a:gd name="connsiteY0" fmla="*/ 0 h 605642"/>
                <a:gd name="connsiteX1" fmla="*/ 166254 w 463137"/>
                <a:gd name="connsiteY1" fmla="*/ 332509 h 605642"/>
                <a:gd name="connsiteX2" fmla="*/ 344384 w 463137"/>
                <a:gd name="connsiteY2" fmla="*/ 486888 h 605642"/>
                <a:gd name="connsiteX3" fmla="*/ 463137 w 463137"/>
                <a:gd name="connsiteY3" fmla="*/ 605642 h 60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137" h="605642">
                  <a:moveTo>
                    <a:pt x="0" y="0"/>
                  </a:moveTo>
                  <a:cubicBezTo>
                    <a:pt x="54428" y="125680"/>
                    <a:pt x="108857" y="251361"/>
                    <a:pt x="166254" y="332509"/>
                  </a:cubicBezTo>
                  <a:cubicBezTo>
                    <a:pt x="223651" y="413657"/>
                    <a:pt x="294904" y="441366"/>
                    <a:pt x="344384" y="486888"/>
                  </a:cubicBezTo>
                  <a:cubicBezTo>
                    <a:pt x="393864" y="532410"/>
                    <a:pt x="428500" y="569026"/>
                    <a:pt x="463137" y="605642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2" name="Groupe 111"/>
          <p:cNvGrpSpPr/>
          <p:nvPr/>
        </p:nvGrpSpPr>
        <p:grpSpPr>
          <a:xfrm>
            <a:off x="7832436" y="2082188"/>
            <a:ext cx="1291163" cy="4230477"/>
            <a:chOff x="7832436" y="2082188"/>
            <a:chExt cx="1291163" cy="4230477"/>
          </a:xfrm>
        </p:grpSpPr>
        <p:sp>
          <p:nvSpPr>
            <p:cNvPr id="113" name="AutoShape 321"/>
            <p:cNvSpPr>
              <a:spLocks noChangeAspect="1" noChangeArrowheads="1"/>
            </p:cNvSpPr>
            <p:nvPr/>
          </p:nvSpPr>
          <p:spPr bwMode="auto">
            <a:xfrm rot="5806179">
              <a:off x="8855034" y="2090873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" name="AutoShape 321"/>
            <p:cNvSpPr>
              <a:spLocks noChangeAspect="1" noChangeArrowheads="1"/>
            </p:cNvSpPr>
            <p:nvPr/>
          </p:nvSpPr>
          <p:spPr bwMode="auto">
            <a:xfrm rot="16651226">
              <a:off x="8981509" y="2492108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5" name="AutoShape 321"/>
            <p:cNvSpPr>
              <a:spLocks noChangeAspect="1" noChangeArrowheads="1"/>
            </p:cNvSpPr>
            <p:nvPr/>
          </p:nvSpPr>
          <p:spPr bwMode="auto">
            <a:xfrm rot="7769001">
              <a:off x="8667736" y="2794387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6" name="AutoShape 321"/>
            <p:cNvSpPr>
              <a:spLocks noChangeAspect="1" noChangeArrowheads="1"/>
            </p:cNvSpPr>
            <p:nvPr/>
          </p:nvSpPr>
          <p:spPr bwMode="auto">
            <a:xfrm rot="16879522">
              <a:off x="8561424" y="3295200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7" name="AutoShape 321"/>
            <p:cNvSpPr>
              <a:spLocks noChangeAspect="1" noChangeArrowheads="1"/>
            </p:cNvSpPr>
            <p:nvPr/>
          </p:nvSpPr>
          <p:spPr bwMode="auto">
            <a:xfrm rot="6092326">
              <a:off x="8330705" y="3733057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8" name="AutoShape 321"/>
            <p:cNvSpPr>
              <a:spLocks noChangeAspect="1" noChangeArrowheads="1"/>
            </p:cNvSpPr>
            <p:nvPr/>
          </p:nvSpPr>
          <p:spPr bwMode="auto">
            <a:xfrm rot="17829035">
              <a:off x="8325203" y="4246691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9" name="AutoShape 321"/>
            <p:cNvSpPr>
              <a:spLocks noChangeAspect="1" noChangeArrowheads="1"/>
            </p:cNvSpPr>
            <p:nvPr/>
          </p:nvSpPr>
          <p:spPr bwMode="auto">
            <a:xfrm rot="7894131">
              <a:off x="7920512" y="4541817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0" name="AutoShape 321"/>
            <p:cNvSpPr>
              <a:spLocks noChangeAspect="1" noChangeArrowheads="1"/>
            </p:cNvSpPr>
            <p:nvPr/>
          </p:nvSpPr>
          <p:spPr bwMode="auto">
            <a:xfrm rot="15156491">
              <a:off x="7870923" y="5035899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1" name="AutoShape 321"/>
            <p:cNvSpPr>
              <a:spLocks noChangeAspect="1" noChangeArrowheads="1"/>
            </p:cNvSpPr>
            <p:nvPr/>
          </p:nvSpPr>
          <p:spPr bwMode="auto">
            <a:xfrm rot="4070254">
              <a:off x="7910800" y="5548844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" name="AutoShape 321"/>
            <p:cNvSpPr>
              <a:spLocks noChangeAspect="1" noChangeArrowheads="1"/>
            </p:cNvSpPr>
            <p:nvPr/>
          </p:nvSpPr>
          <p:spPr bwMode="auto">
            <a:xfrm rot="16200000">
              <a:off x="8231448" y="5974717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" name="Forme libre 122"/>
            <p:cNvSpPr/>
            <p:nvPr/>
          </p:nvSpPr>
          <p:spPr>
            <a:xfrm>
              <a:off x="7832436" y="2082188"/>
              <a:ext cx="1190378" cy="4230477"/>
            </a:xfrm>
            <a:custGeom>
              <a:avLst/>
              <a:gdLst>
                <a:gd name="connsiteX0" fmla="*/ 1190378 w 1190378"/>
                <a:gd name="connsiteY0" fmla="*/ 0 h 4230477"/>
                <a:gd name="connsiteX1" fmla="*/ 1080210 w 1190378"/>
                <a:gd name="connsiteY1" fmla="*/ 649995 h 4230477"/>
                <a:gd name="connsiteX2" fmla="*/ 738687 w 1190378"/>
                <a:gd name="connsiteY2" fmla="*/ 1167788 h 4230477"/>
                <a:gd name="connsiteX3" fmla="*/ 639535 w 1190378"/>
                <a:gd name="connsiteY3" fmla="*/ 1817783 h 4230477"/>
                <a:gd name="connsiteX4" fmla="*/ 342080 w 1190378"/>
                <a:gd name="connsiteY4" fmla="*/ 2445745 h 4230477"/>
                <a:gd name="connsiteX5" fmla="*/ 557 w 1190378"/>
                <a:gd name="connsiteY5" fmla="*/ 2930487 h 4230477"/>
                <a:gd name="connsiteX6" fmla="*/ 264962 w 1190378"/>
                <a:gd name="connsiteY6" fmla="*/ 3558448 h 4230477"/>
                <a:gd name="connsiteX7" fmla="*/ 386147 w 1190378"/>
                <a:gd name="connsiteY7" fmla="*/ 3877937 h 4230477"/>
                <a:gd name="connsiteX8" fmla="*/ 331063 w 1190378"/>
                <a:gd name="connsiteY8" fmla="*/ 4230477 h 423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0378" h="4230477">
                  <a:moveTo>
                    <a:pt x="1190378" y="0"/>
                  </a:moveTo>
                  <a:cubicBezTo>
                    <a:pt x="1172935" y="227682"/>
                    <a:pt x="1155492" y="455364"/>
                    <a:pt x="1080210" y="649995"/>
                  </a:cubicBezTo>
                  <a:cubicBezTo>
                    <a:pt x="1004928" y="844626"/>
                    <a:pt x="812133" y="973157"/>
                    <a:pt x="738687" y="1167788"/>
                  </a:cubicBezTo>
                  <a:cubicBezTo>
                    <a:pt x="665241" y="1362419"/>
                    <a:pt x="705636" y="1604790"/>
                    <a:pt x="639535" y="1817783"/>
                  </a:cubicBezTo>
                  <a:cubicBezTo>
                    <a:pt x="573434" y="2030776"/>
                    <a:pt x="448576" y="2260294"/>
                    <a:pt x="342080" y="2445745"/>
                  </a:cubicBezTo>
                  <a:cubicBezTo>
                    <a:pt x="235584" y="2631196"/>
                    <a:pt x="13410" y="2745037"/>
                    <a:pt x="557" y="2930487"/>
                  </a:cubicBezTo>
                  <a:cubicBezTo>
                    <a:pt x="-12296" y="3115938"/>
                    <a:pt x="200697" y="3400540"/>
                    <a:pt x="264962" y="3558448"/>
                  </a:cubicBezTo>
                  <a:cubicBezTo>
                    <a:pt x="329227" y="3716356"/>
                    <a:pt x="375130" y="3765932"/>
                    <a:pt x="386147" y="3877937"/>
                  </a:cubicBezTo>
                  <a:cubicBezTo>
                    <a:pt x="397164" y="3989942"/>
                    <a:pt x="364113" y="4110209"/>
                    <a:pt x="331063" y="4230477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0" name="ZoneTexte 49"/>
          <p:cNvSpPr txBox="1"/>
          <p:nvPr/>
        </p:nvSpPr>
        <p:spPr>
          <a:xfrm>
            <a:off x="7236296" y="2786061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Philadelphie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225" name="Forme libre 224"/>
          <p:cNvSpPr/>
          <p:nvPr/>
        </p:nvSpPr>
        <p:spPr>
          <a:xfrm>
            <a:off x="6471625" y="1581744"/>
            <a:ext cx="1810960" cy="1537830"/>
          </a:xfrm>
          <a:custGeom>
            <a:avLst/>
            <a:gdLst>
              <a:gd name="connsiteX0" fmla="*/ 1700825 w 1810960"/>
              <a:gd name="connsiteY0" fmla="*/ 289919 h 1537830"/>
              <a:gd name="connsiteX1" fmla="*/ 1800838 w 1810960"/>
              <a:gd name="connsiteY1" fmla="*/ 218481 h 1537830"/>
              <a:gd name="connsiteX2" fmla="*/ 1786550 w 1810960"/>
              <a:gd name="connsiteY2" fmla="*/ 32744 h 1537830"/>
              <a:gd name="connsiteX3" fmla="*/ 1615100 w 1810960"/>
              <a:gd name="connsiteY3" fmla="*/ 32744 h 1537830"/>
              <a:gd name="connsiteX4" fmla="*/ 1143613 w 1810960"/>
              <a:gd name="connsiteY4" fmla="*/ 361356 h 1537830"/>
              <a:gd name="connsiteX5" fmla="*/ 1000738 w 1810960"/>
              <a:gd name="connsiteY5" fmla="*/ 647106 h 1537830"/>
              <a:gd name="connsiteX6" fmla="*/ 757850 w 1810960"/>
              <a:gd name="connsiteY6" fmla="*/ 875706 h 1537830"/>
              <a:gd name="connsiteX7" fmla="*/ 600688 w 1810960"/>
              <a:gd name="connsiteY7" fmla="*/ 1090019 h 1537830"/>
              <a:gd name="connsiteX8" fmla="*/ 443525 w 1810960"/>
              <a:gd name="connsiteY8" fmla="*/ 847131 h 1537830"/>
              <a:gd name="connsiteX9" fmla="*/ 329225 w 1810960"/>
              <a:gd name="connsiteY9" fmla="*/ 632819 h 1537830"/>
              <a:gd name="connsiteX10" fmla="*/ 114913 w 1810960"/>
              <a:gd name="connsiteY10" fmla="*/ 518519 h 1537830"/>
              <a:gd name="connsiteX11" fmla="*/ 613 w 1810960"/>
              <a:gd name="connsiteY11" fmla="*/ 575669 h 1537830"/>
              <a:gd name="connsiteX12" fmla="*/ 72050 w 1810960"/>
              <a:gd name="connsiteY12" fmla="*/ 847131 h 1537830"/>
              <a:gd name="connsiteX13" fmla="*/ 129200 w 1810960"/>
              <a:gd name="connsiteY13" fmla="*/ 1047156 h 1537830"/>
              <a:gd name="connsiteX14" fmla="*/ 229213 w 1810960"/>
              <a:gd name="connsiteY14" fmla="*/ 1232894 h 1537830"/>
              <a:gd name="connsiteX15" fmla="*/ 372088 w 1810960"/>
              <a:gd name="connsiteY15" fmla="*/ 1532931 h 1537830"/>
              <a:gd name="connsiteX16" fmla="*/ 757850 w 1810960"/>
              <a:gd name="connsiteY16" fmla="*/ 1390056 h 1537830"/>
              <a:gd name="connsiteX17" fmla="*/ 1072175 w 1810960"/>
              <a:gd name="connsiteY17" fmla="*/ 1018581 h 1537830"/>
              <a:gd name="connsiteX18" fmla="*/ 1229338 w 1810960"/>
              <a:gd name="connsiteY18" fmla="*/ 718544 h 1537830"/>
              <a:gd name="connsiteX19" fmla="*/ 1572238 w 1810960"/>
              <a:gd name="connsiteY19" fmla="*/ 475656 h 1537830"/>
              <a:gd name="connsiteX20" fmla="*/ 1700825 w 1810960"/>
              <a:gd name="connsiteY20" fmla="*/ 289919 h 153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10960" h="1537830">
                <a:moveTo>
                  <a:pt x="1700825" y="289919"/>
                </a:moveTo>
                <a:cubicBezTo>
                  <a:pt x="1738925" y="247057"/>
                  <a:pt x="1786551" y="261343"/>
                  <a:pt x="1800838" y="218481"/>
                </a:cubicBezTo>
                <a:cubicBezTo>
                  <a:pt x="1815125" y="175619"/>
                  <a:pt x="1817506" y="63700"/>
                  <a:pt x="1786550" y="32744"/>
                </a:cubicBezTo>
                <a:cubicBezTo>
                  <a:pt x="1755594" y="1788"/>
                  <a:pt x="1722256" y="-22025"/>
                  <a:pt x="1615100" y="32744"/>
                </a:cubicBezTo>
                <a:cubicBezTo>
                  <a:pt x="1507944" y="87513"/>
                  <a:pt x="1246007" y="258962"/>
                  <a:pt x="1143613" y="361356"/>
                </a:cubicBezTo>
                <a:cubicBezTo>
                  <a:pt x="1041219" y="463750"/>
                  <a:pt x="1065032" y="561381"/>
                  <a:pt x="1000738" y="647106"/>
                </a:cubicBezTo>
                <a:cubicBezTo>
                  <a:pt x="936444" y="732831"/>
                  <a:pt x="824525" y="801887"/>
                  <a:pt x="757850" y="875706"/>
                </a:cubicBezTo>
                <a:cubicBezTo>
                  <a:pt x="691175" y="949525"/>
                  <a:pt x="653075" y="1094781"/>
                  <a:pt x="600688" y="1090019"/>
                </a:cubicBezTo>
                <a:cubicBezTo>
                  <a:pt x="548301" y="1085257"/>
                  <a:pt x="488769" y="923331"/>
                  <a:pt x="443525" y="847131"/>
                </a:cubicBezTo>
                <a:cubicBezTo>
                  <a:pt x="398281" y="770931"/>
                  <a:pt x="383994" y="687588"/>
                  <a:pt x="329225" y="632819"/>
                </a:cubicBezTo>
                <a:cubicBezTo>
                  <a:pt x="274456" y="578050"/>
                  <a:pt x="169682" y="528044"/>
                  <a:pt x="114913" y="518519"/>
                </a:cubicBezTo>
                <a:cubicBezTo>
                  <a:pt x="60144" y="508994"/>
                  <a:pt x="7757" y="520900"/>
                  <a:pt x="613" y="575669"/>
                </a:cubicBezTo>
                <a:cubicBezTo>
                  <a:pt x="-6531" y="630438"/>
                  <a:pt x="50619" y="768550"/>
                  <a:pt x="72050" y="847131"/>
                </a:cubicBezTo>
                <a:cubicBezTo>
                  <a:pt x="93481" y="925712"/>
                  <a:pt x="103006" y="982862"/>
                  <a:pt x="129200" y="1047156"/>
                </a:cubicBezTo>
                <a:cubicBezTo>
                  <a:pt x="155394" y="1111450"/>
                  <a:pt x="188732" y="1151932"/>
                  <a:pt x="229213" y="1232894"/>
                </a:cubicBezTo>
                <a:cubicBezTo>
                  <a:pt x="269694" y="1313856"/>
                  <a:pt x="283982" y="1506737"/>
                  <a:pt x="372088" y="1532931"/>
                </a:cubicBezTo>
                <a:cubicBezTo>
                  <a:pt x="460194" y="1559125"/>
                  <a:pt x="641169" y="1475781"/>
                  <a:pt x="757850" y="1390056"/>
                </a:cubicBezTo>
                <a:cubicBezTo>
                  <a:pt x="874531" y="1304331"/>
                  <a:pt x="993594" y="1130500"/>
                  <a:pt x="1072175" y="1018581"/>
                </a:cubicBezTo>
                <a:cubicBezTo>
                  <a:pt x="1150756" y="906662"/>
                  <a:pt x="1145994" y="809031"/>
                  <a:pt x="1229338" y="718544"/>
                </a:cubicBezTo>
                <a:cubicBezTo>
                  <a:pt x="1312682" y="628057"/>
                  <a:pt x="1493657" y="544712"/>
                  <a:pt x="1572238" y="475656"/>
                </a:cubicBezTo>
                <a:cubicBezTo>
                  <a:pt x="1650819" y="406600"/>
                  <a:pt x="1662725" y="332781"/>
                  <a:pt x="1700825" y="289919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6700955" y="2790824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/>
          <p:cNvSpPr/>
          <p:nvPr/>
        </p:nvSpPr>
        <p:spPr>
          <a:xfrm>
            <a:off x="4631987" y="115322"/>
            <a:ext cx="540562" cy="35017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2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6" name="Arc 225"/>
          <p:cNvSpPr/>
          <p:nvPr/>
        </p:nvSpPr>
        <p:spPr>
          <a:xfrm>
            <a:off x="2370028" y="6000690"/>
            <a:ext cx="675208" cy="1180229"/>
          </a:xfrm>
          <a:prstGeom prst="arc">
            <a:avLst>
              <a:gd name="adj1" fmla="val 17211431"/>
              <a:gd name="adj2" fmla="val 1234953"/>
            </a:avLst>
          </a:prstGeom>
          <a:ln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Arc 125"/>
          <p:cNvSpPr/>
          <p:nvPr/>
        </p:nvSpPr>
        <p:spPr>
          <a:xfrm>
            <a:off x="7966294" y="5594289"/>
            <a:ext cx="675208" cy="1180229"/>
          </a:xfrm>
          <a:prstGeom prst="arc">
            <a:avLst>
              <a:gd name="adj1" fmla="val 17211431"/>
              <a:gd name="adj2" fmla="val 1234953"/>
            </a:avLst>
          </a:prstGeom>
          <a:ln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Arc 127"/>
          <p:cNvSpPr/>
          <p:nvPr/>
        </p:nvSpPr>
        <p:spPr>
          <a:xfrm rot="4551206">
            <a:off x="-460368" y="3886542"/>
            <a:ext cx="675208" cy="1180229"/>
          </a:xfrm>
          <a:prstGeom prst="arc">
            <a:avLst>
              <a:gd name="adj1" fmla="val 17211431"/>
              <a:gd name="adj2" fmla="val 1234953"/>
            </a:avLst>
          </a:prstGeom>
          <a:ln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Arc 128"/>
          <p:cNvSpPr/>
          <p:nvPr/>
        </p:nvSpPr>
        <p:spPr>
          <a:xfrm rot="6074646">
            <a:off x="4428848" y="-274233"/>
            <a:ext cx="675208" cy="1180229"/>
          </a:xfrm>
          <a:prstGeom prst="arc">
            <a:avLst>
              <a:gd name="adj1" fmla="val 17211431"/>
              <a:gd name="adj2" fmla="val 1234953"/>
            </a:avLst>
          </a:prstGeom>
          <a:ln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7" name="Triangle isocèle 226"/>
          <p:cNvSpPr/>
          <p:nvPr/>
        </p:nvSpPr>
        <p:spPr>
          <a:xfrm>
            <a:off x="4754096" y="788656"/>
            <a:ext cx="288000" cy="288000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Triangle isocèle 129"/>
          <p:cNvSpPr/>
          <p:nvPr/>
        </p:nvSpPr>
        <p:spPr>
          <a:xfrm>
            <a:off x="6317612" y="5642477"/>
            <a:ext cx="288000" cy="288000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Triangle isocèle 130"/>
          <p:cNvSpPr/>
          <p:nvPr/>
        </p:nvSpPr>
        <p:spPr>
          <a:xfrm>
            <a:off x="740188" y="4924425"/>
            <a:ext cx="288000" cy="288000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6228184" y="2687835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pc="-150" dirty="0" smtClean="0">
                <a:latin typeface="Tw Cen MT" pitchFamily="34" charset="0"/>
              </a:rPr>
              <a:t>Detroit</a:t>
            </a:r>
            <a:endParaRPr lang="fr-FR" sz="1400" b="1" spc="-150" dirty="0">
              <a:latin typeface="Tw Cen MT" pitchFamily="34" charset="0"/>
            </a:endParaRPr>
          </a:p>
        </p:txBody>
      </p:sp>
      <p:sp>
        <p:nvSpPr>
          <p:cNvPr id="125" name="Triangle isocèle 124"/>
          <p:cNvSpPr/>
          <p:nvPr/>
        </p:nvSpPr>
        <p:spPr>
          <a:xfrm>
            <a:off x="2958947" y="1581744"/>
            <a:ext cx="288000" cy="288000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Forme libre 168"/>
          <p:cNvSpPr/>
          <p:nvPr/>
        </p:nvSpPr>
        <p:spPr>
          <a:xfrm>
            <a:off x="1043608" y="4686126"/>
            <a:ext cx="3893820" cy="2127250"/>
          </a:xfrm>
          <a:custGeom>
            <a:avLst/>
            <a:gdLst>
              <a:gd name="connsiteX0" fmla="*/ 3317282 w 3894233"/>
              <a:gd name="connsiteY0" fmla="*/ 2055826 h 2127264"/>
              <a:gd name="connsiteX1" fmla="*/ 3560169 w 3894233"/>
              <a:gd name="connsiteY1" fmla="*/ 2127264 h 2127264"/>
              <a:gd name="connsiteX2" fmla="*/ 3860207 w 3894233"/>
              <a:gd name="connsiteY2" fmla="*/ 2055826 h 2127264"/>
              <a:gd name="connsiteX3" fmla="*/ 3860207 w 3894233"/>
              <a:gd name="connsiteY3" fmla="*/ 1784364 h 2127264"/>
              <a:gd name="connsiteX4" fmla="*/ 3617319 w 3894233"/>
              <a:gd name="connsiteY4" fmla="*/ 1598626 h 2127264"/>
              <a:gd name="connsiteX5" fmla="*/ 3403007 w 3894233"/>
              <a:gd name="connsiteY5" fmla="*/ 1227151 h 2127264"/>
              <a:gd name="connsiteX6" fmla="*/ 3002957 w 3894233"/>
              <a:gd name="connsiteY6" fmla="*/ 884251 h 2127264"/>
              <a:gd name="connsiteX7" fmla="*/ 2460032 w 3894233"/>
              <a:gd name="connsiteY7" fmla="*/ 798526 h 2127264"/>
              <a:gd name="connsiteX8" fmla="*/ 2088557 w 3894233"/>
              <a:gd name="connsiteY8" fmla="*/ 469914 h 2127264"/>
              <a:gd name="connsiteX9" fmla="*/ 1574207 w 3894233"/>
              <a:gd name="connsiteY9" fmla="*/ 412764 h 2127264"/>
              <a:gd name="connsiteX10" fmla="*/ 1245594 w 3894233"/>
              <a:gd name="connsiteY10" fmla="*/ 341326 h 2127264"/>
              <a:gd name="connsiteX11" fmla="*/ 816969 w 3894233"/>
              <a:gd name="connsiteY11" fmla="*/ 198451 h 2127264"/>
              <a:gd name="connsiteX12" fmla="*/ 716957 w 3894233"/>
              <a:gd name="connsiteY12" fmla="*/ 112726 h 2127264"/>
              <a:gd name="connsiteX13" fmla="*/ 502644 w 3894233"/>
              <a:gd name="connsiteY13" fmla="*/ 27001 h 2127264"/>
              <a:gd name="connsiteX14" fmla="*/ 102594 w 3894233"/>
              <a:gd name="connsiteY14" fmla="*/ 12714 h 2127264"/>
              <a:gd name="connsiteX15" fmla="*/ 2582 w 3894233"/>
              <a:gd name="connsiteY15" fmla="*/ 198451 h 2127264"/>
              <a:gd name="connsiteX16" fmla="*/ 174032 w 3894233"/>
              <a:gd name="connsiteY16" fmla="*/ 398476 h 2127264"/>
              <a:gd name="connsiteX17" fmla="*/ 545507 w 3894233"/>
              <a:gd name="connsiteY17" fmla="*/ 584214 h 2127264"/>
              <a:gd name="connsiteX18" fmla="*/ 945557 w 3894233"/>
              <a:gd name="connsiteY18" fmla="*/ 784239 h 2127264"/>
              <a:gd name="connsiteX19" fmla="*/ 1231307 w 3894233"/>
              <a:gd name="connsiteY19" fmla="*/ 1069989 h 2127264"/>
              <a:gd name="connsiteX20" fmla="*/ 1817094 w 3894233"/>
              <a:gd name="connsiteY20" fmla="*/ 1155714 h 2127264"/>
              <a:gd name="connsiteX21" fmla="*/ 2317157 w 3894233"/>
              <a:gd name="connsiteY21" fmla="*/ 1327164 h 2127264"/>
              <a:gd name="connsiteX22" fmla="*/ 2660057 w 3894233"/>
              <a:gd name="connsiteY22" fmla="*/ 1498614 h 2127264"/>
              <a:gd name="connsiteX23" fmla="*/ 2945807 w 3894233"/>
              <a:gd name="connsiteY23" fmla="*/ 1655776 h 2127264"/>
              <a:gd name="connsiteX24" fmla="*/ 3202982 w 3894233"/>
              <a:gd name="connsiteY24" fmla="*/ 1884376 h 2127264"/>
              <a:gd name="connsiteX25" fmla="*/ 3317282 w 3894233"/>
              <a:gd name="connsiteY25" fmla="*/ 2055826 h 212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94233" h="2127264">
                <a:moveTo>
                  <a:pt x="3317282" y="2055826"/>
                </a:moveTo>
                <a:cubicBezTo>
                  <a:pt x="3376813" y="2096307"/>
                  <a:pt x="3469682" y="2127264"/>
                  <a:pt x="3560169" y="2127264"/>
                </a:cubicBezTo>
                <a:cubicBezTo>
                  <a:pt x="3650656" y="2127264"/>
                  <a:pt x="3810201" y="2112976"/>
                  <a:pt x="3860207" y="2055826"/>
                </a:cubicBezTo>
                <a:cubicBezTo>
                  <a:pt x="3910213" y="1998676"/>
                  <a:pt x="3900688" y="1860564"/>
                  <a:pt x="3860207" y="1784364"/>
                </a:cubicBezTo>
                <a:cubicBezTo>
                  <a:pt x="3819726" y="1708164"/>
                  <a:pt x="3693519" y="1691495"/>
                  <a:pt x="3617319" y="1598626"/>
                </a:cubicBezTo>
                <a:cubicBezTo>
                  <a:pt x="3541119" y="1505757"/>
                  <a:pt x="3505401" y="1346213"/>
                  <a:pt x="3403007" y="1227151"/>
                </a:cubicBezTo>
                <a:cubicBezTo>
                  <a:pt x="3300613" y="1108089"/>
                  <a:pt x="3160119" y="955688"/>
                  <a:pt x="3002957" y="884251"/>
                </a:cubicBezTo>
                <a:cubicBezTo>
                  <a:pt x="2845795" y="812814"/>
                  <a:pt x="2612432" y="867582"/>
                  <a:pt x="2460032" y="798526"/>
                </a:cubicBezTo>
                <a:cubicBezTo>
                  <a:pt x="2307632" y="729470"/>
                  <a:pt x="2236194" y="534208"/>
                  <a:pt x="2088557" y="469914"/>
                </a:cubicBezTo>
                <a:cubicBezTo>
                  <a:pt x="1940920" y="405620"/>
                  <a:pt x="1714701" y="434195"/>
                  <a:pt x="1574207" y="412764"/>
                </a:cubicBezTo>
                <a:cubicBezTo>
                  <a:pt x="1433713" y="391333"/>
                  <a:pt x="1371800" y="377045"/>
                  <a:pt x="1245594" y="341326"/>
                </a:cubicBezTo>
                <a:cubicBezTo>
                  <a:pt x="1119388" y="305607"/>
                  <a:pt x="905075" y="236551"/>
                  <a:pt x="816969" y="198451"/>
                </a:cubicBezTo>
                <a:cubicBezTo>
                  <a:pt x="728863" y="160351"/>
                  <a:pt x="769344" y="141301"/>
                  <a:pt x="716957" y="112726"/>
                </a:cubicBezTo>
                <a:cubicBezTo>
                  <a:pt x="664570" y="84151"/>
                  <a:pt x="605038" y="43670"/>
                  <a:pt x="502644" y="27001"/>
                </a:cubicBezTo>
                <a:cubicBezTo>
                  <a:pt x="400250" y="10332"/>
                  <a:pt x="185938" y="-15861"/>
                  <a:pt x="102594" y="12714"/>
                </a:cubicBezTo>
                <a:cubicBezTo>
                  <a:pt x="19250" y="41289"/>
                  <a:pt x="-9324" y="134157"/>
                  <a:pt x="2582" y="198451"/>
                </a:cubicBezTo>
                <a:cubicBezTo>
                  <a:pt x="14488" y="262745"/>
                  <a:pt x="83544" y="334182"/>
                  <a:pt x="174032" y="398476"/>
                </a:cubicBezTo>
                <a:cubicBezTo>
                  <a:pt x="264519" y="462770"/>
                  <a:pt x="545507" y="584214"/>
                  <a:pt x="545507" y="584214"/>
                </a:cubicBezTo>
                <a:cubicBezTo>
                  <a:pt x="674094" y="648508"/>
                  <a:pt x="831257" y="703277"/>
                  <a:pt x="945557" y="784239"/>
                </a:cubicBezTo>
                <a:cubicBezTo>
                  <a:pt x="1059857" y="865201"/>
                  <a:pt x="1086051" y="1008077"/>
                  <a:pt x="1231307" y="1069989"/>
                </a:cubicBezTo>
                <a:cubicBezTo>
                  <a:pt x="1376563" y="1131901"/>
                  <a:pt x="1636119" y="1112852"/>
                  <a:pt x="1817094" y="1155714"/>
                </a:cubicBezTo>
                <a:cubicBezTo>
                  <a:pt x="1998069" y="1198576"/>
                  <a:pt x="2176663" y="1270014"/>
                  <a:pt x="2317157" y="1327164"/>
                </a:cubicBezTo>
                <a:cubicBezTo>
                  <a:pt x="2457651" y="1384314"/>
                  <a:pt x="2555282" y="1443845"/>
                  <a:pt x="2660057" y="1498614"/>
                </a:cubicBezTo>
                <a:cubicBezTo>
                  <a:pt x="2764832" y="1553383"/>
                  <a:pt x="2855320" y="1591482"/>
                  <a:pt x="2945807" y="1655776"/>
                </a:cubicBezTo>
                <a:cubicBezTo>
                  <a:pt x="3036294" y="1720070"/>
                  <a:pt x="3143451" y="1822464"/>
                  <a:pt x="3202982" y="1884376"/>
                </a:cubicBezTo>
                <a:cubicBezTo>
                  <a:pt x="3262513" y="1946288"/>
                  <a:pt x="3257751" y="2015345"/>
                  <a:pt x="3317282" y="2055826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127" name="Arc 126"/>
          <p:cNvSpPr/>
          <p:nvPr/>
        </p:nvSpPr>
        <p:spPr>
          <a:xfrm flipH="1">
            <a:off x="3807820" y="6044898"/>
            <a:ext cx="675208" cy="1180229"/>
          </a:xfrm>
          <a:prstGeom prst="arc">
            <a:avLst>
              <a:gd name="adj1" fmla="val 17211431"/>
              <a:gd name="adj2" fmla="val 1234953"/>
            </a:avLst>
          </a:prstGeom>
          <a:ln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8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2" grpId="0" uiExpand="1" build="p" animBg="1"/>
      <p:bldP spid="83" grpId="0" animBg="1"/>
      <p:bldP spid="85" grpId="0"/>
      <p:bldP spid="86" grpId="0"/>
      <p:bldP spid="87" grpId="0"/>
      <p:bldP spid="225" grpId="0" animBg="1"/>
      <p:bldP spid="124" grpId="0" animBg="1"/>
      <p:bldP spid="226" grpId="0" animBg="1"/>
      <p:bldP spid="126" grpId="0" animBg="1"/>
      <p:bldP spid="128" grpId="0" animBg="1"/>
      <p:bldP spid="129" grpId="0" animBg="1"/>
      <p:bldP spid="227" grpId="0" animBg="1"/>
      <p:bldP spid="130" grpId="0" animBg="1"/>
      <p:bldP spid="131" grpId="0" animBg="1"/>
      <p:bldP spid="125" grpId="0" animBg="1"/>
      <p:bldP spid="169" grpId="0" animBg="1"/>
      <p:bldP spid="1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/>
          <p:cNvGrpSpPr/>
          <p:nvPr/>
        </p:nvGrpSpPr>
        <p:grpSpPr>
          <a:xfrm>
            <a:off x="-36513" y="662526"/>
            <a:ext cx="9224320" cy="6264000"/>
            <a:chOff x="-36513" y="662526"/>
            <a:chExt cx="9224320" cy="626400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3" y="662526"/>
              <a:ext cx="9224320" cy="6264000"/>
            </a:xfrm>
            <a:prstGeom prst="rect">
              <a:avLst/>
            </a:prstGeom>
          </p:spPr>
        </p:pic>
        <p:sp>
          <p:nvSpPr>
            <p:cNvPr id="5" name="Forme libre 4"/>
            <p:cNvSpPr/>
            <p:nvPr/>
          </p:nvSpPr>
          <p:spPr>
            <a:xfrm>
              <a:off x="-9525" y="4933950"/>
              <a:ext cx="1952625" cy="1971675"/>
            </a:xfrm>
            <a:custGeom>
              <a:avLst/>
              <a:gdLst>
                <a:gd name="connsiteX0" fmla="*/ 0 w 1971675"/>
                <a:gd name="connsiteY0" fmla="*/ 9525 h 1971675"/>
                <a:gd name="connsiteX1" fmla="*/ 1390650 w 1971675"/>
                <a:gd name="connsiteY1" fmla="*/ 0 h 1971675"/>
                <a:gd name="connsiteX2" fmla="*/ 1971675 w 1971675"/>
                <a:gd name="connsiteY2" fmla="*/ 1466850 h 1971675"/>
                <a:gd name="connsiteX3" fmla="*/ 1971675 w 1971675"/>
                <a:gd name="connsiteY3" fmla="*/ 1971675 h 1971675"/>
                <a:gd name="connsiteX0" fmla="*/ 0 w 1971675"/>
                <a:gd name="connsiteY0" fmla="*/ 9525 h 1971675"/>
                <a:gd name="connsiteX1" fmla="*/ 1390650 w 1971675"/>
                <a:gd name="connsiteY1" fmla="*/ 0 h 1971675"/>
                <a:gd name="connsiteX2" fmla="*/ 1971675 w 1971675"/>
                <a:gd name="connsiteY2" fmla="*/ 1466850 h 1971675"/>
                <a:gd name="connsiteX3" fmla="*/ 1971675 w 1971675"/>
                <a:gd name="connsiteY3" fmla="*/ 1971675 h 1971675"/>
                <a:gd name="connsiteX0" fmla="*/ 0 w 1952625"/>
                <a:gd name="connsiteY0" fmla="*/ 19050 h 1971675"/>
                <a:gd name="connsiteX1" fmla="*/ 1371600 w 1952625"/>
                <a:gd name="connsiteY1" fmla="*/ 0 h 1971675"/>
                <a:gd name="connsiteX2" fmla="*/ 1952625 w 1952625"/>
                <a:gd name="connsiteY2" fmla="*/ 1466850 h 1971675"/>
                <a:gd name="connsiteX3" fmla="*/ 1952625 w 1952625"/>
                <a:gd name="connsiteY3" fmla="*/ 1971675 h 1971675"/>
                <a:gd name="connsiteX0" fmla="*/ 0 w 1952625"/>
                <a:gd name="connsiteY0" fmla="*/ 0 h 2009775"/>
                <a:gd name="connsiteX1" fmla="*/ 1371600 w 1952625"/>
                <a:gd name="connsiteY1" fmla="*/ 38100 h 2009775"/>
                <a:gd name="connsiteX2" fmla="*/ 1952625 w 1952625"/>
                <a:gd name="connsiteY2" fmla="*/ 1504950 h 2009775"/>
                <a:gd name="connsiteX3" fmla="*/ 1952625 w 1952625"/>
                <a:gd name="connsiteY3" fmla="*/ 2009775 h 2009775"/>
                <a:gd name="connsiteX0" fmla="*/ 0 w 1952625"/>
                <a:gd name="connsiteY0" fmla="*/ 977 h 1971675"/>
                <a:gd name="connsiteX1" fmla="*/ 1371600 w 1952625"/>
                <a:gd name="connsiteY1" fmla="*/ 0 h 1971675"/>
                <a:gd name="connsiteX2" fmla="*/ 1952625 w 1952625"/>
                <a:gd name="connsiteY2" fmla="*/ 1466850 h 1971675"/>
                <a:gd name="connsiteX3" fmla="*/ 1952625 w 1952625"/>
                <a:gd name="connsiteY3" fmla="*/ 1971675 h 197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25" h="1971675">
                  <a:moveTo>
                    <a:pt x="0" y="977"/>
                  </a:moveTo>
                  <a:lnTo>
                    <a:pt x="1371600" y="0"/>
                  </a:lnTo>
                  <a:lnTo>
                    <a:pt x="1952625" y="1466850"/>
                  </a:lnTo>
                  <a:lnTo>
                    <a:pt x="1952625" y="1971675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7" name="Groupe 26"/>
            <p:cNvGrpSpPr/>
            <p:nvPr/>
          </p:nvGrpSpPr>
          <p:grpSpPr>
            <a:xfrm>
              <a:off x="17417" y="4978400"/>
              <a:ext cx="1843314" cy="1605280"/>
              <a:chOff x="17417" y="4978400"/>
              <a:chExt cx="1843314" cy="1605280"/>
            </a:xfrm>
            <a:noFill/>
          </p:grpSpPr>
          <p:sp>
            <p:nvSpPr>
              <p:cNvPr id="9" name="Forme libre 8"/>
              <p:cNvSpPr/>
              <p:nvPr/>
            </p:nvSpPr>
            <p:spPr>
              <a:xfrm>
                <a:off x="17417" y="4978400"/>
                <a:ext cx="1396274" cy="1358537"/>
              </a:xfrm>
              <a:custGeom>
                <a:avLst/>
                <a:gdLst>
                  <a:gd name="connsiteX0" fmla="*/ 1291772 w 1396274"/>
                  <a:gd name="connsiteY0" fmla="*/ 1079863 h 1358537"/>
                  <a:gd name="connsiteX1" fmla="*/ 1396274 w 1396274"/>
                  <a:gd name="connsiteY1" fmla="*/ 211909 h 1358537"/>
                  <a:gd name="connsiteX2" fmla="*/ 1352732 w 1396274"/>
                  <a:gd name="connsiteY2" fmla="*/ 197394 h 1358537"/>
                  <a:gd name="connsiteX3" fmla="*/ 1323703 w 1396274"/>
                  <a:gd name="connsiteY3" fmla="*/ 165463 h 1358537"/>
                  <a:gd name="connsiteX4" fmla="*/ 1280160 w 1396274"/>
                  <a:gd name="connsiteY4" fmla="*/ 165463 h 1358537"/>
                  <a:gd name="connsiteX5" fmla="*/ 1262743 w 1396274"/>
                  <a:gd name="connsiteY5" fmla="*/ 168366 h 1358537"/>
                  <a:gd name="connsiteX6" fmla="*/ 1222103 w 1396274"/>
                  <a:gd name="connsiteY6" fmla="*/ 153851 h 1358537"/>
                  <a:gd name="connsiteX7" fmla="*/ 1190172 w 1396274"/>
                  <a:gd name="connsiteY7" fmla="*/ 145143 h 1358537"/>
                  <a:gd name="connsiteX8" fmla="*/ 1155337 w 1396274"/>
                  <a:gd name="connsiteY8" fmla="*/ 110309 h 1358537"/>
                  <a:gd name="connsiteX9" fmla="*/ 1111794 w 1396274"/>
                  <a:gd name="connsiteY9" fmla="*/ 110309 h 1358537"/>
                  <a:gd name="connsiteX10" fmla="*/ 1088572 w 1396274"/>
                  <a:gd name="connsiteY10" fmla="*/ 124823 h 1358537"/>
                  <a:gd name="connsiteX11" fmla="*/ 1039223 w 1396274"/>
                  <a:gd name="connsiteY11" fmla="*/ 40640 h 1358537"/>
                  <a:gd name="connsiteX12" fmla="*/ 992777 w 1396274"/>
                  <a:gd name="connsiteY12" fmla="*/ 43543 h 1358537"/>
                  <a:gd name="connsiteX13" fmla="*/ 986972 w 1396274"/>
                  <a:gd name="connsiteY13" fmla="*/ 26126 h 1358537"/>
                  <a:gd name="connsiteX14" fmla="*/ 963749 w 1396274"/>
                  <a:gd name="connsiteY14" fmla="*/ 46446 h 1358537"/>
                  <a:gd name="connsiteX15" fmla="*/ 960846 w 1396274"/>
                  <a:gd name="connsiteY15" fmla="*/ 0 h 1358537"/>
                  <a:gd name="connsiteX16" fmla="*/ 928914 w 1396274"/>
                  <a:gd name="connsiteY16" fmla="*/ 11611 h 1358537"/>
                  <a:gd name="connsiteX17" fmla="*/ 908594 w 1396274"/>
                  <a:gd name="connsiteY17" fmla="*/ 26126 h 1358537"/>
                  <a:gd name="connsiteX18" fmla="*/ 836023 w 1396274"/>
                  <a:gd name="connsiteY18" fmla="*/ 26126 h 1358537"/>
                  <a:gd name="connsiteX19" fmla="*/ 844732 w 1396274"/>
                  <a:gd name="connsiteY19" fmla="*/ 49349 h 1358537"/>
                  <a:gd name="connsiteX20" fmla="*/ 818606 w 1396274"/>
                  <a:gd name="connsiteY20" fmla="*/ 66766 h 1358537"/>
                  <a:gd name="connsiteX21" fmla="*/ 812800 w 1396274"/>
                  <a:gd name="connsiteY21" fmla="*/ 37737 h 1358537"/>
                  <a:gd name="connsiteX22" fmla="*/ 743132 w 1396274"/>
                  <a:gd name="connsiteY22" fmla="*/ 49349 h 1358537"/>
                  <a:gd name="connsiteX23" fmla="*/ 679269 w 1396274"/>
                  <a:gd name="connsiteY23" fmla="*/ 110309 h 1358537"/>
                  <a:gd name="connsiteX24" fmla="*/ 641532 w 1396274"/>
                  <a:gd name="connsiteY24" fmla="*/ 124823 h 1358537"/>
                  <a:gd name="connsiteX25" fmla="*/ 621212 w 1396274"/>
                  <a:gd name="connsiteY25" fmla="*/ 130629 h 1358537"/>
                  <a:gd name="connsiteX26" fmla="*/ 568960 w 1396274"/>
                  <a:gd name="connsiteY26" fmla="*/ 104503 h 1358537"/>
                  <a:gd name="connsiteX27" fmla="*/ 539932 w 1396274"/>
                  <a:gd name="connsiteY27" fmla="*/ 127726 h 1358537"/>
                  <a:gd name="connsiteX28" fmla="*/ 539932 w 1396274"/>
                  <a:gd name="connsiteY28" fmla="*/ 127726 h 1358537"/>
                  <a:gd name="connsiteX29" fmla="*/ 534126 w 1396274"/>
                  <a:gd name="connsiteY29" fmla="*/ 177074 h 1358537"/>
                  <a:gd name="connsiteX30" fmla="*/ 557349 w 1396274"/>
                  <a:gd name="connsiteY30" fmla="*/ 197394 h 1358537"/>
                  <a:gd name="connsiteX31" fmla="*/ 560252 w 1396274"/>
                  <a:gd name="connsiteY31" fmla="*/ 255451 h 1358537"/>
                  <a:gd name="connsiteX32" fmla="*/ 560252 w 1396274"/>
                  <a:gd name="connsiteY32" fmla="*/ 275771 h 1358537"/>
                  <a:gd name="connsiteX33" fmla="*/ 621212 w 1396274"/>
                  <a:gd name="connsiteY33" fmla="*/ 325120 h 1358537"/>
                  <a:gd name="connsiteX34" fmla="*/ 618309 w 1396274"/>
                  <a:gd name="connsiteY34" fmla="*/ 359954 h 1358537"/>
                  <a:gd name="connsiteX35" fmla="*/ 664754 w 1396274"/>
                  <a:gd name="connsiteY35" fmla="*/ 362857 h 1358537"/>
                  <a:gd name="connsiteX36" fmla="*/ 664754 w 1396274"/>
                  <a:gd name="connsiteY36" fmla="*/ 391886 h 1358537"/>
                  <a:gd name="connsiteX37" fmla="*/ 641532 w 1396274"/>
                  <a:gd name="connsiteY37" fmla="*/ 391886 h 1358537"/>
                  <a:gd name="connsiteX38" fmla="*/ 600892 w 1396274"/>
                  <a:gd name="connsiteY38" fmla="*/ 388983 h 1358537"/>
                  <a:gd name="connsiteX39" fmla="*/ 513806 w 1396274"/>
                  <a:gd name="connsiteY39" fmla="*/ 365760 h 1358537"/>
                  <a:gd name="connsiteX40" fmla="*/ 519612 w 1396274"/>
                  <a:gd name="connsiteY40" fmla="*/ 313509 h 1358537"/>
                  <a:gd name="connsiteX41" fmla="*/ 449943 w 1396274"/>
                  <a:gd name="connsiteY41" fmla="*/ 330926 h 1358537"/>
                  <a:gd name="connsiteX42" fmla="*/ 449943 w 1396274"/>
                  <a:gd name="connsiteY42" fmla="*/ 345440 h 1358537"/>
                  <a:gd name="connsiteX43" fmla="*/ 415109 w 1396274"/>
                  <a:gd name="connsiteY43" fmla="*/ 328023 h 1358537"/>
                  <a:gd name="connsiteX44" fmla="*/ 351246 w 1396274"/>
                  <a:gd name="connsiteY44" fmla="*/ 351246 h 1358537"/>
                  <a:gd name="connsiteX45" fmla="*/ 351246 w 1396274"/>
                  <a:gd name="connsiteY45" fmla="*/ 362857 h 1358537"/>
                  <a:gd name="connsiteX46" fmla="*/ 383177 w 1396274"/>
                  <a:gd name="connsiteY46" fmla="*/ 409303 h 1358537"/>
                  <a:gd name="connsiteX47" fmla="*/ 351246 w 1396274"/>
                  <a:gd name="connsiteY47" fmla="*/ 406400 h 1358537"/>
                  <a:gd name="connsiteX48" fmla="*/ 357052 w 1396274"/>
                  <a:gd name="connsiteY48" fmla="*/ 455749 h 1358537"/>
                  <a:gd name="connsiteX49" fmla="*/ 386080 w 1396274"/>
                  <a:gd name="connsiteY49" fmla="*/ 487680 h 1358537"/>
                  <a:gd name="connsiteX50" fmla="*/ 447040 w 1396274"/>
                  <a:gd name="connsiteY50" fmla="*/ 522514 h 1358537"/>
                  <a:gd name="connsiteX51" fmla="*/ 461554 w 1396274"/>
                  <a:gd name="connsiteY51" fmla="*/ 508000 h 1358537"/>
                  <a:gd name="connsiteX52" fmla="*/ 478972 w 1396274"/>
                  <a:gd name="connsiteY52" fmla="*/ 519611 h 1358537"/>
                  <a:gd name="connsiteX53" fmla="*/ 560252 w 1396274"/>
                  <a:gd name="connsiteY53" fmla="*/ 516709 h 1358537"/>
                  <a:gd name="connsiteX54" fmla="*/ 528320 w 1396274"/>
                  <a:gd name="connsiteY54" fmla="*/ 542834 h 1358537"/>
                  <a:gd name="connsiteX55" fmla="*/ 516709 w 1396274"/>
                  <a:gd name="connsiteY55" fmla="*/ 624114 h 1358537"/>
                  <a:gd name="connsiteX56" fmla="*/ 455749 w 1396274"/>
                  <a:gd name="connsiteY56" fmla="*/ 612503 h 1358537"/>
                  <a:gd name="connsiteX57" fmla="*/ 426720 w 1396274"/>
                  <a:gd name="connsiteY57" fmla="*/ 629920 h 1358537"/>
                  <a:gd name="connsiteX58" fmla="*/ 383177 w 1396274"/>
                  <a:gd name="connsiteY58" fmla="*/ 632823 h 1358537"/>
                  <a:gd name="connsiteX59" fmla="*/ 371566 w 1396274"/>
                  <a:gd name="connsiteY59" fmla="*/ 603794 h 1358537"/>
                  <a:gd name="connsiteX60" fmla="*/ 330926 w 1396274"/>
                  <a:gd name="connsiteY60" fmla="*/ 627017 h 1358537"/>
                  <a:gd name="connsiteX61" fmla="*/ 319314 w 1396274"/>
                  <a:gd name="connsiteY61" fmla="*/ 656046 h 1358537"/>
                  <a:gd name="connsiteX62" fmla="*/ 287383 w 1396274"/>
                  <a:gd name="connsiteY62" fmla="*/ 661851 h 1358537"/>
                  <a:gd name="connsiteX63" fmla="*/ 217714 w 1396274"/>
                  <a:gd name="connsiteY63" fmla="*/ 719909 h 1358537"/>
                  <a:gd name="connsiteX64" fmla="*/ 249646 w 1396274"/>
                  <a:gd name="connsiteY64" fmla="*/ 795383 h 1358537"/>
                  <a:gd name="connsiteX65" fmla="*/ 287383 w 1396274"/>
                  <a:gd name="connsiteY65" fmla="*/ 830217 h 1358537"/>
                  <a:gd name="connsiteX66" fmla="*/ 223520 w 1396274"/>
                  <a:gd name="connsiteY66" fmla="*/ 804091 h 1358537"/>
                  <a:gd name="connsiteX67" fmla="*/ 235132 w 1396274"/>
                  <a:gd name="connsiteY67" fmla="*/ 891177 h 1358537"/>
                  <a:gd name="connsiteX68" fmla="*/ 252549 w 1396274"/>
                  <a:gd name="connsiteY68" fmla="*/ 917303 h 1358537"/>
                  <a:gd name="connsiteX69" fmla="*/ 319314 w 1396274"/>
                  <a:gd name="connsiteY69" fmla="*/ 888274 h 1358537"/>
                  <a:gd name="connsiteX70" fmla="*/ 319314 w 1396274"/>
                  <a:gd name="connsiteY70" fmla="*/ 969554 h 1358537"/>
                  <a:gd name="connsiteX71" fmla="*/ 304800 w 1396274"/>
                  <a:gd name="connsiteY71" fmla="*/ 984069 h 1358537"/>
                  <a:gd name="connsiteX72" fmla="*/ 296092 w 1396274"/>
                  <a:gd name="connsiteY72" fmla="*/ 1047931 h 1358537"/>
                  <a:gd name="connsiteX73" fmla="*/ 336732 w 1396274"/>
                  <a:gd name="connsiteY73" fmla="*/ 1036320 h 1358537"/>
                  <a:gd name="connsiteX74" fmla="*/ 374469 w 1396274"/>
                  <a:gd name="connsiteY74" fmla="*/ 1036320 h 1358537"/>
                  <a:gd name="connsiteX75" fmla="*/ 423817 w 1396274"/>
                  <a:gd name="connsiteY75" fmla="*/ 1088571 h 1358537"/>
                  <a:gd name="connsiteX76" fmla="*/ 461554 w 1396274"/>
                  <a:gd name="connsiteY76" fmla="*/ 1050834 h 1358537"/>
                  <a:gd name="connsiteX77" fmla="*/ 461554 w 1396274"/>
                  <a:gd name="connsiteY77" fmla="*/ 1079863 h 1358537"/>
                  <a:gd name="connsiteX78" fmla="*/ 531223 w 1396274"/>
                  <a:gd name="connsiteY78" fmla="*/ 1088571 h 1358537"/>
                  <a:gd name="connsiteX79" fmla="*/ 470263 w 1396274"/>
                  <a:gd name="connsiteY79" fmla="*/ 1135017 h 1358537"/>
                  <a:gd name="connsiteX80" fmla="*/ 478972 w 1396274"/>
                  <a:gd name="connsiteY80" fmla="*/ 1146629 h 1358537"/>
                  <a:gd name="connsiteX81" fmla="*/ 461554 w 1396274"/>
                  <a:gd name="connsiteY81" fmla="*/ 1164046 h 1358537"/>
                  <a:gd name="connsiteX82" fmla="*/ 464457 w 1396274"/>
                  <a:gd name="connsiteY82" fmla="*/ 1190171 h 1358537"/>
                  <a:gd name="connsiteX83" fmla="*/ 388983 w 1396274"/>
                  <a:gd name="connsiteY83" fmla="*/ 1227909 h 1358537"/>
                  <a:gd name="connsiteX84" fmla="*/ 377372 w 1396274"/>
                  <a:gd name="connsiteY84" fmla="*/ 1251131 h 1358537"/>
                  <a:gd name="connsiteX85" fmla="*/ 345440 w 1396274"/>
                  <a:gd name="connsiteY85" fmla="*/ 1242423 h 1358537"/>
                  <a:gd name="connsiteX86" fmla="*/ 235132 w 1396274"/>
                  <a:gd name="connsiteY86" fmla="*/ 1297577 h 1358537"/>
                  <a:gd name="connsiteX87" fmla="*/ 185783 w 1396274"/>
                  <a:gd name="connsiteY87" fmla="*/ 1280160 h 1358537"/>
                  <a:gd name="connsiteX88" fmla="*/ 136434 w 1396274"/>
                  <a:gd name="connsiteY88" fmla="*/ 1320800 h 1358537"/>
                  <a:gd name="connsiteX89" fmla="*/ 0 w 1396274"/>
                  <a:gd name="connsiteY89" fmla="*/ 1317897 h 1358537"/>
                  <a:gd name="connsiteX90" fmla="*/ 11612 w 1396274"/>
                  <a:gd name="connsiteY90" fmla="*/ 1346926 h 1358537"/>
                  <a:gd name="connsiteX91" fmla="*/ 66766 w 1396274"/>
                  <a:gd name="connsiteY91" fmla="*/ 1358537 h 1358537"/>
                  <a:gd name="connsiteX92" fmla="*/ 69669 w 1396274"/>
                  <a:gd name="connsiteY92" fmla="*/ 1335314 h 1358537"/>
                  <a:gd name="connsiteX93" fmla="*/ 159657 w 1396274"/>
                  <a:gd name="connsiteY93" fmla="*/ 1335314 h 1358537"/>
                  <a:gd name="connsiteX94" fmla="*/ 179977 w 1396274"/>
                  <a:gd name="connsiteY94" fmla="*/ 1312091 h 1358537"/>
                  <a:gd name="connsiteX95" fmla="*/ 200297 w 1396274"/>
                  <a:gd name="connsiteY95" fmla="*/ 1326606 h 1358537"/>
                  <a:gd name="connsiteX96" fmla="*/ 264160 w 1396274"/>
                  <a:gd name="connsiteY96" fmla="*/ 1332411 h 1358537"/>
                  <a:gd name="connsiteX97" fmla="*/ 293189 w 1396274"/>
                  <a:gd name="connsiteY97" fmla="*/ 1323703 h 1358537"/>
                  <a:gd name="connsiteX98" fmla="*/ 319314 w 1396274"/>
                  <a:gd name="connsiteY98" fmla="*/ 1329509 h 1358537"/>
                  <a:gd name="connsiteX99" fmla="*/ 339634 w 1396274"/>
                  <a:gd name="connsiteY99" fmla="*/ 1320800 h 1358537"/>
                  <a:gd name="connsiteX100" fmla="*/ 383177 w 1396274"/>
                  <a:gd name="connsiteY100" fmla="*/ 1320800 h 1358537"/>
                  <a:gd name="connsiteX101" fmla="*/ 391886 w 1396274"/>
                  <a:gd name="connsiteY101" fmla="*/ 1288869 h 1358537"/>
                  <a:gd name="connsiteX102" fmla="*/ 415109 w 1396274"/>
                  <a:gd name="connsiteY102" fmla="*/ 1294674 h 1358537"/>
                  <a:gd name="connsiteX103" fmla="*/ 452846 w 1396274"/>
                  <a:gd name="connsiteY103" fmla="*/ 1274354 h 1358537"/>
                  <a:gd name="connsiteX104" fmla="*/ 490583 w 1396274"/>
                  <a:gd name="connsiteY104" fmla="*/ 1262743 h 1358537"/>
                  <a:gd name="connsiteX105" fmla="*/ 493486 w 1396274"/>
                  <a:gd name="connsiteY105" fmla="*/ 1251131 h 1358537"/>
                  <a:gd name="connsiteX106" fmla="*/ 615406 w 1396274"/>
                  <a:gd name="connsiteY106" fmla="*/ 1201783 h 1358537"/>
                  <a:gd name="connsiteX107" fmla="*/ 696686 w 1396274"/>
                  <a:gd name="connsiteY107" fmla="*/ 1132114 h 1358537"/>
                  <a:gd name="connsiteX108" fmla="*/ 661852 w 1396274"/>
                  <a:gd name="connsiteY108" fmla="*/ 1103086 h 1358537"/>
                  <a:gd name="connsiteX109" fmla="*/ 693783 w 1396274"/>
                  <a:gd name="connsiteY109" fmla="*/ 1068251 h 1358537"/>
                  <a:gd name="connsiteX110" fmla="*/ 719909 w 1396274"/>
                  <a:gd name="connsiteY110" fmla="*/ 1062446 h 1358537"/>
                  <a:gd name="connsiteX111" fmla="*/ 754743 w 1396274"/>
                  <a:gd name="connsiteY111" fmla="*/ 1030514 h 1358537"/>
                  <a:gd name="connsiteX112" fmla="*/ 754743 w 1396274"/>
                  <a:gd name="connsiteY112" fmla="*/ 1004389 h 1358537"/>
                  <a:gd name="connsiteX113" fmla="*/ 870857 w 1396274"/>
                  <a:gd name="connsiteY113" fmla="*/ 943429 h 1358537"/>
                  <a:gd name="connsiteX114" fmla="*/ 928914 w 1396274"/>
                  <a:gd name="connsiteY114" fmla="*/ 984069 h 1358537"/>
                  <a:gd name="connsiteX115" fmla="*/ 879566 w 1396274"/>
                  <a:gd name="connsiteY115" fmla="*/ 995680 h 1358537"/>
                  <a:gd name="connsiteX116" fmla="*/ 859246 w 1396274"/>
                  <a:gd name="connsiteY116" fmla="*/ 978263 h 1358537"/>
                  <a:gd name="connsiteX117" fmla="*/ 821509 w 1396274"/>
                  <a:gd name="connsiteY117" fmla="*/ 1010194 h 1358537"/>
                  <a:gd name="connsiteX118" fmla="*/ 786674 w 1396274"/>
                  <a:gd name="connsiteY118" fmla="*/ 1076960 h 1358537"/>
                  <a:gd name="connsiteX119" fmla="*/ 812800 w 1396274"/>
                  <a:gd name="connsiteY119" fmla="*/ 1079863 h 1358537"/>
                  <a:gd name="connsiteX120" fmla="*/ 806994 w 1396274"/>
                  <a:gd name="connsiteY120" fmla="*/ 1097280 h 1358537"/>
                  <a:gd name="connsiteX121" fmla="*/ 775063 w 1396274"/>
                  <a:gd name="connsiteY121" fmla="*/ 1100183 h 1358537"/>
                  <a:gd name="connsiteX122" fmla="*/ 775063 w 1396274"/>
                  <a:gd name="connsiteY122" fmla="*/ 1114697 h 1358537"/>
                  <a:gd name="connsiteX123" fmla="*/ 801189 w 1396274"/>
                  <a:gd name="connsiteY123" fmla="*/ 1123406 h 1358537"/>
                  <a:gd name="connsiteX124" fmla="*/ 885372 w 1396274"/>
                  <a:gd name="connsiteY124" fmla="*/ 1085669 h 1358537"/>
                  <a:gd name="connsiteX125" fmla="*/ 923109 w 1396274"/>
                  <a:gd name="connsiteY125" fmla="*/ 1082766 h 1358537"/>
                  <a:gd name="connsiteX126" fmla="*/ 946332 w 1396274"/>
                  <a:gd name="connsiteY126" fmla="*/ 1076960 h 1358537"/>
                  <a:gd name="connsiteX127" fmla="*/ 957943 w 1396274"/>
                  <a:gd name="connsiteY127" fmla="*/ 1030514 h 1358537"/>
                  <a:gd name="connsiteX128" fmla="*/ 978263 w 1396274"/>
                  <a:gd name="connsiteY128" fmla="*/ 992777 h 1358537"/>
                  <a:gd name="connsiteX129" fmla="*/ 995680 w 1396274"/>
                  <a:gd name="connsiteY129" fmla="*/ 1001486 h 1358537"/>
                  <a:gd name="connsiteX130" fmla="*/ 1013097 w 1396274"/>
                  <a:gd name="connsiteY130" fmla="*/ 1004389 h 1358537"/>
                  <a:gd name="connsiteX131" fmla="*/ 1042126 w 1396274"/>
                  <a:gd name="connsiteY131" fmla="*/ 984069 h 1358537"/>
                  <a:gd name="connsiteX132" fmla="*/ 1079863 w 1396274"/>
                  <a:gd name="connsiteY132" fmla="*/ 1050834 h 1358537"/>
                  <a:gd name="connsiteX133" fmla="*/ 1111794 w 1396274"/>
                  <a:gd name="connsiteY133" fmla="*/ 1056640 h 1358537"/>
                  <a:gd name="connsiteX134" fmla="*/ 1143726 w 1396274"/>
                  <a:gd name="connsiteY134" fmla="*/ 1097280 h 1358537"/>
                  <a:gd name="connsiteX135" fmla="*/ 1207589 w 1396274"/>
                  <a:gd name="connsiteY135" fmla="*/ 1103086 h 1358537"/>
                  <a:gd name="connsiteX136" fmla="*/ 1254034 w 1396274"/>
                  <a:gd name="connsiteY136" fmla="*/ 1120503 h 1358537"/>
                  <a:gd name="connsiteX137" fmla="*/ 1291772 w 1396274"/>
                  <a:gd name="connsiteY137" fmla="*/ 1079863 h 135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396274" h="1358537">
                    <a:moveTo>
                      <a:pt x="1291772" y="1079863"/>
                    </a:moveTo>
                    <a:lnTo>
                      <a:pt x="1396274" y="211909"/>
                    </a:lnTo>
                    <a:lnTo>
                      <a:pt x="1352732" y="197394"/>
                    </a:lnTo>
                    <a:lnTo>
                      <a:pt x="1323703" y="165463"/>
                    </a:lnTo>
                    <a:lnTo>
                      <a:pt x="1280160" y="165463"/>
                    </a:lnTo>
                    <a:lnTo>
                      <a:pt x="1262743" y="168366"/>
                    </a:lnTo>
                    <a:lnTo>
                      <a:pt x="1222103" y="153851"/>
                    </a:lnTo>
                    <a:lnTo>
                      <a:pt x="1190172" y="145143"/>
                    </a:lnTo>
                    <a:lnTo>
                      <a:pt x="1155337" y="110309"/>
                    </a:lnTo>
                    <a:lnTo>
                      <a:pt x="1111794" y="110309"/>
                    </a:lnTo>
                    <a:lnTo>
                      <a:pt x="1088572" y="124823"/>
                    </a:lnTo>
                    <a:lnTo>
                      <a:pt x="1039223" y="40640"/>
                    </a:lnTo>
                    <a:lnTo>
                      <a:pt x="992777" y="43543"/>
                    </a:lnTo>
                    <a:lnTo>
                      <a:pt x="986972" y="26126"/>
                    </a:lnTo>
                    <a:lnTo>
                      <a:pt x="963749" y="46446"/>
                    </a:lnTo>
                    <a:lnTo>
                      <a:pt x="960846" y="0"/>
                    </a:lnTo>
                    <a:lnTo>
                      <a:pt x="928914" y="11611"/>
                    </a:lnTo>
                    <a:lnTo>
                      <a:pt x="908594" y="26126"/>
                    </a:lnTo>
                    <a:lnTo>
                      <a:pt x="836023" y="26126"/>
                    </a:lnTo>
                    <a:lnTo>
                      <a:pt x="844732" y="49349"/>
                    </a:lnTo>
                    <a:lnTo>
                      <a:pt x="818606" y="66766"/>
                    </a:lnTo>
                    <a:lnTo>
                      <a:pt x="812800" y="37737"/>
                    </a:lnTo>
                    <a:lnTo>
                      <a:pt x="743132" y="49349"/>
                    </a:lnTo>
                    <a:lnTo>
                      <a:pt x="679269" y="110309"/>
                    </a:lnTo>
                    <a:lnTo>
                      <a:pt x="641532" y="124823"/>
                    </a:lnTo>
                    <a:lnTo>
                      <a:pt x="621212" y="130629"/>
                    </a:lnTo>
                    <a:lnTo>
                      <a:pt x="568960" y="104503"/>
                    </a:lnTo>
                    <a:lnTo>
                      <a:pt x="539932" y="127726"/>
                    </a:lnTo>
                    <a:lnTo>
                      <a:pt x="539932" y="127726"/>
                    </a:lnTo>
                    <a:lnTo>
                      <a:pt x="534126" y="177074"/>
                    </a:lnTo>
                    <a:lnTo>
                      <a:pt x="557349" y="197394"/>
                    </a:lnTo>
                    <a:lnTo>
                      <a:pt x="560252" y="255451"/>
                    </a:lnTo>
                    <a:lnTo>
                      <a:pt x="560252" y="275771"/>
                    </a:lnTo>
                    <a:lnTo>
                      <a:pt x="621212" y="325120"/>
                    </a:lnTo>
                    <a:lnTo>
                      <a:pt x="618309" y="359954"/>
                    </a:lnTo>
                    <a:lnTo>
                      <a:pt x="664754" y="362857"/>
                    </a:lnTo>
                    <a:lnTo>
                      <a:pt x="664754" y="391886"/>
                    </a:lnTo>
                    <a:lnTo>
                      <a:pt x="641532" y="391886"/>
                    </a:lnTo>
                    <a:lnTo>
                      <a:pt x="600892" y="388983"/>
                    </a:lnTo>
                    <a:lnTo>
                      <a:pt x="513806" y="365760"/>
                    </a:lnTo>
                    <a:lnTo>
                      <a:pt x="519612" y="313509"/>
                    </a:lnTo>
                    <a:lnTo>
                      <a:pt x="449943" y="330926"/>
                    </a:lnTo>
                    <a:lnTo>
                      <a:pt x="449943" y="345440"/>
                    </a:lnTo>
                    <a:lnTo>
                      <a:pt x="415109" y="328023"/>
                    </a:lnTo>
                    <a:lnTo>
                      <a:pt x="351246" y="351246"/>
                    </a:lnTo>
                    <a:lnTo>
                      <a:pt x="351246" y="362857"/>
                    </a:lnTo>
                    <a:lnTo>
                      <a:pt x="383177" y="409303"/>
                    </a:lnTo>
                    <a:lnTo>
                      <a:pt x="351246" y="406400"/>
                    </a:lnTo>
                    <a:lnTo>
                      <a:pt x="357052" y="455749"/>
                    </a:lnTo>
                    <a:lnTo>
                      <a:pt x="386080" y="487680"/>
                    </a:lnTo>
                    <a:lnTo>
                      <a:pt x="447040" y="522514"/>
                    </a:lnTo>
                    <a:lnTo>
                      <a:pt x="461554" y="508000"/>
                    </a:lnTo>
                    <a:lnTo>
                      <a:pt x="478972" y="519611"/>
                    </a:lnTo>
                    <a:lnTo>
                      <a:pt x="560252" y="516709"/>
                    </a:lnTo>
                    <a:lnTo>
                      <a:pt x="528320" y="542834"/>
                    </a:lnTo>
                    <a:lnTo>
                      <a:pt x="516709" y="624114"/>
                    </a:lnTo>
                    <a:lnTo>
                      <a:pt x="455749" y="612503"/>
                    </a:lnTo>
                    <a:lnTo>
                      <a:pt x="426720" y="629920"/>
                    </a:lnTo>
                    <a:lnTo>
                      <a:pt x="383177" y="632823"/>
                    </a:lnTo>
                    <a:lnTo>
                      <a:pt x="371566" y="603794"/>
                    </a:lnTo>
                    <a:lnTo>
                      <a:pt x="330926" y="627017"/>
                    </a:lnTo>
                    <a:lnTo>
                      <a:pt x="319314" y="656046"/>
                    </a:lnTo>
                    <a:lnTo>
                      <a:pt x="287383" y="661851"/>
                    </a:lnTo>
                    <a:lnTo>
                      <a:pt x="217714" y="719909"/>
                    </a:lnTo>
                    <a:lnTo>
                      <a:pt x="249646" y="795383"/>
                    </a:lnTo>
                    <a:lnTo>
                      <a:pt x="287383" y="830217"/>
                    </a:lnTo>
                    <a:lnTo>
                      <a:pt x="223520" y="804091"/>
                    </a:lnTo>
                    <a:lnTo>
                      <a:pt x="235132" y="891177"/>
                    </a:lnTo>
                    <a:lnTo>
                      <a:pt x="252549" y="917303"/>
                    </a:lnTo>
                    <a:lnTo>
                      <a:pt x="319314" y="888274"/>
                    </a:lnTo>
                    <a:lnTo>
                      <a:pt x="319314" y="969554"/>
                    </a:lnTo>
                    <a:lnTo>
                      <a:pt x="304800" y="984069"/>
                    </a:lnTo>
                    <a:lnTo>
                      <a:pt x="296092" y="1047931"/>
                    </a:lnTo>
                    <a:lnTo>
                      <a:pt x="336732" y="1036320"/>
                    </a:lnTo>
                    <a:lnTo>
                      <a:pt x="374469" y="1036320"/>
                    </a:lnTo>
                    <a:lnTo>
                      <a:pt x="423817" y="1088571"/>
                    </a:lnTo>
                    <a:lnTo>
                      <a:pt x="461554" y="1050834"/>
                    </a:lnTo>
                    <a:lnTo>
                      <a:pt x="461554" y="1079863"/>
                    </a:lnTo>
                    <a:lnTo>
                      <a:pt x="531223" y="1088571"/>
                    </a:lnTo>
                    <a:lnTo>
                      <a:pt x="470263" y="1135017"/>
                    </a:lnTo>
                    <a:lnTo>
                      <a:pt x="478972" y="1146629"/>
                    </a:lnTo>
                    <a:lnTo>
                      <a:pt x="461554" y="1164046"/>
                    </a:lnTo>
                    <a:lnTo>
                      <a:pt x="464457" y="1190171"/>
                    </a:lnTo>
                    <a:lnTo>
                      <a:pt x="388983" y="1227909"/>
                    </a:lnTo>
                    <a:lnTo>
                      <a:pt x="377372" y="1251131"/>
                    </a:lnTo>
                    <a:lnTo>
                      <a:pt x="345440" y="1242423"/>
                    </a:lnTo>
                    <a:lnTo>
                      <a:pt x="235132" y="1297577"/>
                    </a:lnTo>
                    <a:lnTo>
                      <a:pt x="185783" y="1280160"/>
                    </a:lnTo>
                    <a:lnTo>
                      <a:pt x="136434" y="1320800"/>
                    </a:lnTo>
                    <a:lnTo>
                      <a:pt x="0" y="1317897"/>
                    </a:lnTo>
                    <a:lnTo>
                      <a:pt x="11612" y="1346926"/>
                    </a:lnTo>
                    <a:lnTo>
                      <a:pt x="66766" y="1358537"/>
                    </a:lnTo>
                    <a:lnTo>
                      <a:pt x="69669" y="1335314"/>
                    </a:lnTo>
                    <a:lnTo>
                      <a:pt x="159657" y="1335314"/>
                    </a:lnTo>
                    <a:lnTo>
                      <a:pt x="179977" y="1312091"/>
                    </a:lnTo>
                    <a:lnTo>
                      <a:pt x="200297" y="1326606"/>
                    </a:lnTo>
                    <a:lnTo>
                      <a:pt x="264160" y="1332411"/>
                    </a:lnTo>
                    <a:lnTo>
                      <a:pt x="293189" y="1323703"/>
                    </a:lnTo>
                    <a:lnTo>
                      <a:pt x="319314" y="1329509"/>
                    </a:lnTo>
                    <a:lnTo>
                      <a:pt x="339634" y="1320800"/>
                    </a:lnTo>
                    <a:lnTo>
                      <a:pt x="383177" y="1320800"/>
                    </a:lnTo>
                    <a:lnTo>
                      <a:pt x="391886" y="1288869"/>
                    </a:lnTo>
                    <a:lnTo>
                      <a:pt x="415109" y="1294674"/>
                    </a:lnTo>
                    <a:lnTo>
                      <a:pt x="452846" y="1274354"/>
                    </a:lnTo>
                    <a:lnTo>
                      <a:pt x="490583" y="1262743"/>
                    </a:lnTo>
                    <a:lnTo>
                      <a:pt x="493486" y="1251131"/>
                    </a:lnTo>
                    <a:lnTo>
                      <a:pt x="615406" y="1201783"/>
                    </a:lnTo>
                    <a:lnTo>
                      <a:pt x="696686" y="1132114"/>
                    </a:lnTo>
                    <a:lnTo>
                      <a:pt x="661852" y="1103086"/>
                    </a:lnTo>
                    <a:lnTo>
                      <a:pt x="693783" y="1068251"/>
                    </a:lnTo>
                    <a:lnTo>
                      <a:pt x="719909" y="1062446"/>
                    </a:lnTo>
                    <a:lnTo>
                      <a:pt x="754743" y="1030514"/>
                    </a:lnTo>
                    <a:lnTo>
                      <a:pt x="754743" y="1004389"/>
                    </a:lnTo>
                    <a:lnTo>
                      <a:pt x="870857" y="943429"/>
                    </a:lnTo>
                    <a:lnTo>
                      <a:pt x="928914" y="984069"/>
                    </a:lnTo>
                    <a:lnTo>
                      <a:pt x="879566" y="995680"/>
                    </a:lnTo>
                    <a:lnTo>
                      <a:pt x="859246" y="978263"/>
                    </a:lnTo>
                    <a:lnTo>
                      <a:pt x="821509" y="1010194"/>
                    </a:lnTo>
                    <a:lnTo>
                      <a:pt x="786674" y="1076960"/>
                    </a:lnTo>
                    <a:lnTo>
                      <a:pt x="812800" y="1079863"/>
                    </a:lnTo>
                    <a:lnTo>
                      <a:pt x="806994" y="1097280"/>
                    </a:lnTo>
                    <a:lnTo>
                      <a:pt x="775063" y="1100183"/>
                    </a:lnTo>
                    <a:lnTo>
                      <a:pt x="775063" y="1114697"/>
                    </a:lnTo>
                    <a:lnTo>
                      <a:pt x="801189" y="1123406"/>
                    </a:lnTo>
                    <a:lnTo>
                      <a:pt x="885372" y="1085669"/>
                    </a:lnTo>
                    <a:lnTo>
                      <a:pt x="923109" y="1082766"/>
                    </a:lnTo>
                    <a:lnTo>
                      <a:pt x="946332" y="1076960"/>
                    </a:lnTo>
                    <a:lnTo>
                      <a:pt x="957943" y="1030514"/>
                    </a:lnTo>
                    <a:lnTo>
                      <a:pt x="978263" y="992777"/>
                    </a:lnTo>
                    <a:lnTo>
                      <a:pt x="995680" y="1001486"/>
                    </a:lnTo>
                    <a:lnTo>
                      <a:pt x="1013097" y="1004389"/>
                    </a:lnTo>
                    <a:lnTo>
                      <a:pt x="1042126" y="984069"/>
                    </a:lnTo>
                    <a:lnTo>
                      <a:pt x="1079863" y="1050834"/>
                    </a:lnTo>
                    <a:lnTo>
                      <a:pt x="1111794" y="1056640"/>
                    </a:lnTo>
                    <a:lnTo>
                      <a:pt x="1143726" y="1097280"/>
                    </a:lnTo>
                    <a:lnTo>
                      <a:pt x="1207589" y="1103086"/>
                    </a:lnTo>
                    <a:lnTo>
                      <a:pt x="1254034" y="1120503"/>
                    </a:lnTo>
                    <a:lnTo>
                      <a:pt x="1291772" y="1079863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Forme libre 9"/>
              <p:cNvSpPr/>
              <p:nvPr/>
            </p:nvSpPr>
            <p:spPr>
              <a:xfrm>
                <a:off x="1288869" y="6069874"/>
                <a:ext cx="571862" cy="490583"/>
              </a:xfrm>
              <a:custGeom>
                <a:avLst/>
                <a:gdLst>
                  <a:gd name="connsiteX0" fmla="*/ 0 w 571862"/>
                  <a:gd name="connsiteY0" fmla="*/ 31932 h 490583"/>
                  <a:gd name="connsiteX1" fmla="*/ 52251 w 571862"/>
                  <a:gd name="connsiteY1" fmla="*/ 55155 h 490583"/>
                  <a:gd name="connsiteX2" fmla="*/ 92891 w 571862"/>
                  <a:gd name="connsiteY2" fmla="*/ 37737 h 490583"/>
                  <a:gd name="connsiteX3" fmla="*/ 84182 w 571862"/>
                  <a:gd name="connsiteY3" fmla="*/ 81280 h 490583"/>
                  <a:gd name="connsiteX4" fmla="*/ 124822 w 571862"/>
                  <a:gd name="connsiteY4" fmla="*/ 104503 h 490583"/>
                  <a:gd name="connsiteX5" fmla="*/ 133531 w 571862"/>
                  <a:gd name="connsiteY5" fmla="*/ 95795 h 490583"/>
                  <a:gd name="connsiteX6" fmla="*/ 211908 w 571862"/>
                  <a:gd name="connsiteY6" fmla="*/ 194492 h 490583"/>
                  <a:gd name="connsiteX7" fmla="*/ 243840 w 571862"/>
                  <a:gd name="connsiteY7" fmla="*/ 188686 h 490583"/>
                  <a:gd name="connsiteX8" fmla="*/ 209005 w 571862"/>
                  <a:gd name="connsiteY8" fmla="*/ 136435 h 490583"/>
                  <a:gd name="connsiteX9" fmla="*/ 264160 w 571862"/>
                  <a:gd name="connsiteY9" fmla="*/ 171269 h 490583"/>
                  <a:gd name="connsiteX10" fmla="*/ 304800 w 571862"/>
                  <a:gd name="connsiteY10" fmla="*/ 182880 h 490583"/>
                  <a:gd name="connsiteX11" fmla="*/ 287382 w 571862"/>
                  <a:gd name="connsiteY11" fmla="*/ 101600 h 490583"/>
                  <a:gd name="connsiteX12" fmla="*/ 322217 w 571862"/>
                  <a:gd name="connsiteY12" fmla="*/ 188686 h 490583"/>
                  <a:gd name="connsiteX13" fmla="*/ 348342 w 571862"/>
                  <a:gd name="connsiteY13" fmla="*/ 206103 h 490583"/>
                  <a:gd name="connsiteX14" fmla="*/ 383177 w 571862"/>
                  <a:gd name="connsiteY14" fmla="*/ 238035 h 490583"/>
                  <a:gd name="connsiteX15" fmla="*/ 397691 w 571862"/>
                  <a:gd name="connsiteY15" fmla="*/ 290286 h 490583"/>
                  <a:gd name="connsiteX16" fmla="*/ 426720 w 571862"/>
                  <a:gd name="connsiteY16" fmla="*/ 307703 h 490583"/>
                  <a:gd name="connsiteX17" fmla="*/ 490582 w 571862"/>
                  <a:gd name="connsiteY17" fmla="*/ 406400 h 490583"/>
                  <a:gd name="connsiteX18" fmla="*/ 508000 w 571862"/>
                  <a:gd name="connsiteY18" fmla="*/ 400595 h 490583"/>
                  <a:gd name="connsiteX19" fmla="*/ 534125 w 571862"/>
                  <a:gd name="connsiteY19" fmla="*/ 490583 h 490583"/>
                  <a:gd name="connsiteX20" fmla="*/ 566057 w 571862"/>
                  <a:gd name="connsiteY20" fmla="*/ 473166 h 490583"/>
                  <a:gd name="connsiteX21" fmla="*/ 571862 w 571862"/>
                  <a:gd name="connsiteY21" fmla="*/ 391886 h 490583"/>
                  <a:gd name="connsiteX22" fmla="*/ 458651 w 571862"/>
                  <a:gd name="connsiteY22" fmla="*/ 313509 h 490583"/>
                  <a:gd name="connsiteX23" fmla="*/ 444137 w 571862"/>
                  <a:gd name="connsiteY23" fmla="*/ 264160 h 490583"/>
                  <a:gd name="connsiteX24" fmla="*/ 374468 w 571862"/>
                  <a:gd name="connsiteY24" fmla="*/ 179977 h 490583"/>
                  <a:gd name="connsiteX25" fmla="*/ 290285 w 571862"/>
                  <a:gd name="connsiteY25" fmla="*/ 58057 h 490583"/>
                  <a:gd name="connsiteX26" fmla="*/ 240937 w 571862"/>
                  <a:gd name="connsiteY26" fmla="*/ 81280 h 490583"/>
                  <a:gd name="connsiteX27" fmla="*/ 185782 w 571862"/>
                  <a:gd name="connsiteY27" fmla="*/ 130629 h 490583"/>
                  <a:gd name="connsiteX28" fmla="*/ 174171 w 571862"/>
                  <a:gd name="connsiteY28" fmla="*/ 75475 h 490583"/>
                  <a:gd name="connsiteX29" fmla="*/ 145142 w 571862"/>
                  <a:gd name="connsiteY29" fmla="*/ 69669 h 490583"/>
                  <a:gd name="connsiteX30" fmla="*/ 113211 w 571862"/>
                  <a:gd name="connsiteY30" fmla="*/ 26126 h 490583"/>
                  <a:gd name="connsiteX31" fmla="*/ 116114 w 571862"/>
                  <a:gd name="connsiteY31" fmla="*/ 11612 h 490583"/>
                  <a:gd name="connsiteX32" fmla="*/ 95794 w 571862"/>
                  <a:gd name="connsiteY32" fmla="*/ 0 h 490583"/>
                  <a:gd name="connsiteX33" fmla="*/ 75474 w 571862"/>
                  <a:gd name="connsiteY33" fmla="*/ 5806 h 490583"/>
                  <a:gd name="connsiteX34" fmla="*/ 0 w 571862"/>
                  <a:gd name="connsiteY34" fmla="*/ 31932 h 490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71862" h="490583">
                    <a:moveTo>
                      <a:pt x="0" y="31932"/>
                    </a:moveTo>
                    <a:lnTo>
                      <a:pt x="52251" y="55155"/>
                    </a:lnTo>
                    <a:lnTo>
                      <a:pt x="92891" y="37737"/>
                    </a:lnTo>
                    <a:lnTo>
                      <a:pt x="84182" y="81280"/>
                    </a:lnTo>
                    <a:lnTo>
                      <a:pt x="124822" y="104503"/>
                    </a:lnTo>
                    <a:lnTo>
                      <a:pt x="133531" y="95795"/>
                    </a:lnTo>
                    <a:lnTo>
                      <a:pt x="211908" y="194492"/>
                    </a:lnTo>
                    <a:lnTo>
                      <a:pt x="243840" y="188686"/>
                    </a:lnTo>
                    <a:lnTo>
                      <a:pt x="209005" y="136435"/>
                    </a:lnTo>
                    <a:lnTo>
                      <a:pt x="264160" y="171269"/>
                    </a:lnTo>
                    <a:lnTo>
                      <a:pt x="304800" y="182880"/>
                    </a:lnTo>
                    <a:lnTo>
                      <a:pt x="287382" y="101600"/>
                    </a:lnTo>
                    <a:lnTo>
                      <a:pt x="322217" y="188686"/>
                    </a:lnTo>
                    <a:lnTo>
                      <a:pt x="348342" y="206103"/>
                    </a:lnTo>
                    <a:lnTo>
                      <a:pt x="383177" y="238035"/>
                    </a:lnTo>
                    <a:lnTo>
                      <a:pt x="397691" y="290286"/>
                    </a:lnTo>
                    <a:lnTo>
                      <a:pt x="426720" y="307703"/>
                    </a:lnTo>
                    <a:lnTo>
                      <a:pt x="490582" y="406400"/>
                    </a:lnTo>
                    <a:lnTo>
                      <a:pt x="508000" y="400595"/>
                    </a:lnTo>
                    <a:lnTo>
                      <a:pt x="534125" y="490583"/>
                    </a:lnTo>
                    <a:lnTo>
                      <a:pt x="566057" y="473166"/>
                    </a:lnTo>
                    <a:lnTo>
                      <a:pt x="571862" y="391886"/>
                    </a:lnTo>
                    <a:lnTo>
                      <a:pt x="458651" y="313509"/>
                    </a:lnTo>
                    <a:lnTo>
                      <a:pt x="444137" y="264160"/>
                    </a:lnTo>
                    <a:lnTo>
                      <a:pt x="374468" y="179977"/>
                    </a:lnTo>
                    <a:lnTo>
                      <a:pt x="290285" y="58057"/>
                    </a:lnTo>
                    <a:lnTo>
                      <a:pt x="240937" y="81280"/>
                    </a:lnTo>
                    <a:lnTo>
                      <a:pt x="185782" y="130629"/>
                    </a:lnTo>
                    <a:lnTo>
                      <a:pt x="174171" y="75475"/>
                    </a:lnTo>
                    <a:lnTo>
                      <a:pt x="145142" y="69669"/>
                    </a:lnTo>
                    <a:lnTo>
                      <a:pt x="113211" y="26126"/>
                    </a:lnTo>
                    <a:lnTo>
                      <a:pt x="116114" y="11612"/>
                    </a:lnTo>
                    <a:lnTo>
                      <a:pt x="95794" y="0"/>
                    </a:lnTo>
                    <a:lnTo>
                      <a:pt x="75474" y="5806"/>
                    </a:lnTo>
                    <a:lnTo>
                      <a:pt x="0" y="31932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Forme libre 10"/>
              <p:cNvSpPr/>
              <p:nvPr/>
            </p:nvSpPr>
            <p:spPr>
              <a:xfrm>
                <a:off x="116114" y="5413829"/>
                <a:ext cx="95795" cy="89988"/>
              </a:xfrm>
              <a:custGeom>
                <a:avLst/>
                <a:gdLst>
                  <a:gd name="connsiteX0" fmla="*/ 95795 w 95795"/>
                  <a:gd name="connsiteY0" fmla="*/ 89988 h 89988"/>
                  <a:gd name="connsiteX1" fmla="*/ 66766 w 95795"/>
                  <a:gd name="connsiteY1" fmla="*/ 23222 h 89988"/>
                  <a:gd name="connsiteX2" fmla="*/ 14515 w 95795"/>
                  <a:gd name="connsiteY2" fmla="*/ 0 h 89988"/>
                  <a:gd name="connsiteX3" fmla="*/ 0 w 95795"/>
                  <a:gd name="connsiteY3" fmla="*/ 26125 h 89988"/>
                  <a:gd name="connsiteX4" fmla="*/ 43543 w 95795"/>
                  <a:gd name="connsiteY4" fmla="*/ 69668 h 89988"/>
                  <a:gd name="connsiteX5" fmla="*/ 95795 w 95795"/>
                  <a:gd name="connsiteY5" fmla="*/ 89988 h 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795" h="89988">
                    <a:moveTo>
                      <a:pt x="95795" y="89988"/>
                    </a:moveTo>
                    <a:lnTo>
                      <a:pt x="66766" y="23222"/>
                    </a:lnTo>
                    <a:lnTo>
                      <a:pt x="14515" y="0"/>
                    </a:lnTo>
                    <a:lnTo>
                      <a:pt x="0" y="26125"/>
                    </a:lnTo>
                    <a:lnTo>
                      <a:pt x="43543" y="69668"/>
                    </a:lnTo>
                    <a:lnTo>
                      <a:pt x="95795" y="89988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Forme libre 12"/>
              <p:cNvSpPr/>
              <p:nvPr/>
            </p:nvSpPr>
            <p:spPr>
              <a:xfrm>
                <a:off x="612503" y="6209211"/>
                <a:ext cx="110308" cy="87086"/>
              </a:xfrm>
              <a:custGeom>
                <a:avLst/>
                <a:gdLst>
                  <a:gd name="connsiteX0" fmla="*/ 72571 w 110308"/>
                  <a:gd name="connsiteY0" fmla="*/ 0 h 87086"/>
                  <a:gd name="connsiteX1" fmla="*/ 8708 w 110308"/>
                  <a:gd name="connsiteY1" fmla="*/ 20320 h 87086"/>
                  <a:gd name="connsiteX2" fmla="*/ 0 w 110308"/>
                  <a:gd name="connsiteY2" fmla="*/ 55155 h 87086"/>
                  <a:gd name="connsiteX3" fmla="*/ 43543 w 110308"/>
                  <a:gd name="connsiteY3" fmla="*/ 87086 h 87086"/>
                  <a:gd name="connsiteX4" fmla="*/ 110308 w 110308"/>
                  <a:gd name="connsiteY4" fmla="*/ 37738 h 87086"/>
                  <a:gd name="connsiteX5" fmla="*/ 72571 w 110308"/>
                  <a:gd name="connsiteY5" fmla="*/ 0 h 87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308" h="87086">
                    <a:moveTo>
                      <a:pt x="72571" y="0"/>
                    </a:moveTo>
                    <a:lnTo>
                      <a:pt x="8708" y="20320"/>
                    </a:lnTo>
                    <a:lnTo>
                      <a:pt x="0" y="55155"/>
                    </a:lnTo>
                    <a:lnTo>
                      <a:pt x="43543" y="87086"/>
                    </a:lnTo>
                    <a:lnTo>
                      <a:pt x="110308" y="37738"/>
                    </a:lnTo>
                    <a:lnTo>
                      <a:pt x="72571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Forme libre 20"/>
              <p:cNvSpPr/>
              <p:nvPr/>
            </p:nvSpPr>
            <p:spPr>
              <a:xfrm>
                <a:off x="121920" y="5770880"/>
                <a:ext cx="66766" cy="81280"/>
              </a:xfrm>
              <a:custGeom>
                <a:avLst/>
                <a:gdLst>
                  <a:gd name="connsiteX0" fmla="*/ 66766 w 66766"/>
                  <a:gd name="connsiteY0" fmla="*/ 23223 h 81280"/>
                  <a:gd name="connsiteX1" fmla="*/ 11611 w 66766"/>
                  <a:gd name="connsiteY1" fmla="*/ 0 h 81280"/>
                  <a:gd name="connsiteX2" fmla="*/ 0 w 66766"/>
                  <a:gd name="connsiteY2" fmla="*/ 14514 h 81280"/>
                  <a:gd name="connsiteX3" fmla="*/ 49349 w 66766"/>
                  <a:gd name="connsiteY3" fmla="*/ 81280 h 81280"/>
                  <a:gd name="connsiteX4" fmla="*/ 66766 w 66766"/>
                  <a:gd name="connsiteY4" fmla="*/ 23223 h 81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766" h="81280">
                    <a:moveTo>
                      <a:pt x="66766" y="23223"/>
                    </a:moveTo>
                    <a:lnTo>
                      <a:pt x="11611" y="0"/>
                    </a:lnTo>
                    <a:lnTo>
                      <a:pt x="0" y="14514"/>
                    </a:lnTo>
                    <a:lnTo>
                      <a:pt x="49349" y="81280"/>
                    </a:lnTo>
                    <a:lnTo>
                      <a:pt x="66766" y="23223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Forme libre 21"/>
              <p:cNvSpPr/>
              <p:nvPr/>
            </p:nvSpPr>
            <p:spPr>
              <a:xfrm>
                <a:off x="1683657" y="6453051"/>
                <a:ext cx="66766" cy="130629"/>
              </a:xfrm>
              <a:custGeom>
                <a:avLst/>
                <a:gdLst>
                  <a:gd name="connsiteX0" fmla="*/ 66766 w 66766"/>
                  <a:gd name="connsiteY0" fmla="*/ 130629 h 130629"/>
                  <a:gd name="connsiteX1" fmla="*/ 5806 w 66766"/>
                  <a:gd name="connsiteY1" fmla="*/ 75475 h 130629"/>
                  <a:gd name="connsiteX2" fmla="*/ 0 w 66766"/>
                  <a:gd name="connsiteY2" fmla="*/ 0 h 130629"/>
                  <a:gd name="connsiteX3" fmla="*/ 66766 w 66766"/>
                  <a:gd name="connsiteY3" fmla="*/ 130629 h 130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766" h="130629">
                    <a:moveTo>
                      <a:pt x="66766" y="130629"/>
                    </a:moveTo>
                    <a:lnTo>
                      <a:pt x="5806" y="75475"/>
                    </a:lnTo>
                    <a:lnTo>
                      <a:pt x="0" y="0"/>
                    </a:lnTo>
                    <a:lnTo>
                      <a:pt x="66766" y="130629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Forme libre 22"/>
              <p:cNvSpPr/>
              <p:nvPr/>
            </p:nvSpPr>
            <p:spPr>
              <a:xfrm>
                <a:off x="1576251" y="6339840"/>
                <a:ext cx="26126" cy="107406"/>
              </a:xfrm>
              <a:custGeom>
                <a:avLst/>
                <a:gdLst>
                  <a:gd name="connsiteX0" fmla="*/ 26126 w 26126"/>
                  <a:gd name="connsiteY0" fmla="*/ 107406 h 107406"/>
                  <a:gd name="connsiteX1" fmla="*/ 2903 w 26126"/>
                  <a:gd name="connsiteY1" fmla="*/ 60960 h 107406"/>
                  <a:gd name="connsiteX2" fmla="*/ 0 w 26126"/>
                  <a:gd name="connsiteY2" fmla="*/ 0 h 107406"/>
                  <a:gd name="connsiteX3" fmla="*/ 26126 w 26126"/>
                  <a:gd name="connsiteY3" fmla="*/ 46446 h 107406"/>
                  <a:gd name="connsiteX4" fmla="*/ 26126 w 26126"/>
                  <a:gd name="connsiteY4" fmla="*/ 107406 h 107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26" h="107406">
                    <a:moveTo>
                      <a:pt x="26126" y="107406"/>
                    </a:moveTo>
                    <a:lnTo>
                      <a:pt x="2903" y="60960"/>
                    </a:lnTo>
                    <a:lnTo>
                      <a:pt x="0" y="0"/>
                    </a:lnTo>
                    <a:lnTo>
                      <a:pt x="26126" y="46446"/>
                    </a:lnTo>
                    <a:lnTo>
                      <a:pt x="26126" y="107406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Forme libre 23"/>
              <p:cNvSpPr/>
              <p:nvPr/>
            </p:nvSpPr>
            <p:spPr>
              <a:xfrm>
                <a:off x="1527377" y="6266553"/>
                <a:ext cx="63324" cy="50659"/>
              </a:xfrm>
              <a:custGeom>
                <a:avLst/>
                <a:gdLst>
                  <a:gd name="connsiteX0" fmla="*/ 63324 w 63324"/>
                  <a:gd name="connsiteY0" fmla="*/ 50659 h 50659"/>
                  <a:gd name="connsiteX1" fmla="*/ 43061 w 63324"/>
                  <a:gd name="connsiteY1" fmla="*/ 0 h 50659"/>
                  <a:gd name="connsiteX2" fmla="*/ 0 w 63324"/>
                  <a:gd name="connsiteY2" fmla="*/ 15198 h 50659"/>
                  <a:gd name="connsiteX3" fmla="*/ 63324 w 63324"/>
                  <a:gd name="connsiteY3" fmla="*/ 50659 h 50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324" h="50659">
                    <a:moveTo>
                      <a:pt x="63324" y="50659"/>
                    </a:moveTo>
                    <a:lnTo>
                      <a:pt x="43061" y="0"/>
                    </a:lnTo>
                    <a:lnTo>
                      <a:pt x="0" y="15198"/>
                    </a:lnTo>
                    <a:lnTo>
                      <a:pt x="63324" y="50659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33" name="Forme libre 232"/>
            <p:cNvSpPr/>
            <p:nvPr/>
          </p:nvSpPr>
          <p:spPr>
            <a:xfrm>
              <a:off x="390525" y="3190875"/>
              <a:ext cx="857250" cy="1447800"/>
            </a:xfrm>
            <a:custGeom>
              <a:avLst/>
              <a:gdLst>
                <a:gd name="connsiteX0" fmla="*/ 742950 w 857250"/>
                <a:gd name="connsiteY0" fmla="*/ 1447800 h 1447800"/>
                <a:gd name="connsiteX1" fmla="*/ 857250 w 857250"/>
                <a:gd name="connsiteY1" fmla="*/ 1285875 h 1447800"/>
                <a:gd name="connsiteX2" fmla="*/ 847725 w 857250"/>
                <a:gd name="connsiteY2" fmla="*/ 990600 h 1447800"/>
                <a:gd name="connsiteX3" fmla="*/ 695325 w 857250"/>
                <a:gd name="connsiteY3" fmla="*/ 504825 h 1447800"/>
                <a:gd name="connsiteX4" fmla="*/ 485775 w 857250"/>
                <a:gd name="connsiteY4" fmla="*/ 114300 h 1447800"/>
                <a:gd name="connsiteX5" fmla="*/ 295275 w 857250"/>
                <a:gd name="connsiteY5" fmla="*/ 0 h 1447800"/>
                <a:gd name="connsiteX6" fmla="*/ 114300 w 857250"/>
                <a:gd name="connsiteY6" fmla="*/ 9525 h 1447800"/>
                <a:gd name="connsiteX7" fmla="*/ 0 w 857250"/>
                <a:gd name="connsiteY7" fmla="*/ 66675 h 1447800"/>
                <a:gd name="connsiteX8" fmla="*/ 19050 w 857250"/>
                <a:gd name="connsiteY8" fmla="*/ 133350 h 1447800"/>
                <a:gd name="connsiteX9" fmla="*/ 38100 w 857250"/>
                <a:gd name="connsiteY9" fmla="*/ 257175 h 1447800"/>
                <a:gd name="connsiteX10" fmla="*/ 66675 w 857250"/>
                <a:gd name="connsiteY10" fmla="*/ 285750 h 1447800"/>
                <a:gd name="connsiteX11" fmla="*/ 104775 w 857250"/>
                <a:gd name="connsiteY11" fmla="*/ 276225 h 1447800"/>
                <a:gd name="connsiteX12" fmla="*/ 142875 w 857250"/>
                <a:gd name="connsiteY12" fmla="*/ 333375 h 1447800"/>
                <a:gd name="connsiteX13" fmla="*/ 104775 w 857250"/>
                <a:gd name="connsiteY13" fmla="*/ 390525 h 1447800"/>
                <a:gd name="connsiteX14" fmla="*/ 104775 w 857250"/>
                <a:gd name="connsiteY14" fmla="*/ 466725 h 1447800"/>
                <a:gd name="connsiteX15" fmla="*/ 180975 w 857250"/>
                <a:gd name="connsiteY15" fmla="*/ 571500 h 1447800"/>
                <a:gd name="connsiteX16" fmla="*/ 161925 w 857250"/>
                <a:gd name="connsiteY16" fmla="*/ 666750 h 1447800"/>
                <a:gd name="connsiteX17" fmla="*/ 219075 w 857250"/>
                <a:gd name="connsiteY17" fmla="*/ 781050 h 1447800"/>
                <a:gd name="connsiteX18" fmla="*/ 247650 w 857250"/>
                <a:gd name="connsiteY18" fmla="*/ 857250 h 1447800"/>
                <a:gd name="connsiteX19" fmla="*/ 285750 w 857250"/>
                <a:gd name="connsiteY19" fmla="*/ 923925 h 1447800"/>
                <a:gd name="connsiteX20" fmla="*/ 285750 w 857250"/>
                <a:gd name="connsiteY20" fmla="*/ 1095375 h 1447800"/>
                <a:gd name="connsiteX21" fmla="*/ 371475 w 857250"/>
                <a:gd name="connsiteY21" fmla="*/ 1152525 h 1447800"/>
                <a:gd name="connsiteX22" fmla="*/ 419100 w 857250"/>
                <a:gd name="connsiteY22" fmla="*/ 1143000 h 1447800"/>
                <a:gd name="connsiteX23" fmla="*/ 485775 w 857250"/>
                <a:gd name="connsiteY23" fmla="*/ 1190625 h 1447800"/>
                <a:gd name="connsiteX24" fmla="*/ 561975 w 857250"/>
                <a:gd name="connsiteY24" fmla="*/ 1276350 h 1447800"/>
                <a:gd name="connsiteX25" fmla="*/ 600075 w 857250"/>
                <a:gd name="connsiteY25" fmla="*/ 1285875 h 1447800"/>
                <a:gd name="connsiteX26" fmla="*/ 628650 w 857250"/>
                <a:gd name="connsiteY26" fmla="*/ 1343025 h 1447800"/>
                <a:gd name="connsiteX27" fmla="*/ 666750 w 857250"/>
                <a:gd name="connsiteY27" fmla="*/ 1362075 h 1447800"/>
                <a:gd name="connsiteX28" fmla="*/ 742950 w 857250"/>
                <a:gd name="connsiteY28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57250" h="1447800">
                  <a:moveTo>
                    <a:pt x="742950" y="1447800"/>
                  </a:moveTo>
                  <a:lnTo>
                    <a:pt x="857250" y="1285875"/>
                  </a:lnTo>
                  <a:lnTo>
                    <a:pt x="847725" y="990600"/>
                  </a:lnTo>
                  <a:lnTo>
                    <a:pt x="695325" y="504825"/>
                  </a:lnTo>
                  <a:lnTo>
                    <a:pt x="485775" y="114300"/>
                  </a:lnTo>
                  <a:lnTo>
                    <a:pt x="295275" y="0"/>
                  </a:lnTo>
                  <a:lnTo>
                    <a:pt x="114300" y="9525"/>
                  </a:lnTo>
                  <a:lnTo>
                    <a:pt x="0" y="66675"/>
                  </a:lnTo>
                  <a:lnTo>
                    <a:pt x="19050" y="133350"/>
                  </a:lnTo>
                  <a:lnTo>
                    <a:pt x="38100" y="257175"/>
                  </a:lnTo>
                  <a:lnTo>
                    <a:pt x="66675" y="285750"/>
                  </a:lnTo>
                  <a:lnTo>
                    <a:pt x="104775" y="276225"/>
                  </a:lnTo>
                  <a:lnTo>
                    <a:pt x="142875" y="333375"/>
                  </a:lnTo>
                  <a:lnTo>
                    <a:pt x="104775" y="390525"/>
                  </a:lnTo>
                  <a:lnTo>
                    <a:pt x="104775" y="466725"/>
                  </a:lnTo>
                  <a:lnTo>
                    <a:pt x="180975" y="571500"/>
                  </a:lnTo>
                  <a:lnTo>
                    <a:pt x="161925" y="666750"/>
                  </a:lnTo>
                  <a:lnTo>
                    <a:pt x="219075" y="781050"/>
                  </a:lnTo>
                  <a:lnTo>
                    <a:pt x="247650" y="857250"/>
                  </a:lnTo>
                  <a:lnTo>
                    <a:pt x="285750" y="923925"/>
                  </a:lnTo>
                  <a:lnTo>
                    <a:pt x="285750" y="1095375"/>
                  </a:lnTo>
                  <a:lnTo>
                    <a:pt x="371475" y="1152525"/>
                  </a:lnTo>
                  <a:lnTo>
                    <a:pt x="419100" y="1143000"/>
                  </a:lnTo>
                  <a:lnTo>
                    <a:pt x="485775" y="1190625"/>
                  </a:lnTo>
                  <a:lnTo>
                    <a:pt x="561975" y="1276350"/>
                  </a:lnTo>
                  <a:lnTo>
                    <a:pt x="600075" y="1285875"/>
                  </a:lnTo>
                  <a:lnTo>
                    <a:pt x="628650" y="1343025"/>
                  </a:lnTo>
                  <a:lnTo>
                    <a:pt x="666750" y="1362075"/>
                  </a:lnTo>
                  <a:lnTo>
                    <a:pt x="742950" y="14478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2" name="Forme libre 231"/>
            <p:cNvSpPr/>
            <p:nvPr/>
          </p:nvSpPr>
          <p:spPr>
            <a:xfrm>
              <a:off x="4387516" y="4856747"/>
              <a:ext cx="1387642" cy="1708485"/>
            </a:xfrm>
            <a:custGeom>
              <a:avLst/>
              <a:gdLst>
                <a:gd name="connsiteX0" fmla="*/ 1367589 w 1387642"/>
                <a:gd name="connsiteY0" fmla="*/ 778042 h 1708485"/>
                <a:gd name="connsiteX1" fmla="*/ 866273 w 1387642"/>
                <a:gd name="connsiteY1" fmla="*/ 268706 h 1708485"/>
                <a:gd name="connsiteX2" fmla="*/ 601579 w 1387642"/>
                <a:gd name="connsiteY2" fmla="*/ 20053 h 1708485"/>
                <a:gd name="connsiteX3" fmla="*/ 517358 w 1387642"/>
                <a:gd name="connsiteY3" fmla="*/ 0 h 1708485"/>
                <a:gd name="connsiteX4" fmla="*/ 413084 w 1387642"/>
                <a:gd name="connsiteY4" fmla="*/ 4011 h 1708485"/>
                <a:gd name="connsiteX5" fmla="*/ 316831 w 1387642"/>
                <a:gd name="connsiteY5" fmla="*/ 72190 h 1708485"/>
                <a:gd name="connsiteX6" fmla="*/ 244642 w 1387642"/>
                <a:gd name="connsiteY6" fmla="*/ 132348 h 1708485"/>
                <a:gd name="connsiteX7" fmla="*/ 136358 w 1387642"/>
                <a:gd name="connsiteY7" fmla="*/ 429127 h 1708485"/>
                <a:gd name="connsiteX8" fmla="*/ 12031 w 1387642"/>
                <a:gd name="connsiteY8" fmla="*/ 1074821 h 1708485"/>
                <a:gd name="connsiteX9" fmla="*/ 0 w 1387642"/>
                <a:gd name="connsiteY9" fmla="*/ 1327485 h 1708485"/>
                <a:gd name="connsiteX10" fmla="*/ 8021 w 1387642"/>
                <a:gd name="connsiteY10" fmla="*/ 1636295 h 1708485"/>
                <a:gd name="connsiteX11" fmla="*/ 112295 w 1387642"/>
                <a:gd name="connsiteY11" fmla="*/ 1656348 h 1708485"/>
                <a:gd name="connsiteX12" fmla="*/ 140368 w 1387642"/>
                <a:gd name="connsiteY12" fmla="*/ 1656348 h 1708485"/>
                <a:gd name="connsiteX13" fmla="*/ 192505 w 1387642"/>
                <a:gd name="connsiteY13" fmla="*/ 1692442 h 1708485"/>
                <a:gd name="connsiteX14" fmla="*/ 308810 w 1387642"/>
                <a:gd name="connsiteY14" fmla="*/ 1708485 h 1708485"/>
                <a:gd name="connsiteX15" fmla="*/ 292768 w 1387642"/>
                <a:gd name="connsiteY15" fmla="*/ 1628274 h 1708485"/>
                <a:gd name="connsiteX16" fmla="*/ 284747 w 1387642"/>
                <a:gd name="connsiteY16" fmla="*/ 1604211 h 1708485"/>
                <a:gd name="connsiteX17" fmla="*/ 272716 w 1387642"/>
                <a:gd name="connsiteY17" fmla="*/ 1524000 h 1708485"/>
                <a:gd name="connsiteX18" fmla="*/ 276726 w 1387642"/>
                <a:gd name="connsiteY18" fmla="*/ 1455821 h 1708485"/>
                <a:gd name="connsiteX19" fmla="*/ 244642 w 1387642"/>
                <a:gd name="connsiteY19" fmla="*/ 1467853 h 1708485"/>
                <a:gd name="connsiteX20" fmla="*/ 244642 w 1387642"/>
                <a:gd name="connsiteY20" fmla="*/ 1435769 h 1708485"/>
                <a:gd name="connsiteX21" fmla="*/ 284747 w 1387642"/>
                <a:gd name="connsiteY21" fmla="*/ 1383632 h 1708485"/>
                <a:gd name="connsiteX22" fmla="*/ 300789 w 1387642"/>
                <a:gd name="connsiteY22" fmla="*/ 1359569 h 1708485"/>
                <a:gd name="connsiteX23" fmla="*/ 260684 w 1387642"/>
                <a:gd name="connsiteY23" fmla="*/ 1355558 h 1708485"/>
                <a:gd name="connsiteX24" fmla="*/ 252663 w 1387642"/>
                <a:gd name="connsiteY24" fmla="*/ 1335506 h 1708485"/>
                <a:gd name="connsiteX25" fmla="*/ 336884 w 1387642"/>
                <a:gd name="connsiteY25" fmla="*/ 1283369 h 1708485"/>
                <a:gd name="connsiteX26" fmla="*/ 324852 w 1387642"/>
                <a:gd name="connsiteY26" fmla="*/ 1259306 h 1708485"/>
                <a:gd name="connsiteX27" fmla="*/ 324852 w 1387642"/>
                <a:gd name="connsiteY27" fmla="*/ 1259306 h 1708485"/>
                <a:gd name="connsiteX28" fmla="*/ 364958 w 1387642"/>
                <a:gd name="connsiteY28" fmla="*/ 1235242 h 1708485"/>
                <a:gd name="connsiteX29" fmla="*/ 405063 w 1387642"/>
                <a:gd name="connsiteY29" fmla="*/ 1195137 h 1708485"/>
                <a:gd name="connsiteX30" fmla="*/ 413084 w 1387642"/>
                <a:gd name="connsiteY30" fmla="*/ 1167064 h 1708485"/>
                <a:gd name="connsiteX31" fmla="*/ 449179 w 1387642"/>
                <a:gd name="connsiteY31" fmla="*/ 1155032 h 1708485"/>
                <a:gd name="connsiteX32" fmla="*/ 465221 w 1387642"/>
                <a:gd name="connsiteY32" fmla="*/ 1118937 h 1708485"/>
                <a:gd name="connsiteX33" fmla="*/ 601579 w 1387642"/>
                <a:gd name="connsiteY33" fmla="*/ 1106906 h 1708485"/>
                <a:gd name="connsiteX34" fmla="*/ 721895 w 1387642"/>
                <a:gd name="connsiteY34" fmla="*/ 982579 h 1708485"/>
                <a:gd name="connsiteX35" fmla="*/ 725905 w 1387642"/>
                <a:gd name="connsiteY35" fmla="*/ 922421 h 1708485"/>
                <a:gd name="connsiteX36" fmla="*/ 782052 w 1387642"/>
                <a:gd name="connsiteY36" fmla="*/ 866274 h 1708485"/>
                <a:gd name="connsiteX37" fmla="*/ 834189 w 1387642"/>
                <a:gd name="connsiteY37" fmla="*/ 930442 h 1708485"/>
                <a:gd name="connsiteX38" fmla="*/ 998621 w 1387642"/>
                <a:gd name="connsiteY38" fmla="*/ 862264 h 1708485"/>
                <a:gd name="connsiteX39" fmla="*/ 1126958 w 1387642"/>
                <a:gd name="connsiteY39" fmla="*/ 854242 h 1708485"/>
                <a:gd name="connsiteX40" fmla="*/ 1175084 w 1387642"/>
                <a:gd name="connsiteY40" fmla="*/ 870285 h 1708485"/>
                <a:gd name="connsiteX41" fmla="*/ 1247273 w 1387642"/>
                <a:gd name="connsiteY41" fmla="*/ 870285 h 1708485"/>
                <a:gd name="connsiteX42" fmla="*/ 1251284 w 1387642"/>
                <a:gd name="connsiteY42" fmla="*/ 842211 h 1708485"/>
                <a:gd name="connsiteX43" fmla="*/ 1295400 w 1387642"/>
                <a:gd name="connsiteY43" fmla="*/ 826169 h 1708485"/>
                <a:gd name="connsiteX44" fmla="*/ 1311442 w 1387642"/>
                <a:gd name="connsiteY44" fmla="*/ 822158 h 1708485"/>
                <a:gd name="connsiteX45" fmla="*/ 1387642 w 1387642"/>
                <a:gd name="connsiteY45" fmla="*/ 850232 h 1708485"/>
                <a:gd name="connsiteX46" fmla="*/ 1367589 w 1387642"/>
                <a:gd name="connsiteY46" fmla="*/ 778042 h 1708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87642" h="1708485">
                  <a:moveTo>
                    <a:pt x="1367589" y="778042"/>
                  </a:moveTo>
                  <a:lnTo>
                    <a:pt x="866273" y="268706"/>
                  </a:lnTo>
                  <a:lnTo>
                    <a:pt x="601579" y="20053"/>
                  </a:lnTo>
                  <a:lnTo>
                    <a:pt x="517358" y="0"/>
                  </a:lnTo>
                  <a:lnTo>
                    <a:pt x="413084" y="4011"/>
                  </a:lnTo>
                  <a:lnTo>
                    <a:pt x="316831" y="72190"/>
                  </a:lnTo>
                  <a:lnTo>
                    <a:pt x="244642" y="132348"/>
                  </a:lnTo>
                  <a:lnTo>
                    <a:pt x="136358" y="429127"/>
                  </a:lnTo>
                  <a:lnTo>
                    <a:pt x="12031" y="1074821"/>
                  </a:lnTo>
                  <a:lnTo>
                    <a:pt x="0" y="1327485"/>
                  </a:lnTo>
                  <a:lnTo>
                    <a:pt x="8021" y="1636295"/>
                  </a:lnTo>
                  <a:lnTo>
                    <a:pt x="112295" y="1656348"/>
                  </a:lnTo>
                  <a:lnTo>
                    <a:pt x="140368" y="1656348"/>
                  </a:lnTo>
                  <a:lnTo>
                    <a:pt x="192505" y="1692442"/>
                  </a:lnTo>
                  <a:lnTo>
                    <a:pt x="308810" y="1708485"/>
                  </a:lnTo>
                  <a:lnTo>
                    <a:pt x="292768" y="1628274"/>
                  </a:lnTo>
                  <a:lnTo>
                    <a:pt x="284747" y="1604211"/>
                  </a:lnTo>
                  <a:lnTo>
                    <a:pt x="272716" y="1524000"/>
                  </a:lnTo>
                  <a:lnTo>
                    <a:pt x="276726" y="1455821"/>
                  </a:lnTo>
                  <a:lnTo>
                    <a:pt x="244642" y="1467853"/>
                  </a:lnTo>
                  <a:lnTo>
                    <a:pt x="244642" y="1435769"/>
                  </a:lnTo>
                  <a:lnTo>
                    <a:pt x="284747" y="1383632"/>
                  </a:lnTo>
                  <a:lnTo>
                    <a:pt x="300789" y="1359569"/>
                  </a:lnTo>
                  <a:lnTo>
                    <a:pt x="260684" y="1355558"/>
                  </a:lnTo>
                  <a:lnTo>
                    <a:pt x="252663" y="1335506"/>
                  </a:lnTo>
                  <a:lnTo>
                    <a:pt x="336884" y="1283369"/>
                  </a:lnTo>
                  <a:lnTo>
                    <a:pt x="324852" y="1259306"/>
                  </a:lnTo>
                  <a:lnTo>
                    <a:pt x="324852" y="1259306"/>
                  </a:lnTo>
                  <a:lnTo>
                    <a:pt x="364958" y="1235242"/>
                  </a:lnTo>
                  <a:lnTo>
                    <a:pt x="405063" y="1195137"/>
                  </a:lnTo>
                  <a:lnTo>
                    <a:pt x="413084" y="1167064"/>
                  </a:lnTo>
                  <a:lnTo>
                    <a:pt x="449179" y="1155032"/>
                  </a:lnTo>
                  <a:lnTo>
                    <a:pt x="465221" y="1118937"/>
                  </a:lnTo>
                  <a:lnTo>
                    <a:pt x="601579" y="1106906"/>
                  </a:lnTo>
                  <a:lnTo>
                    <a:pt x="721895" y="982579"/>
                  </a:lnTo>
                  <a:lnTo>
                    <a:pt x="725905" y="922421"/>
                  </a:lnTo>
                  <a:lnTo>
                    <a:pt x="782052" y="866274"/>
                  </a:lnTo>
                  <a:lnTo>
                    <a:pt x="834189" y="930442"/>
                  </a:lnTo>
                  <a:lnTo>
                    <a:pt x="998621" y="862264"/>
                  </a:lnTo>
                  <a:lnTo>
                    <a:pt x="1126958" y="854242"/>
                  </a:lnTo>
                  <a:lnTo>
                    <a:pt x="1175084" y="870285"/>
                  </a:lnTo>
                  <a:lnTo>
                    <a:pt x="1247273" y="870285"/>
                  </a:lnTo>
                  <a:lnTo>
                    <a:pt x="1251284" y="842211"/>
                  </a:lnTo>
                  <a:lnTo>
                    <a:pt x="1295400" y="826169"/>
                  </a:lnTo>
                  <a:lnTo>
                    <a:pt x="1311442" y="822158"/>
                  </a:lnTo>
                  <a:lnTo>
                    <a:pt x="1387642" y="850232"/>
                  </a:lnTo>
                  <a:lnTo>
                    <a:pt x="1367589" y="77804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1" name="Forme libre 230"/>
            <p:cNvSpPr/>
            <p:nvPr/>
          </p:nvSpPr>
          <p:spPr>
            <a:xfrm>
              <a:off x="7100408" y="4897256"/>
              <a:ext cx="810073" cy="1386943"/>
            </a:xfrm>
            <a:custGeom>
              <a:avLst/>
              <a:gdLst>
                <a:gd name="connsiteX0" fmla="*/ 451063 w 810073"/>
                <a:gd name="connsiteY0" fmla="*/ 0 h 1386943"/>
                <a:gd name="connsiteX1" fmla="*/ 319120 w 810073"/>
                <a:gd name="connsiteY1" fmla="*/ 15343 h 1386943"/>
                <a:gd name="connsiteX2" fmla="*/ 190244 w 810073"/>
                <a:gd name="connsiteY2" fmla="*/ 73643 h 1386943"/>
                <a:gd name="connsiteX3" fmla="*/ 64438 w 810073"/>
                <a:gd name="connsiteY3" fmla="*/ 220929 h 1386943"/>
                <a:gd name="connsiteX4" fmla="*/ 9205 w 810073"/>
                <a:gd name="connsiteY4" fmla="*/ 405037 h 1386943"/>
                <a:gd name="connsiteX5" fmla="*/ 0 w 810073"/>
                <a:gd name="connsiteY5" fmla="*/ 509364 h 1386943"/>
                <a:gd name="connsiteX6" fmla="*/ 49095 w 810073"/>
                <a:gd name="connsiteY6" fmla="*/ 509364 h 1386943"/>
                <a:gd name="connsiteX7" fmla="*/ 107396 w 810073"/>
                <a:gd name="connsiteY7" fmla="*/ 555391 h 1386943"/>
                <a:gd name="connsiteX8" fmla="*/ 110464 w 810073"/>
                <a:gd name="connsiteY8" fmla="*/ 598349 h 1386943"/>
                <a:gd name="connsiteX9" fmla="*/ 248545 w 810073"/>
                <a:gd name="connsiteY9" fmla="*/ 644376 h 1386943"/>
                <a:gd name="connsiteX10" fmla="*/ 279230 w 810073"/>
                <a:gd name="connsiteY10" fmla="*/ 721088 h 1386943"/>
                <a:gd name="connsiteX11" fmla="*/ 279230 w 810073"/>
                <a:gd name="connsiteY11" fmla="*/ 846894 h 1386943"/>
                <a:gd name="connsiteX12" fmla="*/ 297640 w 810073"/>
                <a:gd name="connsiteY12" fmla="*/ 895990 h 1386943"/>
                <a:gd name="connsiteX13" fmla="*/ 319120 w 810073"/>
                <a:gd name="connsiteY13" fmla="*/ 892921 h 1386943"/>
                <a:gd name="connsiteX14" fmla="*/ 355941 w 810073"/>
                <a:gd name="connsiteY14" fmla="*/ 932811 h 1386943"/>
                <a:gd name="connsiteX15" fmla="*/ 352873 w 810073"/>
                <a:gd name="connsiteY15" fmla="*/ 978838 h 1386943"/>
                <a:gd name="connsiteX16" fmla="*/ 371283 w 810073"/>
                <a:gd name="connsiteY16" fmla="*/ 1052481 h 1386943"/>
                <a:gd name="connsiteX17" fmla="*/ 405036 w 810073"/>
                <a:gd name="connsiteY17" fmla="*/ 1067823 h 1386943"/>
                <a:gd name="connsiteX18" fmla="*/ 432652 w 810073"/>
                <a:gd name="connsiteY18" fmla="*/ 1058618 h 1386943"/>
                <a:gd name="connsiteX19" fmla="*/ 457200 w 810073"/>
                <a:gd name="connsiteY19" fmla="*/ 1064755 h 1386943"/>
                <a:gd name="connsiteX20" fmla="*/ 481748 w 810073"/>
                <a:gd name="connsiteY20" fmla="*/ 1089302 h 1386943"/>
                <a:gd name="connsiteX21" fmla="*/ 463337 w 810073"/>
                <a:gd name="connsiteY21" fmla="*/ 1095439 h 1386943"/>
                <a:gd name="connsiteX22" fmla="*/ 490953 w 810073"/>
                <a:gd name="connsiteY22" fmla="*/ 1129192 h 1386943"/>
                <a:gd name="connsiteX23" fmla="*/ 515501 w 810073"/>
                <a:gd name="connsiteY23" fmla="*/ 1159877 h 1386943"/>
                <a:gd name="connsiteX24" fmla="*/ 518569 w 810073"/>
                <a:gd name="connsiteY24" fmla="*/ 1175219 h 1386943"/>
                <a:gd name="connsiteX25" fmla="*/ 561528 w 810073"/>
                <a:gd name="connsiteY25" fmla="*/ 1261136 h 1386943"/>
                <a:gd name="connsiteX26" fmla="*/ 656650 w 810073"/>
                <a:gd name="connsiteY26" fmla="*/ 1310231 h 1386943"/>
                <a:gd name="connsiteX27" fmla="*/ 671992 w 810073"/>
                <a:gd name="connsiteY27" fmla="*/ 1350121 h 1386943"/>
                <a:gd name="connsiteX28" fmla="*/ 705745 w 810073"/>
                <a:gd name="connsiteY28" fmla="*/ 1353190 h 1386943"/>
                <a:gd name="connsiteX29" fmla="*/ 718019 w 810073"/>
                <a:gd name="connsiteY29" fmla="*/ 1386943 h 1386943"/>
                <a:gd name="connsiteX30" fmla="*/ 785525 w 810073"/>
                <a:gd name="connsiteY30" fmla="*/ 1350121 h 1386943"/>
                <a:gd name="connsiteX31" fmla="*/ 803936 w 810073"/>
                <a:gd name="connsiteY31" fmla="*/ 1239657 h 1386943"/>
                <a:gd name="connsiteX32" fmla="*/ 810073 w 810073"/>
                <a:gd name="connsiteY32" fmla="*/ 1024865 h 1386943"/>
                <a:gd name="connsiteX33" fmla="*/ 764046 w 810073"/>
                <a:gd name="connsiteY33" fmla="*/ 960427 h 1386943"/>
                <a:gd name="connsiteX34" fmla="*/ 757909 w 810073"/>
                <a:gd name="connsiteY34" fmla="*/ 911332 h 1386943"/>
                <a:gd name="connsiteX35" fmla="*/ 589144 w 810073"/>
                <a:gd name="connsiteY35" fmla="*/ 662787 h 1386943"/>
                <a:gd name="connsiteX36" fmla="*/ 629034 w 810073"/>
                <a:gd name="connsiteY36" fmla="*/ 656650 h 1386943"/>
                <a:gd name="connsiteX37" fmla="*/ 494022 w 810073"/>
                <a:gd name="connsiteY37" fmla="*/ 500159 h 1386943"/>
                <a:gd name="connsiteX38" fmla="*/ 444926 w 810073"/>
                <a:gd name="connsiteY38" fmla="*/ 346736 h 1386943"/>
                <a:gd name="connsiteX39" fmla="*/ 444926 w 810073"/>
                <a:gd name="connsiteY39" fmla="*/ 460269 h 1386943"/>
                <a:gd name="connsiteX40" fmla="*/ 429584 w 810073"/>
                <a:gd name="connsiteY40" fmla="*/ 463337 h 1386943"/>
                <a:gd name="connsiteX41" fmla="*/ 371283 w 810073"/>
                <a:gd name="connsiteY41" fmla="*/ 349804 h 1386943"/>
                <a:gd name="connsiteX42" fmla="*/ 423447 w 810073"/>
                <a:gd name="connsiteY42" fmla="*/ 257751 h 1386943"/>
                <a:gd name="connsiteX43" fmla="*/ 398899 w 810073"/>
                <a:gd name="connsiteY43" fmla="*/ 165697 h 1386943"/>
                <a:gd name="connsiteX44" fmla="*/ 414242 w 810073"/>
                <a:gd name="connsiteY44" fmla="*/ 144218 h 1386943"/>
                <a:gd name="connsiteX45" fmla="*/ 451063 w 810073"/>
                <a:gd name="connsiteY45" fmla="*/ 0 h 138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10073" h="1386943">
                  <a:moveTo>
                    <a:pt x="451063" y="0"/>
                  </a:moveTo>
                  <a:lnTo>
                    <a:pt x="319120" y="15343"/>
                  </a:lnTo>
                  <a:lnTo>
                    <a:pt x="190244" y="73643"/>
                  </a:lnTo>
                  <a:lnTo>
                    <a:pt x="64438" y="220929"/>
                  </a:lnTo>
                  <a:lnTo>
                    <a:pt x="9205" y="405037"/>
                  </a:lnTo>
                  <a:lnTo>
                    <a:pt x="0" y="509364"/>
                  </a:lnTo>
                  <a:lnTo>
                    <a:pt x="49095" y="509364"/>
                  </a:lnTo>
                  <a:lnTo>
                    <a:pt x="107396" y="555391"/>
                  </a:lnTo>
                  <a:lnTo>
                    <a:pt x="110464" y="598349"/>
                  </a:lnTo>
                  <a:lnTo>
                    <a:pt x="248545" y="644376"/>
                  </a:lnTo>
                  <a:lnTo>
                    <a:pt x="279230" y="721088"/>
                  </a:lnTo>
                  <a:lnTo>
                    <a:pt x="279230" y="846894"/>
                  </a:lnTo>
                  <a:lnTo>
                    <a:pt x="297640" y="895990"/>
                  </a:lnTo>
                  <a:lnTo>
                    <a:pt x="319120" y="892921"/>
                  </a:lnTo>
                  <a:lnTo>
                    <a:pt x="355941" y="932811"/>
                  </a:lnTo>
                  <a:lnTo>
                    <a:pt x="352873" y="978838"/>
                  </a:lnTo>
                  <a:lnTo>
                    <a:pt x="371283" y="1052481"/>
                  </a:lnTo>
                  <a:lnTo>
                    <a:pt x="405036" y="1067823"/>
                  </a:lnTo>
                  <a:lnTo>
                    <a:pt x="432652" y="1058618"/>
                  </a:lnTo>
                  <a:lnTo>
                    <a:pt x="457200" y="1064755"/>
                  </a:lnTo>
                  <a:lnTo>
                    <a:pt x="481748" y="1089302"/>
                  </a:lnTo>
                  <a:lnTo>
                    <a:pt x="463337" y="1095439"/>
                  </a:lnTo>
                  <a:lnTo>
                    <a:pt x="490953" y="1129192"/>
                  </a:lnTo>
                  <a:lnTo>
                    <a:pt x="515501" y="1159877"/>
                  </a:lnTo>
                  <a:lnTo>
                    <a:pt x="518569" y="1175219"/>
                  </a:lnTo>
                  <a:lnTo>
                    <a:pt x="561528" y="1261136"/>
                  </a:lnTo>
                  <a:lnTo>
                    <a:pt x="656650" y="1310231"/>
                  </a:lnTo>
                  <a:lnTo>
                    <a:pt x="671992" y="1350121"/>
                  </a:lnTo>
                  <a:lnTo>
                    <a:pt x="705745" y="1353190"/>
                  </a:lnTo>
                  <a:lnTo>
                    <a:pt x="718019" y="1386943"/>
                  </a:lnTo>
                  <a:lnTo>
                    <a:pt x="785525" y="1350121"/>
                  </a:lnTo>
                  <a:lnTo>
                    <a:pt x="803936" y="1239657"/>
                  </a:lnTo>
                  <a:lnTo>
                    <a:pt x="810073" y="1024865"/>
                  </a:lnTo>
                  <a:lnTo>
                    <a:pt x="764046" y="960427"/>
                  </a:lnTo>
                  <a:lnTo>
                    <a:pt x="757909" y="911332"/>
                  </a:lnTo>
                  <a:lnTo>
                    <a:pt x="589144" y="662787"/>
                  </a:lnTo>
                  <a:lnTo>
                    <a:pt x="629034" y="656650"/>
                  </a:lnTo>
                  <a:lnTo>
                    <a:pt x="494022" y="500159"/>
                  </a:lnTo>
                  <a:lnTo>
                    <a:pt x="444926" y="346736"/>
                  </a:lnTo>
                  <a:lnTo>
                    <a:pt x="444926" y="460269"/>
                  </a:lnTo>
                  <a:lnTo>
                    <a:pt x="429584" y="463337"/>
                  </a:lnTo>
                  <a:lnTo>
                    <a:pt x="371283" y="349804"/>
                  </a:lnTo>
                  <a:lnTo>
                    <a:pt x="423447" y="257751"/>
                  </a:lnTo>
                  <a:lnTo>
                    <a:pt x="398899" y="165697"/>
                  </a:lnTo>
                  <a:lnTo>
                    <a:pt x="414242" y="144218"/>
                  </a:lnTo>
                  <a:lnTo>
                    <a:pt x="451063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8" name="Forme libre 227"/>
            <p:cNvSpPr>
              <a:spLocks noChangeAspect="1"/>
            </p:cNvSpPr>
            <p:nvPr/>
          </p:nvSpPr>
          <p:spPr>
            <a:xfrm>
              <a:off x="4985756" y="1059214"/>
              <a:ext cx="3960000" cy="2419081"/>
            </a:xfrm>
            <a:custGeom>
              <a:avLst/>
              <a:gdLst>
                <a:gd name="connsiteX0" fmla="*/ 0 w 3955504"/>
                <a:gd name="connsiteY0" fmla="*/ 666147 h 2416334"/>
                <a:gd name="connsiteX1" fmla="*/ 57925 w 3955504"/>
                <a:gd name="connsiteY1" fmla="*/ 856475 h 2416334"/>
                <a:gd name="connsiteX2" fmla="*/ 86888 w 3955504"/>
                <a:gd name="connsiteY2" fmla="*/ 976464 h 2416334"/>
                <a:gd name="connsiteX3" fmla="*/ 82751 w 3955504"/>
                <a:gd name="connsiteY3" fmla="*/ 1121278 h 2416334"/>
                <a:gd name="connsiteX4" fmla="*/ 57925 w 3955504"/>
                <a:gd name="connsiteY4" fmla="*/ 1245405 h 2416334"/>
                <a:gd name="connsiteX5" fmla="*/ 239978 w 3955504"/>
                <a:gd name="connsiteY5" fmla="*/ 1733637 h 2416334"/>
                <a:gd name="connsiteX6" fmla="*/ 513057 w 3955504"/>
                <a:gd name="connsiteY6" fmla="*/ 2259106 h 2416334"/>
                <a:gd name="connsiteX7" fmla="*/ 1075764 w 3955504"/>
                <a:gd name="connsiteY7" fmla="*/ 2416334 h 2416334"/>
                <a:gd name="connsiteX8" fmla="*/ 1592959 w 3955504"/>
                <a:gd name="connsiteY8" fmla="*/ 2395646 h 2416334"/>
                <a:gd name="connsiteX9" fmla="*/ 2101878 w 3955504"/>
                <a:gd name="connsiteY9" fmla="*/ 2325307 h 2416334"/>
                <a:gd name="connsiteX10" fmla="*/ 2449433 w 3955504"/>
                <a:gd name="connsiteY10" fmla="*/ 2325307 h 2416334"/>
                <a:gd name="connsiteX11" fmla="*/ 3041104 w 3955504"/>
                <a:gd name="connsiteY11" fmla="*/ 2370820 h 2416334"/>
                <a:gd name="connsiteX12" fmla="*/ 3074204 w 3955504"/>
                <a:gd name="connsiteY12" fmla="*/ 2337720 h 2416334"/>
                <a:gd name="connsiteX13" fmla="*/ 3012141 w 3955504"/>
                <a:gd name="connsiteY13" fmla="*/ 2279794 h 2416334"/>
                <a:gd name="connsiteX14" fmla="*/ 3024554 w 3955504"/>
                <a:gd name="connsiteY14" fmla="*/ 2250831 h 2416334"/>
                <a:gd name="connsiteX15" fmla="*/ 2983178 w 3955504"/>
                <a:gd name="connsiteY15" fmla="*/ 2122567 h 2416334"/>
                <a:gd name="connsiteX16" fmla="*/ 2945940 w 3955504"/>
                <a:gd name="connsiteY16" fmla="*/ 2097742 h 2416334"/>
                <a:gd name="connsiteX17" fmla="*/ 3041104 w 3955504"/>
                <a:gd name="connsiteY17" fmla="*/ 1965340 h 2416334"/>
                <a:gd name="connsiteX18" fmla="*/ 3057654 w 3955504"/>
                <a:gd name="connsiteY18" fmla="*/ 1977753 h 2416334"/>
                <a:gd name="connsiteX19" fmla="*/ 3065929 w 3955504"/>
                <a:gd name="connsiteY19" fmla="*/ 2106017 h 2416334"/>
                <a:gd name="connsiteX20" fmla="*/ 3169368 w 3955504"/>
                <a:gd name="connsiteY20" fmla="*/ 2267381 h 2416334"/>
                <a:gd name="connsiteX21" fmla="*/ 3206606 w 3955504"/>
                <a:gd name="connsiteY21" fmla="*/ 2271519 h 2416334"/>
                <a:gd name="connsiteX22" fmla="*/ 3185918 w 3955504"/>
                <a:gd name="connsiteY22" fmla="*/ 2362545 h 2416334"/>
                <a:gd name="connsiteX23" fmla="*/ 3194193 w 3955504"/>
                <a:gd name="connsiteY23" fmla="*/ 2391508 h 2416334"/>
                <a:gd name="connsiteX24" fmla="*/ 3219019 w 3955504"/>
                <a:gd name="connsiteY24" fmla="*/ 2151530 h 2416334"/>
                <a:gd name="connsiteX25" fmla="*/ 3219019 w 3955504"/>
                <a:gd name="connsiteY25" fmla="*/ 2101879 h 2416334"/>
                <a:gd name="connsiteX26" fmla="*/ 3115580 w 3955504"/>
                <a:gd name="connsiteY26" fmla="*/ 2060504 h 2416334"/>
                <a:gd name="connsiteX27" fmla="*/ 3123855 w 3955504"/>
                <a:gd name="connsiteY27" fmla="*/ 1961202 h 2416334"/>
                <a:gd name="connsiteX28" fmla="*/ 3243844 w 3955504"/>
                <a:gd name="connsiteY28" fmla="*/ 1981890 h 2416334"/>
                <a:gd name="connsiteX29" fmla="*/ 3305907 w 3955504"/>
                <a:gd name="connsiteY29" fmla="*/ 1733637 h 2416334"/>
                <a:gd name="connsiteX30" fmla="*/ 3264532 w 3955504"/>
                <a:gd name="connsiteY30" fmla="*/ 1733637 h 2416334"/>
                <a:gd name="connsiteX31" fmla="*/ 3256257 w 3955504"/>
                <a:gd name="connsiteY31" fmla="*/ 1650886 h 2416334"/>
                <a:gd name="connsiteX32" fmla="*/ 3351420 w 3955504"/>
                <a:gd name="connsiteY32" fmla="*/ 1485383 h 2416334"/>
                <a:gd name="connsiteX33" fmla="*/ 3587261 w 3955504"/>
                <a:gd name="connsiteY33" fmla="*/ 1340569 h 2416334"/>
                <a:gd name="connsiteX34" fmla="*/ 3603811 w 3955504"/>
                <a:gd name="connsiteY34" fmla="*/ 1270230 h 2416334"/>
                <a:gd name="connsiteX35" fmla="*/ 3690700 w 3955504"/>
                <a:gd name="connsiteY35" fmla="*/ 1266093 h 2416334"/>
                <a:gd name="connsiteX36" fmla="*/ 3707250 w 3955504"/>
                <a:gd name="connsiteY36" fmla="*/ 1232992 h 2416334"/>
                <a:gd name="connsiteX37" fmla="*/ 3740351 w 3955504"/>
                <a:gd name="connsiteY37" fmla="*/ 1224717 h 2416334"/>
                <a:gd name="connsiteX38" fmla="*/ 3785864 w 3955504"/>
                <a:gd name="connsiteY38" fmla="*/ 1154379 h 2416334"/>
                <a:gd name="connsiteX39" fmla="*/ 3703113 w 3955504"/>
                <a:gd name="connsiteY39" fmla="*/ 1220580 h 2416334"/>
                <a:gd name="connsiteX40" fmla="*/ 3620362 w 3955504"/>
                <a:gd name="connsiteY40" fmla="*/ 1141966 h 2416334"/>
                <a:gd name="connsiteX41" fmla="*/ 3599674 w 3955504"/>
                <a:gd name="connsiteY41" fmla="*/ 1141966 h 2416334"/>
                <a:gd name="connsiteX42" fmla="*/ 3595536 w 3955504"/>
                <a:gd name="connsiteY42" fmla="*/ 1042665 h 2416334"/>
                <a:gd name="connsiteX43" fmla="*/ 3566573 w 3955504"/>
                <a:gd name="connsiteY43" fmla="*/ 976464 h 2416334"/>
                <a:gd name="connsiteX44" fmla="*/ 3574849 w 3955504"/>
                <a:gd name="connsiteY44" fmla="*/ 910263 h 2416334"/>
                <a:gd name="connsiteX45" fmla="*/ 3607949 w 3955504"/>
                <a:gd name="connsiteY45" fmla="*/ 831649 h 2416334"/>
                <a:gd name="connsiteX46" fmla="*/ 3607949 w 3955504"/>
                <a:gd name="connsiteY46" fmla="*/ 794411 h 2416334"/>
                <a:gd name="connsiteX47" fmla="*/ 3690700 w 3955504"/>
                <a:gd name="connsiteY47" fmla="*/ 744761 h 2416334"/>
                <a:gd name="connsiteX48" fmla="*/ 3736213 w 3955504"/>
                <a:gd name="connsiteY48" fmla="*/ 662010 h 2416334"/>
                <a:gd name="connsiteX49" fmla="*/ 3732076 w 3955504"/>
                <a:gd name="connsiteY49" fmla="*/ 579258 h 2416334"/>
                <a:gd name="connsiteX50" fmla="*/ 3781726 w 3955504"/>
                <a:gd name="connsiteY50" fmla="*/ 546158 h 2416334"/>
                <a:gd name="connsiteX51" fmla="*/ 3810689 w 3955504"/>
                <a:gd name="connsiteY51" fmla="*/ 579258 h 2416334"/>
                <a:gd name="connsiteX52" fmla="*/ 3955504 w 3955504"/>
                <a:gd name="connsiteY52" fmla="*/ 405481 h 2416334"/>
                <a:gd name="connsiteX53" fmla="*/ 3947229 w 3955504"/>
                <a:gd name="connsiteY53" fmla="*/ 359968 h 2416334"/>
                <a:gd name="connsiteX54" fmla="*/ 3856202 w 3955504"/>
                <a:gd name="connsiteY54" fmla="*/ 314455 h 2416334"/>
                <a:gd name="connsiteX55" fmla="*/ 3847927 w 3955504"/>
                <a:gd name="connsiteY55" fmla="*/ 268942 h 2416334"/>
                <a:gd name="connsiteX56" fmla="*/ 3794139 w 3955504"/>
                <a:gd name="connsiteY56" fmla="*/ 268942 h 2416334"/>
                <a:gd name="connsiteX57" fmla="*/ 3670012 w 3955504"/>
                <a:gd name="connsiteY57" fmla="*/ 4138 h 2416334"/>
                <a:gd name="connsiteX58" fmla="*/ 3620362 w 3955504"/>
                <a:gd name="connsiteY58" fmla="*/ 0 h 2416334"/>
                <a:gd name="connsiteX59" fmla="*/ 3612087 w 3955504"/>
                <a:gd name="connsiteY59" fmla="*/ 28963 h 2416334"/>
                <a:gd name="connsiteX60" fmla="*/ 3508648 w 3955504"/>
                <a:gd name="connsiteY60" fmla="*/ 86889 h 2416334"/>
                <a:gd name="connsiteX61" fmla="*/ 3479685 w 3955504"/>
                <a:gd name="connsiteY61" fmla="*/ 78614 h 2416334"/>
                <a:gd name="connsiteX62" fmla="*/ 3463134 w 3955504"/>
                <a:gd name="connsiteY62" fmla="*/ 169640 h 2416334"/>
                <a:gd name="connsiteX63" fmla="*/ 3450722 w 3955504"/>
                <a:gd name="connsiteY63" fmla="*/ 446857 h 2416334"/>
                <a:gd name="connsiteX64" fmla="*/ 3442447 w 3955504"/>
                <a:gd name="connsiteY64" fmla="*/ 488232 h 2416334"/>
                <a:gd name="connsiteX65" fmla="*/ 3434172 w 3955504"/>
                <a:gd name="connsiteY65" fmla="*/ 562708 h 2416334"/>
                <a:gd name="connsiteX66" fmla="*/ 3376246 w 3955504"/>
                <a:gd name="connsiteY66" fmla="*/ 583396 h 2416334"/>
                <a:gd name="connsiteX67" fmla="*/ 3367971 w 3955504"/>
                <a:gd name="connsiteY67" fmla="*/ 612359 h 2416334"/>
                <a:gd name="connsiteX68" fmla="*/ 3376246 w 3955504"/>
                <a:gd name="connsiteY68" fmla="*/ 641322 h 2416334"/>
                <a:gd name="connsiteX69" fmla="*/ 2867326 w 3955504"/>
                <a:gd name="connsiteY69" fmla="*/ 839924 h 2416334"/>
                <a:gd name="connsiteX70" fmla="*/ 2809401 w 3955504"/>
                <a:gd name="connsiteY70" fmla="*/ 930951 h 2416334"/>
                <a:gd name="connsiteX71" fmla="*/ 2805263 w 3955504"/>
                <a:gd name="connsiteY71" fmla="*/ 972326 h 2416334"/>
                <a:gd name="connsiteX72" fmla="*/ 2792850 w 3955504"/>
                <a:gd name="connsiteY72" fmla="*/ 1026115 h 2416334"/>
                <a:gd name="connsiteX73" fmla="*/ 2759750 w 3955504"/>
                <a:gd name="connsiteY73" fmla="*/ 1071628 h 2416334"/>
                <a:gd name="connsiteX74" fmla="*/ 2796988 w 3955504"/>
                <a:gd name="connsiteY74" fmla="*/ 1079903 h 2416334"/>
                <a:gd name="connsiteX75" fmla="*/ 2784575 w 3955504"/>
                <a:gd name="connsiteY75" fmla="*/ 1150241 h 2416334"/>
                <a:gd name="connsiteX76" fmla="*/ 2830088 w 3955504"/>
                <a:gd name="connsiteY76" fmla="*/ 1191617 h 2416334"/>
                <a:gd name="connsiteX77" fmla="*/ 2627348 w 3955504"/>
                <a:gd name="connsiteY77" fmla="*/ 1340569 h 2416334"/>
                <a:gd name="connsiteX78" fmla="*/ 2507359 w 3955504"/>
                <a:gd name="connsiteY78" fmla="*/ 1348844 h 2416334"/>
                <a:gd name="connsiteX79" fmla="*/ 2416333 w 3955504"/>
                <a:gd name="connsiteY79" fmla="*/ 1381944 h 2416334"/>
                <a:gd name="connsiteX80" fmla="*/ 2453571 w 3955504"/>
                <a:gd name="connsiteY80" fmla="*/ 1460558 h 2416334"/>
                <a:gd name="connsiteX81" fmla="*/ 2441158 w 3955504"/>
                <a:gd name="connsiteY81" fmla="*/ 1522621 h 2416334"/>
                <a:gd name="connsiteX82" fmla="*/ 2366682 w 3955504"/>
                <a:gd name="connsiteY82" fmla="*/ 1613648 h 2416334"/>
                <a:gd name="connsiteX83" fmla="*/ 2296344 w 3955504"/>
                <a:gd name="connsiteY83" fmla="*/ 1671573 h 2416334"/>
                <a:gd name="connsiteX84" fmla="*/ 2184630 w 3955504"/>
                <a:gd name="connsiteY84" fmla="*/ 1762600 h 2416334"/>
                <a:gd name="connsiteX85" fmla="*/ 2139116 w 3955504"/>
                <a:gd name="connsiteY85" fmla="*/ 1779150 h 2416334"/>
                <a:gd name="connsiteX86" fmla="*/ 2077053 w 3955504"/>
                <a:gd name="connsiteY86" fmla="*/ 1861901 h 2416334"/>
                <a:gd name="connsiteX87" fmla="*/ 2035677 w 3955504"/>
                <a:gd name="connsiteY87" fmla="*/ 1870176 h 2416334"/>
                <a:gd name="connsiteX88" fmla="*/ 1903276 w 3955504"/>
                <a:gd name="connsiteY88" fmla="*/ 1957065 h 2416334"/>
                <a:gd name="connsiteX89" fmla="*/ 1870175 w 3955504"/>
                <a:gd name="connsiteY89" fmla="*/ 1911552 h 2416334"/>
                <a:gd name="connsiteX90" fmla="*/ 1795699 w 3955504"/>
                <a:gd name="connsiteY90" fmla="*/ 1911552 h 2416334"/>
                <a:gd name="connsiteX91" fmla="*/ 1766736 w 3955504"/>
                <a:gd name="connsiteY91" fmla="*/ 1874314 h 2416334"/>
                <a:gd name="connsiteX92" fmla="*/ 1812249 w 3955504"/>
                <a:gd name="connsiteY92" fmla="*/ 1795700 h 2416334"/>
                <a:gd name="connsiteX93" fmla="*/ 1816387 w 3955504"/>
                <a:gd name="connsiteY93" fmla="*/ 1750187 h 2416334"/>
                <a:gd name="connsiteX94" fmla="*/ 1890863 w 3955504"/>
                <a:gd name="connsiteY94" fmla="*/ 1671573 h 2416334"/>
                <a:gd name="connsiteX95" fmla="*/ 1890863 w 3955504"/>
                <a:gd name="connsiteY95" fmla="*/ 1592960 h 2416334"/>
                <a:gd name="connsiteX96" fmla="*/ 1870175 w 3955504"/>
                <a:gd name="connsiteY96" fmla="*/ 1555722 h 2416334"/>
                <a:gd name="connsiteX97" fmla="*/ 1791562 w 3955504"/>
                <a:gd name="connsiteY97" fmla="*/ 1415045 h 2416334"/>
                <a:gd name="connsiteX98" fmla="*/ 1750186 w 3955504"/>
                <a:gd name="connsiteY98" fmla="*/ 1410907 h 2416334"/>
                <a:gd name="connsiteX99" fmla="*/ 1700535 w 3955504"/>
                <a:gd name="connsiteY99" fmla="*/ 1485383 h 2416334"/>
                <a:gd name="connsiteX100" fmla="*/ 1679848 w 3955504"/>
                <a:gd name="connsiteY100" fmla="*/ 1510209 h 2416334"/>
                <a:gd name="connsiteX101" fmla="*/ 1638472 w 3955504"/>
                <a:gd name="connsiteY101" fmla="*/ 1514346 h 2416334"/>
                <a:gd name="connsiteX102" fmla="*/ 1617784 w 3955504"/>
                <a:gd name="connsiteY102" fmla="*/ 1452283 h 2416334"/>
                <a:gd name="connsiteX103" fmla="*/ 1675710 w 3955504"/>
                <a:gd name="connsiteY103" fmla="*/ 1319881 h 2416334"/>
                <a:gd name="connsiteX104" fmla="*/ 1659160 w 3955504"/>
                <a:gd name="connsiteY104" fmla="*/ 1245405 h 2416334"/>
                <a:gd name="connsiteX105" fmla="*/ 1634334 w 3955504"/>
                <a:gd name="connsiteY105" fmla="*/ 1208167 h 2416334"/>
                <a:gd name="connsiteX106" fmla="*/ 1638472 w 3955504"/>
                <a:gd name="connsiteY106" fmla="*/ 1162654 h 2416334"/>
                <a:gd name="connsiteX107" fmla="*/ 1584684 w 3955504"/>
                <a:gd name="connsiteY107" fmla="*/ 1141966 h 2416334"/>
                <a:gd name="connsiteX108" fmla="*/ 1497795 w 3955504"/>
                <a:gd name="connsiteY108" fmla="*/ 1133691 h 2416334"/>
                <a:gd name="connsiteX109" fmla="*/ 1456420 w 3955504"/>
                <a:gd name="connsiteY109" fmla="*/ 1117141 h 2416334"/>
                <a:gd name="connsiteX110" fmla="*/ 1410906 w 3955504"/>
                <a:gd name="connsiteY110" fmla="*/ 1150241 h 2416334"/>
                <a:gd name="connsiteX111" fmla="*/ 1444007 w 3955504"/>
                <a:gd name="connsiteY111" fmla="*/ 1162654 h 2416334"/>
                <a:gd name="connsiteX112" fmla="*/ 1410906 w 3955504"/>
                <a:gd name="connsiteY112" fmla="*/ 1208167 h 2416334"/>
                <a:gd name="connsiteX113" fmla="*/ 1406769 w 3955504"/>
                <a:gd name="connsiteY113" fmla="*/ 1278505 h 2416334"/>
                <a:gd name="connsiteX114" fmla="*/ 1381944 w 3955504"/>
                <a:gd name="connsiteY114" fmla="*/ 1307468 h 2416334"/>
                <a:gd name="connsiteX115" fmla="*/ 1357118 w 3955504"/>
                <a:gd name="connsiteY115" fmla="*/ 1299193 h 2416334"/>
                <a:gd name="connsiteX116" fmla="*/ 1328155 w 3955504"/>
                <a:gd name="connsiteY116" fmla="*/ 1270230 h 2416334"/>
                <a:gd name="connsiteX117" fmla="*/ 1266092 w 3955504"/>
                <a:gd name="connsiteY117" fmla="*/ 1357119 h 2416334"/>
                <a:gd name="connsiteX118" fmla="*/ 1266092 w 3955504"/>
                <a:gd name="connsiteY118" fmla="*/ 1472971 h 2416334"/>
                <a:gd name="connsiteX119" fmla="*/ 1282642 w 3955504"/>
                <a:gd name="connsiteY119" fmla="*/ 1568134 h 2416334"/>
                <a:gd name="connsiteX120" fmla="*/ 1336430 w 3955504"/>
                <a:gd name="connsiteY120" fmla="*/ 1655023 h 2416334"/>
                <a:gd name="connsiteX121" fmla="*/ 1344706 w 3955504"/>
                <a:gd name="connsiteY121" fmla="*/ 1750187 h 2416334"/>
                <a:gd name="connsiteX122" fmla="*/ 1324018 w 3955504"/>
                <a:gd name="connsiteY122" fmla="*/ 1874314 h 2416334"/>
                <a:gd name="connsiteX123" fmla="*/ 1299192 w 3955504"/>
                <a:gd name="connsiteY123" fmla="*/ 1977753 h 2416334"/>
                <a:gd name="connsiteX124" fmla="*/ 1179203 w 3955504"/>
                <a:gd name="connsiteY124" fmla="*/ 2035678 h 2416334"/>
                <a:gd name="connsiteX125" fmla="*/ 1084039 w 3955504"/>
                <a:gd name="connsiteY125" fmla="*/ 1899139 h 2416334"/>
                <a:gd name="connsiteX126" fmla="*/ 1092315 w 3955504"/>
                <a:gd name="connsiteY126" fmla="*/ 1799838 h 2416334"/>
                <a:gd name="connsiteX127" fmla="*/ 1046801 w 3955504"/>
                <a:gd name="connsiteY127" fmla="*/ 1683986 h 2416334"/>
                <a:gd name="connsiteX128" fmla="*/ 1050939 w 3955504"/>
                <a:gd name="connsiteY128" fmla="*/ 1539172 h 2416334"/>
                <a:gd name="connsiteX129" fmla="*/ 1075764 w 3955504"/>
                <a:gd name="connsiteY129" fmla="*/ 1501934 h 2416334"/>
                <a:gd name="connsiteX130" fmla="*/ 1088177 w 3955504"/>
                <a:gd name="connsiteY130" fmla="*/ 1481246 h 2416334"/>
                <a:gd name="connsiteX131" fmla="*/ 1088177 w 3955504"/>
                <a:gd name="connsiteY131" fmla="*/ 1406770 h 2416334"/>
                <a:gd name="connsiteX132" fmla="*/ 1108865 w 3955504"/>
                <a:gd name="connsiteY132" fmla="*/ 1319881 h 2416334"/>
                <a:gd name="connsiteX133" fmla="*/ 1030251 w 3955504"/>
                <a:gd name="connsiteY133" fmla="*/ 1439870 h 2416334"/>
                <a:gd name="connsiteX134" fmla="*/ 1001288 w 3955504"/>
                <a:gd name="connsiteY134" fmla="*/ 1439870 h 2416334"/>
                <a:gd name="connsiteX135" fmla="*/ 1001288 w 3955504"/>
                <a:gd name="connsiteY135" fmla="*/ 1361257 h 2416334"/>
                <a:gd name="connsiteX136" fmla="*/ 1021976 w 3955504"/>
                <a:gd name="connsiteY136" fmla="*/ 1274368 h 2416334"/>
                <a:gd name="connsiteX137" fmla="*/ 1088177 w 3955504"/>
                <a:gd name="connsiteY137" fmla="*/ 1125416 h 2416334"/>
                <a:gd name="connsiteX138" fmla="*/ 1183341 w 3955504"/>
                <a:gd name="connsiteY138" fmla="*/ 1108866 h 2416334"/>
                <a:gd name="connsiteX139" fmla="*/ 1261954 w 3955504"/>
                <a:gd name="connsiteY139" fmla="*/ 1050940 h 2416334"/>
                <a:gd name="connsiteX140" fmla="*/ 1332293 w 3955504"/>
                <a:gd name="connsiteY140" fmla="*/ 1026115 h 2416334"/>
                <a:gd name="connsiteX141" fmla="*/ 1410906 w 3955504"/>
                <a:gd name="connsiteY141" fmla="*/ 1030252 h 2416334"/>
                <a:gd name="connsiteX142" fmla="*/ 1435732 w 3955504"/>
                <a:gd name="connsiteY142" fmla="*/ 1021977 h 2416334"/>
                <a:gd name="connsiteX143" fmla="*/ 1477107 w 3955504"/>
                <a:gd name="connsiteY143" fmla="*/ 1005427 h 2416334"/>
                <a:gd name="connsiteX144" fmla="*/ 1423319 w 3955504"/>
                <a:gd name="connsiteY144" fmla="*/ 976464 h 2416334"/>
                <a:gd name="connsiteX145" fmla="*/ 1377806 w 3955504"/>
                <a:gd name="connsiteY145" fmla="*/ 997152 h 2416334"/>
                <a:gd name="connsiteX146" fmla="*/ 1348843 w 3955504"/>
                <a:gd name="connsiteY146" fmla="*/ 976464 h 2416334"/>
                <a:gd name="connsiteX147" fmla="*/ 1332293 w 3955504"/>
                <a:gd name="connsiteY147" fmla="*/ 914400 h 2416334"/>
                <a:gd name="connsiteX148" fmla="*/ 1204029 w 3955504"/>
                <a:gd name="connsiteY148" fmla="*/ 984739 h 2416334"/>
                <a:gd name="connsiteX149" fmla="*/ 1150240 w 3955504"/>
                <a:gd name="connsiteY149" fmla="*/ 1034390 h 2416334"/>
                <a:gd name="connsiteX150" fmla="*/ 1075764 w 3955504"/>
                <a:gd name="connsiteY150" fmla="*/ 1021977 h 2416334"/>
                <a:gd name="connsiteX151" fmla="*/ 1046801 w 3955504"/>
                <a:gd name="connsiteY151" fmla="*/ 1026115 h 2416334"/>
                <a:gd name="connsiteX152" fmla="*/ 968188 w 3955504"/>
                <a:gd name="connsiteY152" fmla="*/ 976464 h 2416334"/>
                <a:gd name="connsiteX153" fmla="*/ 918537 w 3955504"/>
                <a:gd name="connsiteY153" fmla="*/ 976464 h 2416334"/>
                <a:gd name="connsiteX154" fmla="*/ 901987 w 3955504"/>
                <a:gd name="connsiteY154" fmla="*/ 988876 h 2416334"/>
                <a:gd name="connsiteX155" fmla="*/ 877162 w 3955504"/>
                <a:gd name="connsiteY155" fmla="*/ 976464 h 2416334"/>
                <a:gd name="connsiteX156" fmla="*/ 860611 w 3955504"/>
                <a:gd name="connsiteY156" fmla="*/ 885438 h 2416334"/>
                <a:gd name="connsiteX157" fmla="*/ 901987 w 3955504"/>
                <a:gd name="connsiteY157" fmla="*/ 860612 h 2416334"/>
                <a:gd name="connsiteX158" fmla="*/ 914400 w 3955504"/>
                <a:gd name="connsiteY158" fmla="*/ 839924 h 2416334"/>
                <a:gd name="connsiteX159" fmla="*/ 810961 w 3955504"/>
                <a:gd name="connsiteY159" fmla="*/ 935088 h 2416334"/>
                <a:gd name="connsiteX160" fmla="*/ 761310 w 3955504"/>
                <a:gd name="connsiteY160" fmla="*/ 972326 h 2416334"/>
                <a:gd name="connsiteX161" fmla="*/ 724072 w 3955504"/>
                <a:gd name="connsiteY161" fmla="*/ 1001289 h 2416334"/>
                <a:gd name="connsiteX162" fmla="*/ 686834 w 3955504"/>
                <a:gd name="connsiteY162" fmla="*/ 1026115 h 2416334"/>
                <a:gd name="connsiteX163" fmla="*/ 649596 w 3955504"/>
                <a:gd name="connsiteY163" fmla="*/ 1050940 h 2416334"/>
                <a:gd name="connsiteX164" fmla="*/ 620633 w 3955504"/>
                <a:gd name="connsiteY164" fmla="*/ 1079903 h 2416334"/>
                <a:gd name="connsiteX165" fmla="*/ 525469 w 3955504"/>
                <a:gd name="connsiteY165" fmla="*/ 1063353 h 2416334"/>
                <a:gd name="connsiteX166" fmla="*/ 513057 w 3955504"/>
                <a:gd name="connsiteY166" fmla="*/ 1030252 h 2416334"/>
                <a:gd name="connsiteX167" fmla="*/ 446856 w 3955504"/>
                <a:gd name="connsiteY167" fmla="*/ 1046802 h 2416334"/>
                <a:gd name="connsiteX168" fmla="*/ 405480 w 3955504"/>
                <a:gd name="connsiteY168" fmla="*/ 1059215 h 2416334"/>
                <a:gd name="connsiteX169" fmla="*/ 347554 w 3955504"/>
                <a:gd name="connsiteY169" fmla="*/ 1050940 h 2416334"/>
                <a:gd name="connsiteX170" fmla="*/ 335142 w 3955504"/>
                <a:gd name="connsiteY170" fmla="*/ 1038527 h 2416334"/>
                <a:gd name="connsiteX171" fmla="*/ 380655 w 3955504"/>
                <a:gd name="connsiteY171" fmla="*/ 980601 h 2416334"/>
                <a:gd name="connsiteX172" fmla="*/ 513057 w 3955504"/>
                <a:gd name="connsiteY172" fmla="*/ 827512 h 2416334"/>
                <a:gd name="connsiteX173" fmla="*/ 566845 w 3955504"/>
                <a:gd name="connsiteY173" fmla="*/ 802686 h 2416334"/>
                <a:gd name="connsiteX174" fmla="*/ 628908 w 3955504"/>
                <a:gd name="connsiteY174" fmla="*/ 773724 h 2416334"/>
                <a:gd name="connsiteX175" fmla="*/ 525469 w 3955504"/>
                <a:gd name="connsiteY175" fmla="*/ 773724 h 2416334"/>
                <a:gd name="connsiteX176" fmla="*/ 496506 w 3955504"/>
                <a:gd name="connsiteY176" fmla="*/ 748898 h 2416334"/>
                <a:gd name="connsiteX177" fmla="*/ 463406 w 3955504"/>
                <a:gd name="connsiteY177" fmla="*/ 748898 h 2416334"/>
                <a:gd name="connsiteX178" fmla="*/ 442718 w 3955504"/>
                <a:gd name="connsiteY178" fmla="*/ 761311 h 2416334"/>
                <a:gd name="connsiteX179" fmla="*/ 388930 w 3955504"/>
                <a:gd name="connsiteY179" fmla="*/ 773724 h 2416334"/>
                <a:gd name="connsiteX180" fmla="*/ 335142 w 3955504"/>
                <a:gd name="connsiteY180" fmla="*/ 757173 h 2416334"/>
                <a:gd name="connsiteX181" fmla="*/ 297904 w 3955504"/>
                <a:gd name="connsiteY181" fmla="*/ 724073 h 2416334"/>
                <a:gd name="connsiteX182" fmla="*/ 285491 w 3955504"/>
                <a:gd name="connsiteY182" fmla="*/ 732348 h 2416334"/>
                <a:gd name="connsiteX183" fmla="*/ 227565 w 3955504"/>
                <a:gd name="connsiteY183" fmla="*/ 690972 h 2416334"/>
                <a:gd name="connsiteX184" fmla="*/ 124126 w 3955504"/>
                <a:gd name="connsiteY184" fmla="*/ 686835 h 2416334"/>
                <a:gd name="connsiteX185" fmla="*/ 86888 w 3955504"/>
                <a:gd name="connsiteY185" fmla="*/ 715798 h 2416334"/>
                <a:gd name="connsiteX186" fmla="*/ 0 w 3955504"/>
                <a:gd name="connsiteY186" fmla="*/ 666147 h 2416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3955504" h="2416334">
                  <a:moveTo>
                    <a:pt x="0" y="666147"/>
                  </a:moveTo>
                  <a:lnTo>
                    <a:pt x="57925" y="856475"/>
                  </a:lnTo>
                  <a:lnTo>
                    <a:pt x="86888" y="976464"/>
                  </a:lnTo>
                  <a:lnTo>
                    <a:pt x="82751" y="1121278"/>
                  </a:lnTo>
                  <a:lnTo>
                    <a:pt x="57925" y="1245405"/>
                  </a:lnTo>
                  <a:lnTo>
                    <a:pt x="239978" y="1733637"/>
                  </a:lnTo>
                  <a:lnTo>
                    <a:pt x="513057" y="2259106"/>
                  </a:lnTo>
                  <a:lnTo>
                    <a:pt x="1075764" y="2416334"/>
                  </a:lnTo>
                  <a:lnTo>
                    <a:pt x="1592959" y="2395646"/>
                  </a:lnTo>
                  <a:lnTo>
                    <a:pt x="2101878" y="2325307"/>
                  </a:lnTo>
                  <a:lnTo>
                    <a:pt x="2449433" y="2325307"/>
                  </a:lnTo>
                  <a:lnTo>
                    <a:pt x="3041104" y="2370820"/>
                  </a:lnTo>
                  <a:lnTo>
                    <a:pt x="3074204" y="2337720"/>
                  </a:lnTo>
                  <a:lnTo>
                    <a:pt x="3012141" y="2279794"/>
                  </a:lnTo>
                  <a:lnTo>
                    <a:pt x="3024554" y="2250831"/>
                  </a:lnTo>
                  <a:lnTo>
                    <a:pt x="2983178" y="2122567"/>
                  </a:lnTo>
                  <a:lnTo>
                    <a:pt x="2945940" y="2097742"/>
                  </a:lnTo>
                  <a:lnTo>
                    <a:pt x="3041104" y="1965340"/>
                  </a:lnTo>
                  <a:lnTo>
                    <a:pt x="3057654" y="1977753"/>
                  </a:lnTo>
                  <a:lnTo>
                    <a:pt x="3065929" y="2106017"/>
                  </a:lnTo>
                  <a:lnTo>
                    <a:pt x="3169368" y="2267381"/>
                  </a:lnTo>
                  <a:lnTo>
                    <a:pt x="3206606" y="2271519"/>
                  </a:lnTo>
                  <a:lnTo>
                    <a:pt x="3185918" y="2362545"/>
                  </a:lnTo>
                  <a:lnTo>
                    <a:pt x="3194193" y="2391508"/>
                  </a:lnTo>
                  <a:lnTo>
                    <a:pt x="3219019" y="2151530"/>
                  </a:lnTo>
                  <a:lnTo>
                    <a:pt x="3219019" y="2101879"/>
                  </a:lnTo>
                  <a:lnTo>
                    <a:pt x="3115580" y="2060504"/>
                  </a:lnTo>
                  <a:lnTo>
                    <a:pt x="3123855" y="1961202"/>
                  </a:lnTo>
                  <a:lnTo>
                    <a:pt x="3243844" y="1981890"/>
                  </a:lnTo>
                  <a:lnTo>
                    <a:pt x="3305907" y="1733637"/>
                  </a:lnTo>
                  <a:lnTo>
                    <a:pt x="3264532" y="1733637"/>
                  </a:lnTo>
                  <a:lnTo>
                    <a:pt x="3256257" y="1650886"/>
                  </a:lnTo>
                  <a:lnTo>
                    <a:pt x="3351420" y="1485383"/>
                  </a:lnTo>
                  <a:lnTo>
                    <a:pt x="3587261" y="1340569"/>
                  </a:lnTo>
                  <a:lnTo>
                    <a:pt x="3603811" y="1270230"/>
                  </a:lnTo>
                  <a:lnTo>
                    <a:pt x="3690700" y="1266093"/>
                  </a:lnTo>
                  <a:lnTo>
                    <a:pt x="3707250" y="1232992"/>
                  </a:lnTo>
                  <a:lnTo>
                    <a:pt x="3740351" y="1224717"/>
                  </a:lnTo>
                  <a:lnTo>
                    <a:pt x="3785864" y="1154379"/>
                  </a:lnTo>
                  <a:lnTo>
                    <a:pt x="3703113" y="1220580"/>
                  </a:lnTo>
                  <a:lnTo>
                    <a:pt x="3620362" y="1141966"/>
                  </a:lnTo>
                  <a:lnTo>
                    <a:pt x="3599674" y="1141966"/>
                  </a:lnTo>
                  <a:lnTo>
                    <a:pt x="3595536" y="1042665"/>
                  </a:lnTo>
                  <a:lnTo>
                    <a:pt x="3566573" y="976464"/>
                  </a:lnTo>
                  <a:lnTo>
                    <a:pt x="3574849" y="910263"/>
                  </a:lnTo>
                  <a:lnTo>
                    <a:pt x="3607949" y="831649"/>
                  </a:lnTo>
                  <a:lnTo>
                    <a:pt x="3607949" y="794411"/>
                  </a:lnTo>
                  <a:lnTo>
                    <a:pt x="3690700" y="744761"/>
                  </a:lnTo>
                  <a:lnTo>
                    <a:pt x="3736213" y="662010"/>
                  </a:lnTo>
                  <a:lnTo>
                    <a:pt x="3732076" y="579258"/>
                  </a:lnTo>
                  <a:lnTo>
                    <a:pt x="3781726" y="546158"/>
                  </a:lnTo>
                  <a:lnTo>
                    <a:pt x="3810689" y="579258"/>
                  </a:lnTo>
                  <a:lnTo>
                    <a:pt x="3955504" y="405481"/>
                  </a:lnTo>
                  <a:lnTo>
                    <a:pt x="3947229" y="359968"/>
                  </a:lnTo>
                  <a:lnTo>
                    <a:pt x="3856202" y="314455"/>
                  </a:lnTo>
                  <a:lnTo>
                    <a:pt x="3847927" y="268942"/>
                  </a:lnTo>
                  <a:lnTo>
                    <a:pt x="3794139" y="268942"/>
                  </a:lnTo>
                  <a:lnTo>
                    <a:pt x="3670012" y="4138"/>
                  </a:lnTo>
                  <a:lnTo>
                    <a:pt x="3620362" y="0"/>
                  </a:lnTo>
                  <a:lnTo>
                    <a:pt x="3612087" y="28963"/>
                  </a:lnTo>
                  <a:lnTo>
                    <a:pt x="3508648" y="86889"/>
                  </a:lnTo>
                  <a:lnTo>
                    <a:pt x="3479685" y="78614"/>
                  </a:lnTo>
                  <a:lnTo>
                    <a:pt x="3463134" y="169640"/>
                  </a:lnTo>
                  <a:lnTo>
                    <a:pt x="3450722" y="446857"/>
                  </a:lnTo>
                  <a:lnTo>
                    <a:pt x="3442447" y="488232"/>
                  </a:lnTo>
                  <a:lnTo>
                    <a:pt x="3434172" y="562708"/>
                  </a:lnTo>
                  <a:lnTo>
                    <a:pt x="3376246" y="583396"/>
                  </a:lnTo>
                  <a:lnTo>
                    <a:pt x="3367971" y="612359"/>
                  </a:lnTo>
                  <a:lnTo>
                    <a:pt x="3376246" y="641322"/>
                  </a:lnTo>
                  <a:lnTo>
                    <a:pt x="2867326" y="839924"/>
                  </a:lnTo>
                  <a:lnTo>
                    <a:pt x="2809401" y="930951"/>
                  </a:lnTo>
                  <a:lnTo>
                    <a:pt x="2805263" y="972326"/>
                  </a:lnTo>
                  <a:lnTo>
                    <a:pt x="2792850" y="1026115"/>
                  </a:lnTo>
                  <a:lnTo>
                    <a:pt x="2759750" y="1071628"/>
                  </a:lnTo>
                  <a:lnTo>
                    <a:pt x="2796988" y="1079903"/>
                  </a:lnTo>
                  <a:lnTo>
                    <a:pt x="2784575" y="1150241"/>
                  </a:lnTo>
                  <a:lnTo>
                    <a:pt x="2830088" y="1191617"/>
                  </a:lnTo>
                  <a:lnTo>
                    <a:pt x="2627348" y="1340569"/>
                  </a:lnTo>
                  <a:lnTo>
                    <a:pt x="2507359" y="1348844"/>
                  </a:lnTo>
                  <a:lnTo>
                    <a:pt x="2416333" y="1381944"/>
                  </a:lnTo>
                  <a:lnTo>
                    <a:pt x="2453571" y="1460558"/>
                  </a:lnTo>
                  <a:lnTo>
                    <a:pt x="2441158" y="1522621"/>
                  </a:lnTo>
                  <a:lnTo>
                    <a:pt x="2366682" y="1613648"/>
                  </a:lnTo>
                  <a:lnTo>
                    <a:pt x="2296344" y="1671573"/>
                  </a:lnTo>
                  <a:lnTo>
                    <a:pt x="2184630" y="1762600"/>
                  </a:lnTo>
                  <a:lnTo>
                    <a:pt x="2139116" y="1779150"/>
                  </a:lnTo>
                  <a:lnTo>
                    <a:pt x="2077053" y="1861901"/>
                  </a:lnTo>
                  <a:lnTo>
                    <a:pt x="2035677" y="1870176"/>
                  </a:lnTo>
                  <a:lnTo>
                    <a:pt x="1903276" y="1957065"/>
                  </a:lnTo>
                  <a:lnTo>
                    <a:pt x="1870175" y="1911552"/>
                  </a:lnTo>
                  <a:lnTo>
                    <a:pt x="1795699" y="1911552"/>
                  </a:lnTo>
                  <a:lnTo>
                    <a:pt x="1766736" y="1874314"/>
                  </a:lnTo>
                  <a:lnTo>
                    <a:pt x="1812249" y="1795700"/>
                  </a:lnTo>
                  <a:lnTo>
                    <a:pt x="1816387" y="1750187"/>
                  </a:lnTo>
                  <a:lnTo>
                    <a:pt x="1890863" y="1671573"/>
                  </a:lnTo>
                  <a:lnTo>
                    <a:pt x="1890863" y="1592960"/>
                  </a:lnTo>
                  <a:lnTo>
                    <a:pt x="1870175" y="1555722"/>
                  </a:lnTo>
                  <a:lnTo>
                    <a:pt x="1791562" y="1415045"/>
                  </a:lnTo>
                  <a:lnTo>
                    <a:pt x="1750186" y="1410907"/>
                  </a:lnTo>
                  <a:lnTo>
                    <a:pt x="1700535" y="1485383"/>
                  </a:lnTo>
                  <a:lnTo>
                    <a:pt x="1679848" y="1510209"/>
                  </a:lnTo>
                  <a:lnTo>
                    <a:pt x="1638472" y="1514346"/>
                  </a:lnTo>
                  <a:lnTo>
                    <a:pt x="1617784" y="1452283"/>
                  </a:lnTo>
                  <a:lnTo>
                    <a:pt x="1675710" y="1319881"/>
                  </a:lnTo>
                  <a:lnTo>
                    <a:pt x="1659160" y="1245405"/>
                  </a:lnTo>
                  <a:lnTo>
                    <a:pt x="1634334" y="1208167"/>
                  </a:lnTo>
                  <a:lnTo>
                    <a:pt x="1638472" y="1162654"/>
                  </a:lnTo>
                  <a:lnTo>
                    <a:pt x="1584684" y="1141966"/>
                  </a:lnTo>
                  <a:lnTo>
                    <a:pt x="1497795" y="1133691"/>
                  </a:lnTo>
                  <a:lnTo>
                    <a:pt x="1456420" y="1117141"/>
                  </a:lnTo>
                  <a:lnTo>
                    <a:pt x="1410906" y="1150241"/>
                  </a:lnTo>
                  <a:lnTo>
                    <a:pt x="1444007" y="1162654"/>
                  </a:lnTo>
                  <a:lnTo>
                    <a:pt x="1410906" y="1208167"/>
                  </a:lnTo>
                  <a:lnTo>
                    <a:pt x="1406769" y="1278505"/>
                  </a:lnTo>
                  <a:lnTo>
                    <a:pt x="1381944" y="1307468"/>
                  </a:lnTo>
                  <a:lnTo>
                    <a:pt x="1357118" y="1299193"/>
                  </a:lnTo>
                  <a:lnTo>
                    <a:pt x="1328155" y="1270230"/>
                  </a:lnTo>
                  <a:lnTo>
                    <a:pt x="1266092" y="1357119"/>
                  </a:lnTo>
                  <a:lnTo>
                    <a:pt x="1266092" y="1472971"/>
                  </a:lnTo>
                  <a:lnTo>
                    <a:pt x="1282642" y="1568134"/>
                  </a:lnTo>
                  <a:lnTo>
                    <a:pt x="1336430" y="1655023"/>
                  </a:lnTo>
                  <a:lnTo>
                    <a:pt x="1344706" y="1750187"/>
                  </a:lnTo>
                  <a:lnTo>
                    <a:pt x="1324018" y="1874314"/>
                  </a:lnTo>
                  <a:lnTo>
                    <a:pt x="1299192" y="1977753"/>
                  </a:lnTo>
                  <a:lnTo>
                    <a:pt x="1179203" y="2035678"/>
                  </a:lnTo>
                  <a:lnTo>
                    <a:pt x="1084039" y="1899139"/>
                  </a:lnTo>
                  <a:lnTo>
                    <a:pt x="1092315" y="1799838"/>
                  </a:lnTo>
                  <a:lnTo>
                    <a:pt x="1046801" y="1683986"/>
                  </a:lnTo>
                  <a:lnTo>
                    <a:pt x="1050939" y="1539172"/>
                  </a:lnTo>
                  <a:lnTo>
                    <a:pt x="1075764" y="1501934"/>
                  </a:lnTo>
                  <a:lnTo>
                    <a:pt x="1088177" y="1481246"/>
                  </a:lnTo>
                  <a:lnTo>
                    <a:pt x="1088177" y="1406770"/>
                  </a:lnTo>
                  <a:lnTo>
                    <a:pt x="1108865" y="1319881"/>
                  </a:lnTo>
                  <a:lnTo>
                    <a:pt x="1030251" y="1439870"/>
                  </a:lnTo>
                  <a:lnTo>
                    <a:pt x="1001288" y="1439870"/>
                  </a:lnTo>
                  <a:lnTo>
                    <a:pt x="1001288" y="1361257"/>
                  </a:lnTo>
                  <a:lnTo>
                    <a:pt x="1021976" y="1274368"/>
                  </a:lnTo>
                  <a:lnTo>
                    <a:pt x="1088177" y="1125416"/>
                  </a:lnTo>
                  <a:lnTo>
                    <a:pt x="1183341" y="1108866"/>
                  </a:lnTo>
                  <a:lnTo>
                    <a:pt x="1261954" y="1050940"/>
                  </a:lnTo>
                  <a:lnTo>
                    <a:pt x="1332293" y="1026115"/>
                  </a:lnTo>
                  <a:lnTo>
                    <a:pt x="1410906" y="1030252"/>
                  </a:lnTo>
                  <a:lnTo>
                    <a:pt x="1435732" y="1021977"/>
                  </a:lnTo>
                  <a:lnTo>
                    <a:pt x="1477107" y="1005427"/>
                  </a:lnTo>
                  <a:lnTo>
                    <a:pt x="1423319" y="976464"/>
                  </a:lnTo>
                  <a:lnTo>
                    <a:pt x="1377806" y="997152"/>
                  </a:lnTo>
                  <a:lnTo>
                    <a:pt x="1348843" y="976464"/>
                  </a:lnTo>
                  <a:lnTo>
                    <a:pt x="1332293" y="914400"/>
                  </a:lnTo>
                  <a:lnTo>
                    <a:pt x="1204029" y="984739"/>
                  </a:lnTo>
                  <a:lnTo>
                    <a:pt x="1150240" y="1034390"/>
                  </a:lnTo>
                  <a:lnTo>
                    <a:pt x="1075764" y="1021977"/>
                  </a:lnTo>
                  <a:lnTo>
                    <a:pt x="1046801" y="1026115"/>
                  </a:lnTo>
                  <a:lnTo>
                    <a:pt x="968188" y="976464"/>
                  </a:lnTo>
                  <a:lnTo>
                    <a:pt x="918537" y="976464"/>
                  </a:lnTo>
                  <a:lnTo>
                    <a:pt x="901987" y="988876"/>
                  </a:lnTo>
                  <a:lnTo>
                    <a:pt x="877162" y="976464"/>
                  </a:lnTo>
                  <a:lnTo>
                    <a:pt x="860611" y="885438"/>
                  </a:lnTo>
                  <a:lnTo>
                    <a:pt x="901987" y="860612"/>
                  </a:lnTo>
                  <a:lnTo>
                    <a:pt x="914400" y="839924"/>
                  </a:lnTo>
                  <a:lnTo>
                    <a:pt x="810961" y="935088"/>
                  </a:lnTo>
                  <a:lnTo>
                    <a:pt x="761310" y="972326"/>
                  </a:lnTo>
                  <a:lnTo>
                    <a:pt x="724072" y="1001289"/>
                  </a:lnTo>
                  <a:lnTo>
                    <a:pt x="686834" y="1026115"/>
                  </a:lnTo>
                  <a:lnTo>
                    <a:pt x="649596" y="1050940"/>
                  </a:lnTo>
                  <a:lnTo>
                    <a:pt x="620633" y="1079903"/>
                  </a:lnTo>
                  <a:lnTo>
                    <a:pt x="525469" y="1063353"/>
                  </a:lnTo>
                  <a:lnTo>
                    <a:pt x="513057" y="1030252"/>
                  </a:lnTo>
                  <a:lnTo>
                    <a:pt x="446856" y="1046802"/>
                  </a:lnTo>
                  <a:lnTo>
                    <a:pt x="405480" y="1059215"/>
                  </a:lnTo>
                  <a:lnTo>
                    <a:pt x="347554" y="1050940"/>
                  </a:lnTo>
                  <a:lnTo>
                    <a:pt x="335142" y="1038527"/>
                  </a:lnTo>
                  <a:lnTo>
                    <a:pt x="380655" y="980601"/>
                  </a:lnTo>
                  <a:lnTo>
                    <a:pt x="513057" y="827512"/>
                  </a:lnTo>
                  <a:lnTo>
                    <a:pt x="566845" y="802686"/>
                  </a:lnTo>
                  <a:lnTo>
                    <a:pt x="628908" y="773724"/>
                  </a:lnTo>
                  <a:lnTo>
                    <a:pt x="525469" y="773724"/>
                  </a:lnTo>
                  <a:lnTo>
                    <a:pt x="496506" y="748898"/>
                  </a:lnTo>
                  <a:lnTo>
                    <a:pt x="463406" y="748898"/>
                  </a:lnTo>
                  <a:lnTo>
                    <a:pt x="442718" y="761311"/>
                  </a:lnTo>
                  <a:lnTo>
                    <a:pt x="388930" y="773724"/>
                  </a:lnTo>
                  <a:lnTo>
                    <a:pt x="335142" y="757173"/>
                  </a:lnTo>
                  <a:lnTo>
                    <a:pt x="297904" y="724073"/>
                  </a:lnTo>
                  <a:lnTo>
                    <a:pt x="285491" y="732348"/>
                  </a:lnTo>
                  <a:lnTo>
                    <a:pt x="227565" y="690972"/>
                  </a:lnTo>
                  <a:lnTo>
                    <a:pt x="124126" y="686835"/>
                  </a:lnTo>
                  <a:lnTo>
                    <a:pt x="86888" y="715798"/>
                  </a:lnTo>
                  <a:lnTo>
                    <a:pt x="0" y="66614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" name="Forme libre 223"/>
            <p:cNvSpPr/>
            <p:nvPr/>
          </p:nvSpPr>
          <p:spPr>
            <a:xfrm>
              <a:off x="952500" y="1238250"/>
              <a:ext cx="3352800" cy="3305175"/>
            </a:xfrm>
            <a:custGeom>
              <a:avLst/>
              <a:gdLst>
                <a:gd name="connsiteX0" fmla="*/ 2200275 w 3352800"/>
                <a:gd name="connsiteY0" fmla="*/ 428625 h 3305175"/>
                <a:gd name="connsiteX1" fmla="*/ 2762250 w 3352800"/>
                <a:gd name="connsiteY1" fmla="*/ 1590675 h 3305175"/>
                <a:gd name="connsiteX2" fmla="*/ 3019425 w 3352800"/>
                <a:gd name="connsiteY2" fmla="*/ 2343150 h 3305175"/>
                <a:gd name="connsiteX3" fmla="*/ 3200400 w 3352800"/>
                <a:gd name="connsiteY3" fmla="*/ 2924175 h 3305175"/>
                <a:gd name="connsiteX4" fmla="*/ 3352800 w 3352800"/>
                <a:gd name="connsiteY4" fmla="*/ 3295650 h 3305175"/>
                <a:gd name="connsiteX5" fmla="*/ 2009775 w 3352800"/>
                <a:gd name="connsiteY5" fmla="*/ 3305175 h 3305175"/>
                <a:gd name="connsiteX6" fmla="*/ 1352550 w 3352800"/>
                <a:gd name="connsiteY6" fmla="*/ 3228975 h 3305175"/>
                <a:gd name="connsiteX7" fmla="*/ 838200 w 3352800"/>
                <a:gd name="connsiteY7" fmla="*/ 2895600 h 3305175"/>
                <a:gd name="connsiteX8" fmla="*/ 600075 w 3352800"/>
                <a:gd name="connsiteY8" fmla="*/ 2676525 h 3305175"/>
                <a:gd name="connsiteX9" fmla="*/ 219075 w 3352800"/>
                <a:gd name="connsiteY9" fmla="*/ 2133600 h 3305175"/>
                <a:gd name="connsiteX10" fmla="*/ 85725 w 3352800"/>
                <a:gd name="connsiteY10" fmla="*/ 1457325 h 3305175"/>
                <a:gd name="connsiteX11" fmla="*/ 9525 w 3352800"/>
                <a:gd name="connsiteY11" fmla="*/ 790575 h 3305175"/>
                <a:gd name="connsiteX12" fmla="*/ 0 w 3352800"/>
                <a:gd name="connsiteY12" fmla="*/ 371475 h 3305175"/>
                <a:gd name="connsiteX13" fmla="*/ 76200 w 3352800"/>
                <a:gd name="connsiteY13" fmla="*/ 352425 h 3305175"/>
                <a:gd name="connsiteX14" fmla="*/ 142875 w 3352800"/>
                <a:gd name="connsiteY14" fmla="*/ 266700 h 3305175"/>
                <a:gd name="connsiteX15" fmla="*/ 161925 w 3352800"/>
                <a:gd name="connsiteY15" fmla="*/ 180975 h 3305175"/>
                <a:gd name="connsiteX16" fmla="*/ 171450 w 3352800"/>
                <a:gd name="connsiteY16" fmla="*/ 66675 h 3305175"/>
                <a:gd name="connsiteX17" fmla="*/ 142875 w 3352800"/>
                <a:gd name="connsiteY17" fmla="*/ 0 h 3305175"/>
                <a:gd name="connsiteX18" fmla="*/ 685800 w 3352800"/>
                <a:gd name="connsiteY18" fmla="*/ 161925 h 3305175"/>
                <a:gd name="connsiteX19" fmla="*/ 1371600 w 3352800"/>
                <a:gd name="connsiteY19" fmla="*/ 304800 h 3305175"/>
                <a:gd name="connsiteX20" fmla="*/ 1828800 w 3352800"/>
                <a:gd name="connsiteY20" fmla="*/ 381000 h 3305175"/>
                <a:gd name="connsiteX21" fmla="*/ 1943100 w 3352800"/>
                <a:gd name="connsiteY21" fmla="*/ 390525 h 3305175"/>
                <a:gd name="connsiteX22" fmla="*/ 2038350 w 3352800"/>
                <a:gd name="connsiteY22" fmla="*/ 409575 h 3305175"/>
                <a:gd name="connsiteX23" fmla="*/ 2200275 w 3352800"/>
                <a:gd name="connsiteY23" fmla="*/ 428625 h 330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52800" h="3305175">
                  <a:moveTo>
                    <a:pt x="2200275" y="428625"/>
                  </a:moveTo>
                  <a:lnTo>
                    <a:pt x="2762250" y="1590675"/>
                  </a:lnTo>
                  <a:lnTo>
                    <a:pt x="3019425" y="2343150"/>
                  </a:lnTo>
                  <a:lnTo>
                    <a:pt x="3200400" y="2924175"/>
                  </a:lnTo>
                  <a:lnTo>
                    <a:pt x="3352800" y="3295650"/>
                  </a:lnTo>
                  <a:lnTo>
                    <a:pt x="2009775" y="3305175"/>
                  </a:lnTo>
                  <a:lnTo>
                    <a:pt x="1352550" y="3228975"/>
                  </a:lnTo>
                  <a:lnTo>
                    <a:pt x="838200" y="2895600"/>
                  </a:lnTo>
                  <a:lnTo>
                    <a:pt x="600075" y="2676525"/>
                  </a:lnTo>
                  <a:lnTo>
                    <a:pt x="219075" y="2133600"/>
                  </a:lnTo>
                  <a:lnTo>
                    <a:pt x="85725" y="1457325"/>
                  </a:lnTo>
                  <a:lnTo>
                    <a:pt x="9525" y="790575"/>
                  </a:lnTo>
                  <a:lnTo>
                    <a:pt x="0" y="371475"/>
                  </a:lnTo>
                  <a:lnTo>
                    <a:pt x="76200" y="352425"/>
                  </a:lnTo>
                  <a:lnTo>
                    <a:pt x="142875" y="266700"/>
                  </a:lnTo>
                  <a:lnTo>
                    <a:pt x="161925" y="180975"/>
                  </a:lnTo>
                  <a:lnTo>
                    <a:pt x="171450" y="66675"/>
                  </a:lnTo>
                  <a:lnTo>
                    <a:pt x="142875" y="0"/>
                  </a:lnTo>
                  <a:lnTo>
                    <a:pt x="685800" y="161925"/>
                  </a:lnTo>
                  <a:lnTo>
                    <a:pt x="1371600" y="304800"/>
                  </a:lnTo>
                  <a:lnTo>
                    <a:pt x="1828800" y="381000"/>
                  </a:lnTo>
                  <a:lnTo>
                    <a:pt x="1943100" y="390525"/>
                  </a:lnTo>
                  <a:lnTo>
                    <a:pt x="2038350" y="409575"/>
                  </a:lnTo>
                  <a:lnTo>
                    <a:pt x="2200275" y="42862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/>
            <p:cNvGrpSpPr/>
            <p:nvPr/>
          </p:nvGrpSpPr>
          <p:grpSpPr>
            <a:xfrm>
              <a:off x="334370" y="1037230"/>
              <a:ext cx="8625385" cy="5553575"/>
              <a:chOff x="334370" y="1037230"/>
              <a:chExt cx="8625385" cy="5553575"/>
            </a:xfrm>
          </p:grpSpPr>
          <p:sp>
            <p:nvSpPr>
              <p:cNvPr id="4" name="Forme libre 3"/>
              <p:cNvSpPr/>
              <p:nvPr/>
            </p:nvSpPr>
            <p:spPr>
              <a:xfrm>
                <a:off x="2872854" y="1037230"/>
                <a:ext cx="6086901" cy="4148919"/>
              </a:xfrm>
              <a:custGeom>
                <a:avLst/>
                <a:gdLst>
                  <a:gd name="connsiteX0" fmla="*/ 4667534 w 6086901"/>
                  <a:gd name="connsiteY0" fmla="*/ 4148919 h 4148919"/>
                  <a:gd name="connsiteX1" fmla="*/ 4647062 w 6086901"/>
                  <a:gd name="connsiteY1" fmla="*/ 4026089 h 4148919"/>
                  <a:gd name="connsiteX2" fmla="*/ 4660710 w 6086901"/>
                  <a:gd name="connsiteY2" fmla="*/ 4012442 h 4148919"/>
                  <a:gd name="connsiteX3" fmla="*/ 4688006 w 6086901"/>
                  <a:gd name="connsiteY3" fmla="*/ 3835021 h 4148919"/>
                  <a:gd name="connsiteX4" fmla="*/ 4708477 w 6086901"/>
                  <a:gd name="connsiteY4" fmla="*/ 3807725 h 4148919"/>
                  <a:gd name="connsiteX5" fmla="*/ 4701653 w 6086901"/>
                  <a:gd name="connsiteY5" fmla="*/ 3732663 h 4148919"/>
                  <a:gd name="connsiteX6" fmla="*/ 4735773 w 6086901"/>
                  <a:gd name="connsiteY6" fmla="*/ 3732663 h 4148919"/>
                  <a:gd name="connsiteX7" fmla="*/ 4797188 w 6086901"/>
                  <a:gd name="connsiteY7" fmla="*/ 3671248 h 4148919"/>
                  <a:gd name="connsiteX8" fmla="*/ 4885898 w 6086901"/>
                  <a:gd name="connsiteY8" fmla="*/ 3568889 h 4148919"/>
                  <a:gd name="connsiteX9" fmla="*/ 4933665 w 6086901"/>
                  <a:gd name="connsiteY9" fmla="*/ 3487003 h 4148919"/>
                  <a:gd name="connsiteX10" fmla="*/ 4981433 w 6086901"/>
                  <a:gd name="connsiteY10" fmla="*/ 3425588 h 4148919"/>
                  <a:gd name="connsiteX11" fmla="*/ 4988256 w 6086901"/>
                  <a:gd name="connsiteY11" fmla="*/ 3391469 h 4148919"/>
                  <a:gd name="connsiteX12" fmla="*/ 5049671 w 6086901"/>
                  <a:gd name="connsiteY12" fmla="*/ 3309582 h 4148919"/>
                  <a:gd name="connsiteX13" fmla="*/ 5076967 w 6086901"/>
                  <a:gd name="connsiteY13" fmla="*/ 3275463 h 4148919"/>
                  <a:gd name="connsiteX14" fmla="*/ 5138382 w 6086901"/>
                  <a:gd name="connsiteY14" fmla="*/ 3254991 h 4148919"/>
                  <a:gd name="connsiteX15" fmla="*/ 5152030 w 6086901"/>
                  <a:gd name="connsiteY15" fmla="*/ 3200400 h 4148919"/>
                  <a:gd name="connsiteX16" fmla="*/ 5247564 w 6086901"/>
                  <a:gd name="connsiteY16" fmla="*/ 3063922 h 4148919"/>
                  <a:gd name="connsiteX17" fmla="*/ 5295331 w 6086901"/>
                  <a:gd name="connsiteY17" fmla="*/ 3057098 h 4148919"/>
                  <a:gd name="connsiteX18" fmla="*/ 5349922 w 6086901"/>
                  <a:gd name="connsiteY18" fmla="*/ 2995683 h 4148919"/>
                  <a:gd name="connsiteX19" fmla="*/ 5349922 w 6086901"/>
                  <a:gd name="connsiteY19" fmla="*/ 2995683 h 4148919"/>
                  <a:gd name="connsiteX20" fmla="*/ 5261212 w 6086901"/>
                  <a:gd name="connsiteY20" fmla="*/ 3022979 h 4148919"/>
                  <a:gd name="connsiteX21" fmla="*/ 5254388 w 6086901"/>
                  <a:gd name="connsiteY21" fmla="*/ 3009331 h 4148919"/>
                  <a:gd name="connsiteX22" fmla="*/ 5295331 w 6086901"/>
                  <a:gd name="connsiteY22" fmla="*/ 2975212 h 4148919"/>
                  <a:gd name="connsiteX23" fmla="*/ 5295331 w 6086901"/>
                  <a:gd name="connsiteY23" fmla="*/ 2913797 h 4148919"/>
                  <a:gd name="connsiteX24" fmla="*/ 5268036 w 6086901"/>
                  <a:gd name="connsiteY24" fmla="*/ 2913797 h 4148919"/>
                  <a:gd name="connsiteX25" fmla="*/ 5315803 w 6086901"/>
                  <a:gd name="connsiteY25" fmla="*/ 2866030 h 4148919"/>
                  <a:gd name="connsiteX26" fmla="*/ 5363570 w 6086901"/>
                  <a:gd name="connsiteY26" fmla="*/ 2872854 h 4148919"/>
                  <a:gd name="connsiteX27" fmla="*/ 5418161 w 6086901"/>
                  <a:gd name="connsiteY27" fmla="*/ 2777319 h 4148919"/>
                  <a:gd name="connsiteX28" fmla="*/ 5390865 w 6086901"/>
                  <a:gd name="connsiteY28" fmla="*/ 2715904 h 4148919"/>
                  <a:gd name="connsiteX29" fmla="*/ 5363570 w 6086901"/>
                  <a:gd name="connsiteY29" fmla="*/ 2763671 h 4148919"/>
                  <a:gd name="connsiteX30" fmla="*/ 5302155 w 6086901"/>
                  <a:gd name="connsiteY30" fmla="*/ 2756848 h 4148919"/>
                  <a:gd name="connsiteX31" fmla="*/ 5240740 w 6086901"/>
                  <a:gd name="connsiteY31" fmla="*/ 2777319 h 4148919"/>
                  <a:gd name="connsiteX32" fmla="*/ 5233916 w 6086901"/>
                  <a:gd name="connsiteY32" fmla="*/ 2709080 h 4148919"/>
                  <a:gd name="connsiteX33" fmla="*/ 5268036 w 6086901"/>
                  <a:gd name="connsiteY33" fmla="*/ 2736376 h 4148919"/>
                  <a:gd name="connsiteX34" fmla="*/ 5349922 w 6086901"/>
                  <a:gd name="connsiteY34" fmla="*/ 2674961 h 4148919"/>
                  <a:gd name="connsiteX35" fmla="*/ 5315803 w 6086901"/>
                  <a:gd name="connsiteY35" fmla="*/ 2552131 h 4148919"/>
                  <a:gd name="connsiteX36" fmla="*/ 5158853 w 6086901"/>
                  <a:gd name="connsiteY36" fmla="*/ 2552131 h 4148919"/>
                  <a:gd name="connsiteX37" fmla="*/ 5240740 w 6086901"/>
                  <a:gd name="connsiteY37" fmla="*/ 2518012 h 4148919"/>
                  <a:gd name="connsiteX38" fmla="*/ 5186149 w 6086901"/>
                  <a:gd name="connsiteY38" fmla="*/ 2483892 h 4148919"/>
                  <a:gd name="connsiteX39" fmla="*/ 5213445 w 6086901"/>
                  <a:gd name="connsiteY39" fmla="*/ 2442949 h 4148919"/>
                  <a:gd name="connsiteX40" fmla="*/ 5158853 w 6086901"/>
                  <a:gd name="connsiteY40" fmla="*/ 2402006 h 4148919"/>
                  <a:gd name="connsiteX41" fmla="*/ 5165677 w 6086901"/>
                  <a:gd name="connsiteY41" fmla="*/ 2381534 h 4148919"/>
                  <a:gd name="connsiteX42" fmla="*/ 5199797 w 6086901"/>
                  <a:gd name="connsiteY42" fmla="*/ 2381534 h 4148919"/>
                  <a:gd name="connsiteX43" fmla="*/ 5206621 w 6086901"/>
                  <a:gd name="connsiteY43" fmla="*/ 2367886 h 4148919"/>
                  <a:gd name="connsiteX44" fmla="*/ 5152030 w 6086901"/>
                  <a:gd name="connsiteY44" fmla="*/ 2299648 h 4148919"/>
                  <a:gd name="connsiteX45" fmla="*/ 5172501 w 6086901"/>
                  <a:gd name="connsiteY45" fmla="*/ 2279176 h 4148919"/>
                  <a:gd name="connsiteX46" fmla="*/ 5152030 w 6086901"/>
                  <a:gd name="connsiteY46" fmla="*/ 2258704 h 4148919"/>
                  <a:gd name="connsiteX47" fmla="*/ 5117910 w 6086901"/>
                  <a:gd name="connsiteY47" fmla="*/ 2135874 h 4148919"/>
                  <a:gd name="connsiteX48" fmla="*/ 5083791 w 6086901"/>
                  <a:gd name="connsiteY48" fmla="*/ 2115403 h 4148919"/>
                  <a:gd name="connsiteX49" fmla="*/ 5152030 w 6086901"/>
                  <a:gd name="connsiteY49" fmla="*/ 2019869 h 4148919"/>
                  <a:gd name="connsiteX50" fmla="*/ 5158853 w 6086901"/>
                  <a:gd name="connsiteY50" fmla="*/ 2142698 h 4148919"/>
                  <a:gd name="connsiteX51" fmla="*/ 5199797 w 6086901"/>
                  <a:gd name="connsiteY51" fmla="*/ 2190466 h 4148919"/>
                  <a:gd name="connsiteX52" fmla="*/ 5206621 w 6086901"/>
                  <a:gd name="connsiteY52" fmla="*/ 2204113 h 4148919"/>
                  <a:gd name="connsiteX53" fmla="*/ 5261212 w 6086901"/>
                  <a:gd name="connsiteY53" fmla="*/ 2299648 h 4148919"/>
                  <a:gd name="connsiteX54" fmla="*/ 5308979 w 6086901"/>
                  <a:gd name="connsiteY54" fmla="*/ 2306471 h 4148919"/>
                  <a:gd name="connsiteX55" fmla="*/ 5274859 w 6086901"/>
                  <a:gd name="connsiteY55" fmla="*/ 2367886 h 4148919"/>
                  <a:gd name="connsiteX56" fmla="*/ 5308979 w 6086901"/>
                  <a:gd name="connsiteY56" fmla="*/ 2429301 h 4148919"/>
                  <a:gd name="connsiteX57" fmla="*/ 5343098 w 6086901"/>
                  <a:gd name="connsiteY57" fmla="*/ 2340591 h 4148919"/>
                  <a:gd name="connsiteX58" fmla="*/ 5356746 w 6086901"/>
                  <a:gd name="connsiteY58" fmla="*/ 2115403 h 4148919"/>
                  <a:gd name="connsiteX59" fmla="*/ 5254388 w 6086901"/>
                  <a:gd name="connsiteY59" fmla="*/ 2074460 h 4148919"/>
                  <a:gd name="connsiteX60" fmla="*/ 5254388 w 6086901"/>
                  <a:gd name="connsiteY60" fmla="*/ 2006221 h 4148919"/>
                  <a:gd name="connsiteX61" fmla="*/ 5349922 w 6086901"/>
                  <a:gd name="connsiteY61" fmla="*/ 2026692 h 4148919"/>
                  <a:gd name="connsiteX62" fmla="*/ 5356746 w 6086901"/>
                  <a:gd name="connsiteY62" fmla="*/ 2060812 h 4148919"/>
                  <a:gd name="connsiteX63" fmla="*/ 5404513 w 6086901"/>
                  <a:gd name="connsiteY63" fmla="*/ 1931158 h 4148919"/>
                  <a:gd name="connsiteX64" fmla="*/ 5404513 w 6086901"/>
                  <a:gd name="connsiteY64" fmla="*/ 1931158 h 4148919"/>
                  <a:gd name="connsiteX65" fmla="*/ 5445456 w 6086901"/>
                  <a:gd name="connsiteY65" fmla="*/ 1746913 h 4148919"/>
                  <a:gd name="connsiteX66" fmla="*/ 5397689 w 6086901"/>
                  <a:gd name="connsiteY66" fmla="*/ 1733266 h 4148919"/>
                  <a:gd name="connsiteX67" fmla="*/ 5397689 w 6086901"/>
                  <a:gd name="connsiteY67" fmla="*/ 1665027 h 4148919"/>
                  <a:gd name="connsiteX68" fmla="*/ 5479576 w 6086901"/>
                  <a:gd name="connsiteY68" fmla="*/ 1521725 h 4148919"/>
                  <a:gd name="connsiteX69" fmla="*/ 5704764 w 6086901"/>
                  <a:gd name="connsiteY69" fmla="*/ 1385248 h 4148919"/>
                  <a:gd name="connsiteX70" fmla="*/ 5732059 w 6086901"/>
                  <a:gd name="connsiteY70" fmla="*/ 1317009 h 4148919"/>
                  <a:gd name="connsiteX71" fmla="*/ 5759355 w 6086901"/>
                  <a:gd name="connsiteY71" fmla="*/ 1310185 h 4148919"/>
                  <a:gd name="connsiteX72" fmla="*/ 5807122 w 6086901"/>
                  <a:gd name="connsiteY72" fmla="*/ 1310185 h 4148919"/>
                  <a:gd name="connsiteX73" fmla="*/ 5834418 w 6086901"/>
                  <a:gd name="connsiteY73" fmla="*/ 1262418 h 4148919"/>
                  <a:gd name="connsiteX74" fmla="*/ 5861713 w 6086901"/>
                  <a:gd name="connsiteY74" fmla="*/ 1276066 h 4148919"/>
                  <a:gd name="connsiteX75" fmla="*/ 5936776 w 6086901"/>
                  <a:gd name="connsiteY75" fmla="*/ 1173707 h 4148919"/>
                  <a:gd name="connsiteX76" fmla="*/ 5868537 w 6086901"/>
                  <a:gd name="connsiteY76" fmla="*/ 1132764 h 4148919"/>
                  <a:gd name="connsiteX77" fmla="*/ 5868537 w 6086901"/>
                  <a:gd name="connsiteY77" fmla="*/ 1194179 h 4148919"/>
                  <a:gd name="connsiteX78" fmla="*/ 5854889 w 6086901"/>
                  <a:gd name="connsiteY78" fmla="*/ 1221474 h 4148919"/>
                  <a:gd name="connsiteX79" fmla="*/ 5813946 w 6086901"/>
                  <a:gd name="connsiteY79" fmla="*/ 1214651 h 4148919"/>
                  <a:gd name="connsiteX80" fmla="*/ 5752531 w 6086901"/>
                  <a:gd name="connsiteY80" fmla="*/ 1153236 h 4148919"/>
                  <a:gd name="connsiteX81" fmla="*/ 5725236 w 6086901"/>
                  <a:gd name="connsiteY81" fmla="*/ 1146412 h 4148919"/>
                  <a:gd name="connsiteX82" fmla="*/ 5725236 w 6086901"/>
                  <a:gd name="connsiteY82" fmla="*/ 1084997 h 4148919"/>
                  <a:gd name="connsiteX83" fmla="*/ 5732059 w 6086901"/>
                  <a:gd name="connsiteY83" fmla="*/ 1057701 h 4148919"/>
                  <a:gd name="connsiteX84" fmla="*/ 5711588 w 6086901"/>
                  <a:gd name="connsiteY84" fmla="*/ 1044054 h 4148919"/>
                  <a:gd name="connsiteX85" fmla="*/ 5704764 w 6086901"/>
                  <a:gd name="connsiteY85" fmla="*/ 975815 h 4148919"/>
                  <a:gd name="connsiteX86" fmla="*/ 5711588 w 6086901"/>
                  <a:gd name="connsiteY86" fmla="*/ 928048 h 4148919"/>
                  <a:gd name="connsiteX87" fmla="*/ 5738883 w 6086901"/>
                  <a:gd name="connsiteY87" fmla="*/ 873457 h 4148919"/>
                  <a:gd name="connsiteX88" fmla="*/ 5745707 w 6086901"/>
                  <a:gd name="connsiteY88" fmla="*/ 818866 h 4148919"/>
                  <a:gd name="connsiteX89" fmla="*/ 5813946 w 6086901"/>
                  <a:gd name="connsiteY89" fmla="*/ 784746 h 4148919"/>
                  <a:gd name="connsiteX90" fmla="*/ 5813946 w 6086901"/>
                  <a:gd name="connsiteY90" fmla="*/ 784746 h 4148919"/>
                  <a:gd name="connsiteX91" fmla="*/ 5861713 w 6086901"/>
                  <a:gd name="connsiteY91" fmla="*/ 696036 h 4148919"/>
                  <a:gd name="connsiteX92" fmla="*/ 5868537 w 6086901"/>
                  <a:gd name="connsiteY92" fmla="*/ 648269 h 4148919"/>
                  <a:gd name="connsiteX93" fmla="*/ 5861713 w 6086901"/>
                  <a:gd name="connsiteY93" fmla="*/ 607325 h 4148919"/>
                  <a:gd name="connsiteX94" fmla="*/ 5895833 w 6086901"/>
                  <a:gd name="connsiteY94" fmla="*/ 600501 h 4148919"/>
                  <a:gd name="connsiteX95" fmla="*/ 5909480 w 6086901"/>
                  <a:gd name="connsiteY95" fmla="*/ 620973 h 4148919"/>
                  <a:gd name="connsiteX96" fmla="*/ 5970895 w 6086901"/>
                  <a:gd name="connsiteY96" fmla="*/ 566382 h 4148919"/>
                  <a:gd name="connsiteX97" fmla="*/ 6086901 w 6086901"/>
                  <a:gd name="connsiteY97" fmla="*/ 443552 h 4148919"/>
                  <a:gd name="connsiteX98" fmla="*/ 6086901 w 6086901"/>
                  <a:gd name="connsiteY98" fmla="*/ 382137 h 4148919"/>
                  <a:gd name="connsiteX99" fmla="*/ 6045958 w 6086901"/>
                  <a:gd name="connsiteY99" fmla="*/ 348018 h 4148919"/>
                  <a:gd name="connsiteX100" fmla="*/ 5991367 w 6086901"/>
                  <a:gd name="connsiteY100" fmla="*/ 320722 h 4148919"/>
                  <a:gd name="connsiteX101" fmla="*/ 5970895 w 6086901"/>
                  <a:gd name="connsiteY101" fmla="*/ 279779 h 4148919"/>
                  <a:gd name="connsiteX102" fmla="*/ 5916304 w 6086901"/>
                  <a:gd name="connsiteY102" fmla="*/ 266131 h 4148919"/>
                  <a:gd name="connsiteX103" fmla="*/ 5820770 w 6086901"/>
                  <a:gd name="connsiteY103" fmla="*/ 47767 h 4148919"/>
                  <a:gd name="connsiteX104" fmla="*/ 5793474 w 6086901"/>
                  <a:gd name="connsiteY104" fmla="*/ 6824 h 4148919"/>
                  <a:gd name="connsiteX105" fmla="*/ 5732059 w 6086901"/>
                  <a:gd name="connsiteY105" fmla="*/ 0 h 4148919"/>
                  <a:gd name="connsiteX106" fmla="*/ 5704764 w 6086901"/>
                  <a:gd name="connsiteY106" fmla="*/ 40943 h 4148919"/>
                  <a:gd name="connsiteX107" fmla="*/ 5622877 w 6086901"/>
                  <a:gd name="connsiteY107" fmla="*/ 88710 h 4148919"/>
                  <a:gd name="connsiteX108" fmla="*/ 5588758 w 6086901"/>
                  <a:gd name="connsiteY108" fmla="*/ 61415 h 4148919"/>
                  <a:gd name="connsiteX109" fmla="*/ 5554639 w 6086901"/>
                  <a:gd name="connsiteY109" fmla="*/ 191069 h 4148919"/>
                  <a:gd name="connsiteX110" fmla="*/ 5547815 w 6086901"/>
                  <a:gd name="connsiteY110" fmla="*/ 464024 h 4148919"/>
                  <a:gd name="connsiteX111" fmla="*/ 5534167 w 6086901"/>
                  <a:gd name="connsiteY111" fmla="*/ 484495 h 4148919"/>
                  <a:gd name="connsiteX112" fmla="*/ 5527343 w 6086901"/>
                  <a:gd name="connsiteY112" fmla="*/ 573206 h 4148919"/>
                  <a:gd name="connsiteX113" fmla="*/ 5472752 w 6086901"/>
                  <a:gd name="connsiteY113" fmla="*/ 586854 h 4148919"/>
                  <a:gd name="connsiteX114" fmla="*/ 5472752 w 6086901"/>
                  <a:gd name="connsiteY114" fmla="*/ 607325 h 4148919"/>
                  <a:gd name="connsiteX115" fmla="*/ 5452280 w 6086901"/>
                  <a:gd name="connsiteY115" fmla="*/ 627797 h 4148919"/>
                  <a:gd name="connsiteX116" fmla="*/ 5465928 w 6086901"/>
                  <a:gd name="connsiteY116" fmla="*/ 648269 h 4148919"/>
                  <a:gd name="connsiteX117" fmla="*/ 4974609 w 6086901"/>
                  <a:gd name="connsiteY117" fmla="*/ 839337 h 4148919"/>
                  <a:gd name="connsiteX118" fmla="*/ 4899546 w 6086901"/>
                  <a:gd name="connsiteY118" fmla="*/ 934871 h 4148919"/>
                  <a:gd name="connsiteX119" fmla="*/ 4899546 w 6086901"/>
                  <a:gd name="connsiteY119" fmla="*/ 989463 h 4148919"/>
                  <a:gd name="connsiteX120" fmla="*/ 4885898 w 6086901"/>
                  <a:gd name="connsiteY120" fmla="*/ 1037230 h 4148919"/>
                  <a:gd name="connsiteX121" fmla="*/ 4838131 w 6086901"/>
                  <a:gd name="connsiteY121" fmla="*/ 1098645 h 4148919"/>
                  <a:gd name="connsiteX122" fmla="*/ 4885898 w 6086901"/>
                  <a:gd name="connsiteY122" fmla="*/ 1112292 h 4148919"/>
                  <a:gd name="connsiteX123" fmla="*/ 4872250 w 6086901"/>
                  <a:gd name="connsiteY123" fmla="*/ 1166883 h 4148919"/>
                  <a:gd name="connsiteX124" fmla="*/ 4920018 w 6086901"/>
                  <a:gd name="connsiteY124" fmla="*/ 1221474 h 4148919"/>
                  <a:gd name="connsiteX125" fmla="*/ 4810836 w 6086901"/>
                  <a:gd name="connsiteY125" fmla="*/ 1282889 h 4148919"/>
                  <a:gd name="connsiteX126" fmla="*/ 4735773 w 6086901"/>
                  <a:gd name="connsiteY126" fmla="*/ 1344304 h 4148919"/>
                  <a:gd name="connsiteX127" fmla="*/ 4667534 w 6086901"/>
                  <a:gd name="connsiteY127" fmla="*/ 1344304 h 4148919"/>
                  <a:gd name="connsiteX128" fmla="*/ 4633415 w 6086901"/>
                  <a:gd name="connsiteY128" fmla="*/ 1344304 h 4148919"/>
                  <a:gd name="connsiteX129" fmla="*/ 4544704 w 6086901"/>
                  <a:gd name="connsiteY129" fmla="*/ 1371600 h 4148919"/>
                  <a:gd name="connsiteX130" fmla="*/ 4503761 w 6086901"/>
                  <a:gd name="connsiteY130" fmla="*/ 1398895 h 4148919"/>
                  <a:gd name="connsiteX131" fmla="*/ 4531056 w 6086901"/>
                  <a:gd name="connsiteY131" fmla="*/ 1473958 h 4148919"/>
                  <a:gd name="connsiteX132" fmla="*/ 4551528 w 6086901"/>
                  <a:gd name="connsiteY132" fmla="*/ 1494430 h 4148919"/>
                  <a:gd name="connsiteX133" fmla="*/ 4510585 w 6086901"/>
                  <a:gd name="connsiteY133" fmla="*/ 1576316 h 4148919"/>
                  <a:gd name="connsiteX134" fmla="*/ 4462818 w 6086901"/>
                  <a:gd name="connsiteY134" fmla="*/ 1617260 h 4148919"/>
                  <a:gd name="connsiteX135" fmla="*/ 4435522 w 6086901"/>
                  <a:gd name="connsiteY135" fmla="*/ 1637731 h 4148919"/>
                  <a:gd name="connsiteX136" fmla="*/ 4394579 w 6086901"/>
                  <a:gd name="connsiteY136" fmla="*/ 1685498 h 4148919"/>
                  <a:gd name="connsiteX137" fmla="*/ 4326340 w 6086901"/>
                  <a:gd name="connsiteY137" fmla="*/ 1740089 h 4148919"/>
                  <a:gd name="connsiteX138" fmla="*/ 4251277 w 6086901"/>
                  <a:gd name="connsiteY138" fmla="*/ 1781033 h 4148919"/>
                  <a:gd name="connsiteX139" fmla="*/ 4189862 w 6086901"/>
                  <a:gd name="connsiteY139" fmla="*/ 1862919 h 4148919"/>
                  <a:gd name="connsiteX140" fmla="*/ 4155743 w 6086901"/>
                  <a:gd name="connsiteY140" fmla="*/ 1862919 h 4148919"/>
                  <a:gd name="connsiteX141" fmla="*/ 4026089 w 6086901"/>
                  <a:gd name="connsiteY141" fmla="*/ 1951630 h 4148919"/>
                  <a:gd name="connsiteX142" fmla="*/ 3991970 w 6086901"/>
                  <a:gd name="connsiteY142" fmla="*/ 1917510 h 4148919"/>
                  <a:gd name="connsiteX143" fmla="*/ 3916907 w 6086901"/>
                  <a:gd name="connsiteY143" fmla="*/ 1910686 h 4148919"/>
                  <a:gd name="connsiteX144" fmla="*/ 3903259 w 6086901"/>
                  <a:gd name="connsiteY144" fmla="*/ 1897039 h 4148919"/>
                  <a:gd name="connsiteX145" fmla="*/ 3951027 w 6086901"/>
                  <a:gd name="connsiteY145" fmla="*/ 1821976 h 4148919"/>
                  <a:gd name="connsiteX146" fmla="*/ 3951027 w 6086901"/>
                  <a:gd name="connsiteY146" fmla="*/ 1781033 h 4148919"/>
                  <a:gd name="connsiteX147" fmla="*/ 4012442 w 6086901"/>
                  <a:gd name="connsiteY147" fmla="*/ 1726442 h 4148919"/>
                  <a:gd name="connsiteX148" fmla="*/ 4026089 w 6086901"/>
                  <a:gd name="connsiteY148" fmla="*/ 1692322 h 4148919"/>
                  <a:gd name="connsiteX149" fmla="*/ 4019265 w 6086901"/>
                  <a:gd name="connsiteY149" fmla="*/ 1603612 h 4148919"/>
                  <a:gd name="connsiteX150" fmla="*/ 3998794 w 6086901"/>
                  <a:gd name="connsiteY150" fmla="*/ 1562669 h 4148919"/>
                  <a:gd name="connsiteX151" fmla="*/ 3978322 w 6086901"/>
                  <a:gd name="connsiteY151" fmla="*/ 1514901 h 4148919"/>
                  <a:gd name="connsiteX152" fmla="*/ 3916907 w 6086901"/>
                  <a:gd name="connsiteY152" fmla="*/ 1419367 h 4148919"/>
                  <a:gd name="connsiteX153" fmla="*/ 3855492 w 6086901"/>
                  <a:gd name="connsiteY153" fmla="*/ 1412543 h 4148919"/>
                  <a:gd name="connsiteX154" fmla="*/ 3807725 w 6086901"/>
                  <a:gd name="connsiteY154" fmla="*/ 1487606 h 4148919"/>
                  <a:gd name="connsiteX155" fmla="*/ 3787253 w 6086901"/>
                  <a:gd name="connsiteY155" fmla="*/ 1508077 h 4148919"/>
                  <a:gd name="connsiteX156" fmla="*/ 3759958 w 6086901"/>
                  <a:gd name="connsiteY156" fmla="*/ 1508077 h 4148919"/>
                  <a:gd name="connsiteX157" fmla="*/ 3759958 w 6086901"/>
                  <a:gd name="connsiteY157" fmla="*/ 1467134 h 4148919"/>
                  <a:gd name="connsiteX158" fmla="*/ 3780430 w 6086901"/>
                  <a:gd name="connsiteY158" fmla="*/ 1412543 h 4148919"/>
                  <a:gd name="connsiteX159" fmla="*/ 3807725 w 6086901"/>
                  <a:gd name="connsiteY159" fmla="*/ 1357952 h 4148919"/>
                  <a:gd name="connsiteX160" fmla="*/ 3807725 w 6086901"/>
                  <a:gd name="connsiteY160" fmla="*/ 1310185 h 4148919"/>
                  <a:gd name="connsiteX161" fmla="*/ 3800901 w 6086901"/>
                  <a:gd name="connsiteY161" fmla="*/ 1276066 h 4148919"/>
                  <a:gd name="connsiteX162" fmla="*/ 3773606 w 6086901"/>
                  <a:gd name="connsiteY162" fmla="*/ 1221474 h 4148919"/>
                  <a:gd name="connsiteX163" fmla="*/ 3780430 w 6086901"/>
                  <a:gd name="connsiteY163" fmla="*/ 1173707 h 4148919"/>
                  <a:gd name="connsiteX164" fmla="*/ 3698543 w 6086901"/>
                  <a:gd name="connsiteY164" fmla="*/ 1139588 h 4148919"/>
                  <a:gd name="connsiteX165" fmla="*/ 3603009 w 6086901"/>
                  <a:gd name="connsiteY165" fmla="*/ 1139588 h 4148919"/>
                  <a:gd name="connsiteX166" fmla="*/ 3575713 w 6086901"/>
                  <a:gd name="connsiteY166" fmla="*/ 1112292 h 4148919"/>
                  <a:gd name="connsiteX167" fmla="*/ 3534770 w 6086901"/>
                  <a:gd name="connsiteY167" fmla="*/ 1132764 h 4148919"/>
                  <a:gd name="connsiteX168" fmla="*/ 3514298 w 6086901"/>
                  <a:gd name="connsiteY168" fmla="*/ 1139588 h 4148919"/>
                  <a:gd name="connsiteX169" fmla="*/ 3514298 w 6086901"/>
                  <a:gd name="connsiteY169" fmla="*/ 1187355 h 4148919"/>
                  <a:gd name="connsiteX170" fmla="*/ 3548418 w 6086901"/>
                  <a:gd name="connsiteY170" fmla="*/ 1194179 h 4148919"/>
                  <a:gd name="connsiteX171" fmla="*/ 3507474 w 6086901"/>
                  <a:gd name="connsiteY171" fmla="*/ 1214651 h 4148919"/>
                  <a:gd name="connsiteX172" fmla="*/ 3500650 w 6086901"/>
                  <a:gd name="connsiteY172" fmla="*/ 1303361 h 4148919"/>
                  <a:gd name="connsiteX173" fmla="*/ 3473355 w 6086901"/>
                  <a:gd name="connsiteY173" fmla="*/ 1310185 h 4148919"/>
                  <a:gd name="connsiteX174" fmla="*/ 3446059 w 6086901"/>
                  <a:gd name="connsiteY174" fmla="*/ 1262418 h 4148919"/>
                  <a:gd name="connsiteX175" fmla="*/ 3391468 w 6086901"/>
                  <a:gd name="connsiteY175" fmla="*/ 1330657 h 4148919"/>
                  <a:gd name="connsiteX176" fmla="*/ 3357349 w 6086901"/>
                  <a:gd name="connsiteY176" fmla="*/ 1419367 h 4148919"/>
                  <a:gd name="connsiteX177" fmla="*/ 3364173 w 6086901"/>
                  <a:gd name="connsiteY177" fmla="*/ 1514901 h 4148919"/>
                  <a:gd name="connsiteX178" fmla="*/ 3377821 w 6086901"/>
                  <a:gd name="connsiteY178" fmla="*/ 1603612 h 4148919"/>
                  <a:gd name="connsiteX179" fmla="*/ 3418764 w 6086901"/>
                  <a:gd name="connsiteY179" fmla="*/ 1658203 h 4148919"/>
                  <a:gd name="connsiteX180" fmla="*/ 3439236 w 6086901"/>
                  <a:gd name="connsiteY180" fmla="*/ 1705970 h 4148919"/>
                  <a:gd name="connsiteX181" fmla="*/ 3432412 w 6086901"/>
                  <a:gd name="connsiteY181" fmla="*/ 1808328 h 4148919"/>
                  <a:gd name="connsiteX182" fmla="*/ 3418764 w 6086901"/>
                  <a:gd name="connsiteY182" fmla="*/ 1903863 h 4148919"/>
                  <a:gd name="connsiteX183" fmla="*/ 3405116 w 6086901"/>
                  <a:gd name="connsiteY183" fmla="*/ 1951630 h 4148919"/>
                  <a:gd name="connsiteX184" fmla="*/ 3384645 w 6086901"/>
                  <a:gd name="connsiteY184" fmla="*/ 1992573 h 4148919"/>
                  <a:gd name="connsiteX185" fmla="*/ 3295934 w 6086901"/>
                  <a:gd name="connsiteY185" fmla="*/ 2033516 h 4148919"/>
                  <a:gd name="connsiteX186" fmla="*/ 3220871 w 6086901"/>
                  <a:gd name="connsiteY186" fmla="*/ 1917510 h 4148919"/>
                  <a:gd name="connsiteX187" fmla="*/ 3227695 w 6086901"/>
                  <a:gd name="connsiteY187" fmla="*/ 1835624 h 4148919"/>
                  <a:gd name="connsiteX188" fmla="*/ 3186752 w 6086901"/>
                  <a:gd name="connsiteY188" fmla="*/ 1726442 h 4148919"/>
                  <a:gd name="connsiteX189" fmla="*/ 3179928 w 6086901"/>
                  <a:gd name="connsiteY189" fmla="*/ 1658203 h 4148919"/>
                  <a:gd name="connsiteX190" fmla="*/ 3186752 w 6086901"/>
                  <a:gd name="connsiteY190" fmla="*/ 1610436 h 4148919"/>
                  <a:gd name="connsiteX191" fmla="*/ 3193576 w 6086901"/>
                  <a:gd name="connsiteY191" fmla="*/ 1535373 h 4148919"/>
                  <a:gd name="connsiteX192" fmla="*/ 3220871 w 6086901"/>
                  <a:gd name="connsiteY192" fmla="*/ 1521725 h 4148919"/>
                  <a:gd name="connsiteX193" fmla="*/ 3220871 w 6086901"/>
                  <a:gd name="connsiteY193" fmla="*/ 1426191 h 4148919"/>
                  <a:gd name="connsiteX194" fmla="*/ 3241343 w 6086901"/>
                  <a:gd name="connsiteY194" fmla="*/ 1371600 h 4148919"/>
                  <a:gd name="connsiteX195" fmla="*/ 3241343 w 6086901"/>
                  <a:gd name="connsiteY195" fmla="*/ 1303361 h 4148919"/>
                  <a:gd name="connsiteX196" fmla="*/ 3207224 w 6086901"/>
                  <a:gd name="connsiteY196" fmla="*/ 1323833 h 4148919"/>
                  <a:gd name="connsiteX197" fmla="*/ 3186752 w 6086901"/>
                  <a:gd name="connsiteY197" fmla="*/ 1385248 h 4148919"/>
                  <a:gd name="connsiteX198" fmla="*/ 3152633 w 6086901"/>
                  <a:gd name="connsiteY198" fmla="*/ 1426191 h 4148919"/>
                  <a:gd name="connsiteX199" fmla="*/ 3138985 w 6086901"/>
                  <a:gd name="connsiteY199" fmla="*/ 1446663 h 4148919"/>
                  <a:gd name="connsiteX200" fmla="*/ 3132161 w 6086901"/>
                  <a:gd name="connsiteY200" fmla="*/ 1392071 h 4148919"/>
                  <a:gd name="connsiteX201" fmla="*/ 3152633 w 6086901"/>
                  <a:gd name="connsiteY201" fmla="*/ 1337480 h 4148919"/>
                  <a:gd name="connsiteX202" fmla="*/ 3159456 w 6086901"/>
                  <a:gd name="connsiteY202" fmla="*/ 1282889 h 4148919"/>
                  <a:gd name="connsiteX203" fmla="*/ 3207224 w 6086901"/>
                  <a:gd name="connsiteY203" fmla="*/ 1160060 h 4148919"/>
                  <a:gd name="connsiteX204" fmla="*/ 3254991 w 6086901"/>
                  <a:gd name="connsiteY204" fmla="*/ 1160060 h 4148919"/>
                  <a:gd name="connsiteX205" fmla="*/ 3282286 w 6086901"/>
                  <a:gd name="connsiteY205" fmla="*/ 1160060 h 4148919"/>
                  <a:gd name="connsiteX206" fmla="*/ 3289110 w 6086901"/>
                  <a:gd name="connsiteY206" fmla="*/ 1180531 h 4148919"/>
                  <a:gd name="connsiteX207" fmla="*/ 3336877 w 6086901"/>
                  <a:gd name="connsiteY207" fmla="*/ 1119116 h 4148919"/>
                  <a:gd name="connsiteX208" fmla="*/ 3446059 w 6086901"/>
                  <a:gd name="connsiteY208" fmla="*/ 1064525 h 4148919"/>
                  <a:gd name="connsiteX209" fmla="*/ 3548418 w 6086901"/>
                  <a:gd name="connsiteY209" fmla="*/ 1071349 h 4148919"/>
                  <a:gd name="connsiteX210" fmla="*/ 3555242 w 6086901"/>
                  <a:gd name="connsiteY210" fmla="*/ 1078173 h 4148919"/>
                  <a:gd name="connsiteX211" fmla="*/ 3568889 w 6086901"/>
                  <a:gd name="connsiteY211" fmla="*/ 1044054 h 4148919"/>
                  <a:gd name="connsiteX212" fmla="*/ 3616656 w 6086901"/>
                  <a:gd name="connsiteY212" fmla="*/ 1044054 h 4148919"/>
                  <a:gd name="connsiteX213" fmla="*/ 3623480 w 6086901"/>
                  <a:gd name="connsiteY213" fmla="*/ 1030406 h 4148919"/>
                  <a:gd name="connsiteX214" fmla="*/ 3562065 w 6086901"/>
                  <a:gd name="connsiteY214" fmla="*/ 982639 h 4148919"/>
                  <a:gd name="connsiteX215" fmla="*/ 3493827 w 6086901"/>
                  <a:gd name="connsiteY215" fmla="*/ 996286 h 4148919"/>
                  <a:gd name="connsiteX216" fmla="*/ 3466531 w 6086901"/>
                  <a:gd name="connsiteY216" fmla="*/ 982639 h 4148919"/>
                  <a:gd name="connsiteX217" fmla="*/ 3459707 w 6086901"/>
                  <a:gd name="connsiteY217" fmla="*/ 914400 h 4148919"/>
                  <a:gd name="connsiteX218" fmla="*/ 3357349 w 6086901"/>
                  <a:gd name="connsiteY218" fmla="*/ 962167 h 4148919"/>
                  <a:gd name="connsiteX219" fmla="*/ 3289110 w 6086901"/>
                  <a:gd name="connsiteY219" fmla="*/ 1003110 h 4148919"/>
                  <a:gd name="connsiteX220" fmla="*/ 3254991 w 6086901"/>
                  <a:gd name="connsiteY220" fmla="*/ 1037230 h 4148919"/>
                  <a:gd name="connsiteX221" fmla="*/ 3200400 w 6086901"/>
                  <a:gd name="connsiteY221" fmla="*/ 1016758 h 4148919"/>
                  <a:gd name="connsiteX222" fmla="*/ 3179928 w 6086901"/>
                  <a:gd name="connsiteY222" fmla="*/ 1030406 h 4148919"/>
                  <a:gd name="connsiteX223" fmla="*/ 3118513 w 6086901"/>
                  <a:gd name="connsiteY223" fmla="*/ 989463 h 4148919"/>
                  <a:gd name="connsiteX224" fmla="*/ 3063922 w 6086901"/>
                  <a:gd name="connsiteY224" fmla="*/ 975815 h 4148919"/>
                  <a:gd name="connsiteX225" fmla="*/ 3029803 w 6086901"/>
                  <a:gd name="connsiteY225" fmla="*/ 968991 h 4148919"/>
                  <a:gd name="connsiteX226" fmla="*/ 3016155 w 6086901"/>
                  <a:gd name="connsiteY226" fmla="*/ 989463 h 4148919"/>
                  <a:gd name="connsiteX227" fmla="*/ 2995683 w 6086901"/>
                  <a:gd name="connsiteY227" fmla="*/ 914400 h 4148919"/>
                  <a:gd name="connsiteX228" fmla="*/ 3036627 w 6086901"/>
                  <a:gd name="connsiteY228" fmla="*/ 900752 h 4148919"/>
                  <a:gd name="connsiteX229" fmla="*/ 3057098 w 6086901"/>
                  <a:gd name="connsiteY229" fmla="*/ 839337 h 4148919"/>
                  <a:gd name="connsiteX230" fmla="*/ 3009331 w 6086901"/>
                  <a:gd name="connsiteY230" fmla="*/ 846161 h 4148919"/>
                  <a:gd name="connsiteX231" fmla="*/ 2913797 w 6086901"/>
                  <a:gd name="connsiteY231" fmla="*/ 941695 h 4148919"/>
                  <a:gd name="connsiteX232" fmla="*/ 2866030 w 6086901"/>
                  <a:gd name="connsiteY232" fmla="*/ 975815 h 4148919"/>
                  <a:gd name="connsiteX233" fmla="*/ 2831910 w 6086901"/>
                  <a:gd name="connsiteY233" fmla="*/ 1016758 h 4148919"/>
                  <a:gd name="connsiteX234" fmla="*/ 2784143 w 6086901"/>
                  <a:gd name="connsiteY234" fmla="*/ 1030406 h 4148919"/>
                  <a:gd name="connsiteX235" fmla="*/ 2729552 w 6086901"/>
                  <a:gd name="connsiteY235" fmla="*/ 1078173 h 4148919"/>
                  <a:gd name="connsiteX236" fmla="*/ 2647665 w 6086901"/>
                  <a:gd name="connsiteY236" fmla="*/ 1071349 h 4148919"/>
                  <a:gd name="connsiteX237" fmla="*/ 2640842 w 6086901"/>
                  <a:gd name="connsiteY237" fmla="*/ 1037230 h 4148919"/>
                  <a:gd name="connsiteX238" fmla="*/ 2613546 w 6086901"/>
                  <a:gd name="connsiteY238" fmla="*/ 1030406 h 4148919"/>
                  <a:gd name="connsiteX239" fmla="*/ 2545307 w 6086901"/>
                  <a:gd name="connsiteY239" fmla="*/ 1050877 h 4148919"/>
                  <a:gd name="connsiteX240" fmla="*/ 2538483 w 6086901"/>
                  <a:gd name="connsiteY240" fmla="*/ 1057701 h 4148919"/>
                  <a:gd name="connsiteX241" fmla="*/ 2477068 w 6086901"/>
                  <a:gd name="connsiteY241" fmla="*/ 1057701 h 4148919"/>
                  <a:gd name="connsiteX242" fmla="*/ 2524836 w 6086901"/>
                  <a:gd name="connsiteY242" fmla="*/ 1003110 h 4148919"/>
                  <a:gd name="connsiteX243" fmla="*/ 2524836 w 6086901"/>
                  <a:gd name="connsiteY243" fmla="*/ 1003110 h 4148919"/>
                  <a:gd name="connsiteX244" fmla="*/ 2599898 w 6086901"/>
                  <a:gd name="connsiteY244" fmla="*/ 914400 h 4148919"/>
                  <a:gd name="connsiteX245" fmla="*/ 2640842 w 6086901"/>
                  <a:gd name="connsiteY245" fmla="*/ 852985 h 4148919"/>
                  <a:gd name="connsiteX246" fmla="*/ 2715904 w 6086901"/>
                  <a:gd name="connsiteY246" fmla="*/ 832513 h 4148919"/>
                  <a:gd name="connsiteX247" fmla="*/ 2784143 w 6086901"/>
                  <a:gd name="connsiteY247" fmla="*/ 777922 h 4148919"/>
                  <a:gd name="connsiteX248" fmla="*/ 2661313 w 6086901"/>
                  <a:gd name="connsiteY248" fmla="*/ 771098 h 4148919"/>
                  <a:gd name="connsiteX249" fmla="*/ 2606722 w 6086901"/>
                  <a:gd name="connsiteY249" fmla="*/ 750627 h 4148919"/>
                  <a:gd name="connsiteX250" fmla="*/ 2558955 w 6086901"/>
                  <a:gd name="connsiteY250" fmla="*/ 750627 h 4148919"/>
                  <a:gd name="connsiteX251" fmla="*/ 2545307 w 6086901"/>
                  <a:gd name="connsiteY251" fmla="*/ 771098 h 4148919"/>
                  <a:gd name="connsiteX252" fmla="*/ 2497540 w 6086901"/>
                  <a:gd name="connsiteY252" fmla="*/ 771098 h 4148919"/>
                  <a:gd name="connsiteX253" fmla="*/ 2415653 w 6086901"/>
                  <a:gd name="connsiteY253" fmla="*/ 730155 h 4148919"/>
                  <a:gd name="connsiteX254" fmla="*/ 2395182 w 6086901"/>
                  <a:gd name="connsiteY254" fmla="*/ 736979 h 4148919"/>
                  <a:gd name="connsiteX255" fmla="*/ 2361062 w 6086901"/>
                  <a:gd name="connsiteY255" fmla="*/ 702860 h 4148919"/>
                  <a:gd name="connsiteX256" fmla="*/ 2354239 w 6086901"/>
                  <a:gd name="connsiteY256" fmla="*/ 696036 h 4148919"/>
                  <a:gd name="connsiteX257" fmla="*/ 2231409 w 6086901"/>
                  <a:gd name="connsiteY257" fmla="*/ 689212 h 4148919"/>
                  <a:gd name="connsiteX258" fmla="*/ 2197289 w 6086901"/>
                  <a:gd name="connsiteY258" fmla="*/ 716507 h 4148919"/>
                  <a:gd name="connsiteX259" fmla="*/ 2149522 w 6086901"/>
                  <a:gd name="connsiteY259" fmla="*/ 682388 h 4148919"/>
                  <a:gd name="connsiteX260" fmla="*/ 2053988 w 6086901"/>
                  <a:gd name="connsiteY260" fmla="*/ 655092 h 4148919"/>
                  <a:gd name="connsiteX261" fmla="*/ 1965277 w 6086901"/>
                  <a:gd name="connsiteY261" fmla="*/ 641445 h 4148919"/>
                  <a:gd name="connsiteX262" fmla="*/ 1705970 w 6086901"/>
                  <a:gd name="connsiteY262" fmla="*/ 661916 h 4148919"/>
                  <a:gd name="connsiteX263" fmla="*/ 1569492 w 6086901"/>
                  <a:gd name="connsiteY263" fmla="*/ 661916 h 4148919"/>
                  <a:gd name="connsiteX264" fmla="*/ 1494430 w 6086901"/>
                  <a:gd name="connsiteY264" fmla="*/ 668740 h 4148919"/>
                  <a:gd name="connsiteX265" fmla="*/ 955343 w 6086901"/>
                  <a:gd name="connsiteY265" fmla="*/ 661916 h 4148919"/>
                  <a:gd name="connsiteX266" fmla="*/ 818865 w 6086901"/>
                  <a:gd name="connsiteY266" fmla="*/ 648269 h 4148919"/>
                  <a:gd name="connsiteX267" fmla="*/ 95534 w 6086901"/>
                  <a:gd name="connsiteY267" fmla="*/ 600501 h 4148919"/>
                  <a:gd name="connsiteX268" fmla="*/ 0 w 6086901"/>
                  <a:gd name="connsiteY268" fmla="*/ 566382 h 414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</a:cxnLst>
                <a:rect l="l" t="t" r="r" b="b"/>
                <a:pathLst>
                  <a:path w="6086901" h="4148919">
                    <a:moveTo>
                      <a:pt x="4667534" y="4148919"/>
                    </a:moveTo>
                    <a:lnTo>
                      <a:pt x="4647062" y="4026089"/>
                    </a:lnTo>
                    <a:lnTo>
                      <a:pt x="4660710" y="4012442"/>
                    </a:lnTo>
                    <a:lnTo>
                      <a:pt x="4688006" y="3835021"/>
                    </a:lnTo>
                    <a:lnTo>
                      <a:pt x="4708477" y="3807725"/>
                    </a:lnTo>
                    <a:lnTo>
                      <a:pt x="4701653" y="3732663"/>
                    </a:lnTo>
                    <a:lnTo>
                      <a:pt x="4735773" y="3732663"/>
                    </a:lnTo>
                    <a:lnTo>
                      <a:pt x="4797188" y="3671248"/>
                    </a:lnTo>
                    <a:lnTo>
                      <a:pt x="4885898" y="3568889"/>
                    </a:lnTo>
                    <a:lnTo>
                      <a:pt x="4933665" y="3487003"/>
                    </a:lnTo>
                    <a:lnTo>
                      <a:pt x="4981433" y="3425588"/>
                    </a:lnTo>
                    <a:lnTo>
                      <a:pt x="4988256" y="3391469"/>
                    </a:lnTo>
                    <a:lnTo>
                      <a:pt x="5049671" y="3309582"/>
                    </a:lnTo>
                    <a:lnTo>
                      <a:pt x="5076967" y="3275463"/>
                    </a:lnTo>
                    <a:lnTo>
                      <a:pt x="5138382" y="3254991"/>
                    </a:lnTo>
                    <a:lnTo>
                      <a:pt x="5152030" y="3200400"/>
                    </a:lnTo>
                    <a:lnTo>
                      <a:pt x="5247564" y="3063922"/>
                    </a:lnTo>
                    <a:lnTo>
                      <a:pt x="5295331" y="3057098"/>
                    </a:lnTo>
                    <a:lnTo>
                      <a:pt x="5349922" y="2995683"/>
                    </a:lnTo>
                    <a:lnTo>
                      <a:pt x="5349922" y="2995683"/>
                    </a:lnTo>
                    <a:lnTo>
                      <a:pt x="5261212" y="3022979"/>
                    </a:lnTo>
                    <a:lnTo>
                      <a:pt x="5254388" y="3009331"/>
                    </a:lnTo>
                    <a:lnTo>
                      <a:pt x="5295331" y="2975212"/>
                    </a:lnTo>
                    <a:lnTo>
                      <a:pt x="5295331" y="2913797"/>
                    </a:lnTo>
                    <a:lnTo>
                      <a:pt x="5268036" y="2913797"/>
                    </a:lnTo>
                    <a:lnTo>
                      <a:pt x="5315803" y="2866030"/>
                    </a:lnTo>
                    <a:lnTo>
                      <a:pt x="5363570" y="2872854"/>
                    </a:lnTo>
                    <a:lnTo>
                      <a:pt x="5418161" y="2777319"/>
                    </a:lnTo>
                    <a:lnTo>
                      <a:pt x="5390865" y="2715904"/>
                    </a:lnTo>
                    <a:lnTo>
                      <a:pt x="5363570" y="2763671"/>
                    </a:lnTo>
                    <a:lnTo>
                      <a:pt x="5302155" y="2756848"/>
                    </a:lnTo>
                    <a:lnTo>
                      <a:pt x="5240740" y="2777319"/>
                    </a:lnTo>
                    <a:lnTo>
                      <a:pt x="5233916" y="2709080"/>
                    </a:lnTo>
                    <a:lnTo>
                      <a:pt x="5268036" y="2736376"/>
                    </a:lnTo>
                    <a:lnTo>
                      <a:pt x="5349922" y="2674961"/>
                    </a:lnTo>
                    <a:lnTo>
                      <a:pt x="5315803" y="2552131"/>
                    </a:lnTo>
                    <a:lnTo>
                      <a:pt x="5158853" y="2552131"/>
                    </a:lnTo>
                    <a:lnTo>
                      <a:pt x="5240740" y="2518012"/>
                    </a:lnTo>
                    <a:lnTo>
                      <a:pt x="5186149" y="2483892"/>
                    </a:lnTo>
                    <a:lnTo>
                      <a:pt x="5213445" y="2442949"/>
                    </a:lnTo>
                    <a:lnTo>
                      <a:pt x="5158853" y="2402006"/>
                    </a:lnTo>
                    <a:lnTo>
                      <a:pt x="5165677" y="2381534"/>
                    </a:lnTo>
                    <a:lnTo>
                      <a:pt x="5199797" y="2381534"/>
                    </a:lnTo>
                    <a:lnTo>
                      <a:pt x="5206621" y="2367886"/>
                    </a:lnTo>
                    <a:lnTo>
                      <a:pt x="5152030" y="2299648"/>
                    </a:lnTo>
                    <a:lnTo>
                      <a:pt x="5172501" y="2279176"/>
                    </a:lnTo>
                    <a:lnTo>
                      <a:pt x="5152030" y="2258704"/>
                    </a:lnTo>
                    <a:lnTo>
                      <a:pt x="5117910" y="2135874"/>
                    </a:lnTo>
                    <a:lnTo>
                      <a:pt x="5083791" y="2115403"/>
                    </a:lnTo>
                    <a:lnTo>
                      <a:pt x="5152030" y="2019869"/>
                    </a:lnTo>
                    <a:lnTo>
                      <a:pt x="5158853" y="2142698"/>
                    </a:lnTo>
                    <a:lnTo>
                      <a:pt x="5199797" y="2190466"/>
                    </a:lnTo>
                    <a:lnTo>
                      <a:pt x="5206621" y="2204113"/>
                    </a:lnTo>
                    <a:lnTo>
                      <a:pt x="5261212" y="2299648"/>
                    </a:lnTo>
                    <a:lnTo>
                      <a:pt x="5308979" y="2306471"/>
                    </a:lnTo>
                    <a:lnTo>
                      <a:pt x="5274859" y="2367886"/>
                    </a:lnTo>
                    <a:lnTo>
                      <a:pt x="5308979" y="2429301"/>
                    </a:lnTo>
                    <a:lnTo>
                      <a:pt x="5343098" y="2340591"/>
                    </a:lnTo>
                    <a:lnTo>
                      <a:pt x="5356746" y="2115403"/>
                    </a:lnTo>
                    <a:lnTo>
                      <a:pt x="5254388" y="2074460"/>
                    </a:lnTo>
                    <a:lnTo>
                      <a:pt x="5254388" y="2006221"/>
                    </a:lnTo>
                    <a:lnTo>
                      <a:pt x="5349922" y="2026692"/>
                    </a:lnTo>
                    <a:lnTo>
                      <a:pt x="5356746" y="2060812"/>
                    </a:lnTo>
                    <a:lnTo>
                      <a:pt x="5404513" y="1931158"/>
                    </a:lnTo>
                    <a:lnTo>
                      <a:pt x="5404513" y="1931158"/>
                    </a:lnTo>
                    <a:lnTo>
                      <a:pt x="5445456" y="1746913"/>
                    </a:lnTo>
                    <a:lnTo>
                      <a:pt x="5397689" y="1733266"/>
                    </a:lnTo>
                    <a:lnTo>
                      <a:pt x="5397689" y="1665027"/>
                    </a:lnTo>
                    <a:lnTo>
                      <a:pt x="5479576" y="1521725"/>
                    </a:lnTo>
                    <a:lnTo>
                      <a:pt x="5704764" y="1385248"/>
                    </a:lnTo>
                    <a:lnTo>
                      <a:pt x="5732059" y="1317009"/>
                    </a:lnTo>
                    <a:lnTo>
                      <a:pt x="5759355" y="1310185"/>
                    </a:lnTo>
                    <a:lnTo>
                      <a:pt x="5807122" y="1310185"/>
                    </a:lnTo>
                    <a:lnTo>
                      <a:pt x="5834418" y="1262418"/>
                    </a:lnTo>
                    <a:lnTo>
                      <a:pt x="5861713" y="1276066"/>
                    </a:lnTo>
                    <a:lnTo>
                      <a:pt x="5936776" y="1173707"/>
                    </a:lnTo>
                    <a:lnTo>
                      <a:pt x="5868537" y="1132764"/>
                    </a:lnTo>
                    <a:lnTo>
                      <a:pt x="5868537" y="1194179"/>
                    </a:lnTo>
                    <a:lnTo>
                      <a:pt x="5854889" y="1221474"/>
                    </a:lnTo>
                    <a:lnTo>
                      <a:pt x="5813946" y="1214651"/>
                    </a:lnTo>
                    <a:lnTo>
                      <a:pt x="5752531" y="1153236"/>
                    </a:lnTo>
                    <a:lnTo>
                      <a:pt x="5725236" y="1146412"/>
                    </a:lnTo>
                    <a:lnTo>
                      <a:pt x="5725236" y="1084997"/>
                    </a:lnTo>
                    <a:lnTo>
                      <a:pt x="5732059" y="1057701"/>
                    </a:lnTo>
                    <a:lnTo>
                      <a:pt x="5711588" y="1044054"/>
                    </a:lnTo>
                    <a:lnTo>
                      <a:pt x="5704764" y="975815"/>
                    </a:lnTo>
                    <a:lnTo>
                      <a:pt x="5711588" y="928048"/>
                    </a:lnTo>
                    <a:lnTo>
                      <a:pt x="5738883" y="873457"/>
                    </a:lnTo>
                    <a:lnTo>
                      <a:pt x="5745707" y="818866"/>
                    </a:lnTo>
                    <a:lnTo>
                      <a:pt x="5813946" y="784746"/>
                    </a:lnTo>
                    <a:lnTo>
                      <a:pt x="5813946" y="784746"/>
                    </a:lnTo>
                    <a:lnTo>
                      <a:pt x="5861713" y="696036"/>
                    </a:lnTo>
                    <a:lnTo>
                      <a:pt x="5868537" y="648269"/>
                    </a:lnTo>
                    <a:lnTo>
                      <a:pt x="5861713" y="607325"/>
                    </a:lnTo>
                    <a:lnTo>
                      <a:pt x="5895833" y="600501"/>
                    </a:lnTo>
                    <a:lnTo>
                      <a:pt x="5909480" y="620973"/>
                    </a:lnTo>
                    <a:lnTo>
                      <a:pt x="5970895" y="566382"/>
                    </a:lnTo>
                    <a:lnTo>
                      <a:pt x="6086901" y="443552"/>
                    </a:lnTo>
                    <a:lnTo>
                      <a:pt x="6086901" y="382137"/>
                    </a:lnTo>
                    <a:lnTo>
                      <a:pt x="6045958" y="348018"/>
                    </a:lnTo>
                    <a:lnTo>
                      <a:pt x="5991367" y="320722"/>
                    </a:lnTo>
                    <a:lnTo>
                      <a:pt x="5970895" y="279779"/>
                    </a:lnTo>
                    <a:lnTo>
                      <a:pt x="5916304" y="266131"/>
                    </a:lnTo>
                    <a:lnTo>
                      <a:pt x="5820770" y="47767"/>
                    </a:lnTo>
                    <a:lnTo>
                      <a:pt x="5793474" y="6824"/>
                    </a:lnTo>
                    <a:lnTo>
                      <a:pt x="5732059" y="0"/>
                    </a:lnTo>
                    <a:lnTo>
                      <a:pt x="5704764" y="40943"/>
                    </a:lnTo>
                    <a:lnTo>
                      <a:pt x="5622877" y="88710"/>
                    </a:lnTo>
                    <a:lnTo>
                      <a:pt x="5588758" y="61415"/>
                    </a:lnTo>
                    <a:lnTo>
                      <a:pt x="5554639" y="191069"/>
                    </a:lnTo>
                    <a:lnTo>
                      <a:pt x="5547815" y="464024"/>
                    </a:lnTo>
                    <a:lnTo>
                      <a:pt x="5534167" y="484495"/>
                    </a:lnTo>
                    <a:lnTo>
                      <a:pt x="5527343" y="573206"/>
                    </a:lnTo>
                    <a:lnTo>
                      <a:pt x="5472752" y="586854"/>
                    </a:lnTo>
                    <a:lnTo>
                      <a:pt x="5472752" y="607325"/>
                    </a:lnTo>
                    <a:lnTo>
                      <a:pt x="5452280" y="627797"/>
                    </a:lnTo>
                    <a:lnTo>
                      <a:pt x="5465928" y="648269"/>
                    </a:lnTo>
                    <a:lnTo>
                      <a:pt x="4974609" y="839337"/>
                    </a:lnTo>
                    <a:lnTo>
                      <a:pt x="4899546" y="934871"/>
                    </a:lnTo>
                    <a:lnTo>
                      <a:pt x="4899546" y="989463"/>
                    </a:lnTo>
                    <a:lnTo>
                      <a:pt x="4885898" y="1037230"/>
                    </a:lnTo>
                    <a:lnTo>
                      <a:pt x="4838131" y="1098645"/>
                    </a:lnTo>
                    <a:lnTo>
                      <a:pt x="4885898" y="1112292"/>
                    </a:lnTo>
                    <a:lnTo>
                      <a:pt x="4872250" y="1166883"/>
                    </a:lnTo>
                    <a:lnTo>
                      <a:pt x="4920018" y="1221474"/>
                    </a:lnTo>
                    <a:lnTo>
                      <a:pt x="4810836" y="1282889"/>
                    </a:lnTo>
                    <a:lnTo>
                      <a:pt x="4735773" y="1344304"/>
                    </a:lnTo>
                    <a:lnTo>
                      <a:pt x="4667534" y="1344304"/>
                    </a:lnTo>
                    <a:lnTo>
                      <a:pt x="4633415" y="1344304"/>
                    </a:lnTo>
                    <a:lnTo>
                      <a:pt x="4544704" y="1371600"/>
                    </a:lnTo>
                    <a:lnTo>
                      <a:pt x="4503761" y="1398895"/>
                    </a:lnTo>
                    <a:lnTo>
                      <a:pt x="4531056" y="1473958"/>
                    </a:lnTo>
                    <a:lnTo>
                      <a:pt x="4551528" y="1494430"/>
                    </a:lnTo>
                    <a:lnTo>
                      <a:pt x="4510585" y="1576316"/>
                    </a:lnTo>
                    <a:lnTo>
                      <a:pt x="4462818" y="1617260"/>
                    </a:lnTo>
                    <a:lnTo>
                      <a:pt x="4435522" y="1637731"/>
                    </a:lnTo>
                    <a:lnTo>
                      <a:pt x="4394579" y="1685498"/>
                    </a:lnTo>
                    <a:lnTo>
                      <a:pt x="4326340" y="1740089"/>
                    </a:lnTo>
                    <a:lnTo>
                      <a:pt x="4251277" y="1781033"/>
                    </a:lnTo>
                    <a:lnTo>
                      <a:pt x="4189862" y="1862919"/>
                    </a:lnTo>
                    <a:lnTo>
                      <a:pt x="4155743" y="1862919"/>
                    </a:lnTo>
                    <a:lnTo>
                      <a:pt x="4026089" y="1951630"/>
                    </a:lnTo>
                    <a:lnTo>
                      <a:pt x="3991970" y="1917510"/>
                    </a:lnTo>
                    <a:lnTo>
                      <a:pt x="3916907" y="1910686"/>
                    </a:lnTo>
                    <a:lnTo>
                      <a:pt x="3903259" y="1897039"/>
                    </a:lnTo>
                    <a:lnTo>
                      <a:pt x="3951027" y="1821976"/>
                    </a:lnTo>
                    <a:lnTo>
                      <a:pt x="3951027" y="1781033"/>
                    </a:lnTo>
                    <a:lnTo>
                      <a:pt x="4012442" y="1726442"/>
                    </a:lnTo>
                    <a:lnTo>
                      <a:pt x="4026089" y="1692322"/>
                    </a:lnTo>
                    <a:lnTo>
                      <a:pt x="4019265" y="1603612"/>
                    </a:lnTo>
                    <a:lnTo>
                      <a:pt x="3998794" y="1562669"/>
                    </a:lnTo>
                    <a:lnTo>
                      <a:pt x="3978322" y="1514901"/>
                    </a:lnTo>
                    <a:lnTo>
                      <a:pt x="3916907" y="1419367"/>
                    </a:lnTo>
                    <a:lnTo>
                      <a:pt x="3855492" y="1412543"/>
                    </a:lnTo>
                    <a:lnTo>
                      <a:pt x="3807725" y="1487606"/>
                    </a:lnTo>
                    <a:lnTo>
                      <a:pt x="3787253" y="1508077"/>
                    </a:lnTo>
                    <a:lnTo>
                      <a:pt x="3759958" y="1508077"/>
                    </a:lnTo>
                    <a:lnTo>
                      <a:pt x="3759958" y="1467134"/>
                    </a:lnTo>
                    <a:lnTo>
                      <a:pt x="3780430" y="1412543"/>
                    </a:lnTo>
                    <a:lnTo>
                      <a:pt x="3807725" y="1357952"/>
                    </a:lnTo>
                    <a:lnTo>
                      <a:pt x="3807725" y="1310185"/>
                    </a:lnTo>
                    <a:lnTo>
                      <a:pt x="3800901" y="1276066"/>
                    </a:lnTo>
                    <a:lnTo>
                      <a:pt x="3773606" y="1221474"/>
                    </a:lnTo>
                    <a:lnTo>
                      <a:pt x="3780430" y="1173707"/>
                    </a:lnTo>
                    <a:lnTo>
                      <a:pt x="3698543" y="1139588"/>
                    </a:lnTo>
                    <a:lnTo>
                      <a:pt x="3603009" y="1139588"/>
                    </a:lnTo>
                    <a:lnTo>
                      <a:pt x="3575713" y="1112292"/>
                    </a:lnTo>
                    <a:lnTo>
                      <a:pt x="3534770" y="1132764"/>
                    </a:lnTo>
                    <a:lnTo>
                      <a:pt x="3514298" y="1139588"/>
                    </a:lnTo>
                    <a:lnTo>
                      <a:pt x="3514298" y="1187355"/>
                    </a:lnTo>
                    <a:lnTo>
                      <a:pt x="3548418" y="1194179"/>
                    </a:lnTo>
                    <a:lnTo>
                      <a:pt x="3507474" y="1214651"/>
                    </a:lnTo>
                    <a:lnTo>
                      <a:pt x="3500650" y="1303361"/>
                    </a:lnTo>
                    <a:lnTo>
                      <a:pt x="3473355" y="1310185"/>
                    </a:lnTo>
                    <a:lnTo>
                      <a:pt x="3446059" y="1262418"/>
                    </a:lnTo>
                    <a:lnTo>
                      <a:pt x="3391468" y="1330657"/>
                    </a:lnTo>
                    <a:lnTo>
                      <a:pt x="3357349" y="1419367"/>
                    </a:lnTo>
                    <a:lnTo>
                      <a:pt x="3364173" y="1514901"/>
                    </a:lnTo>
                    <a:lnTo>
                      <a:pt x="3377821" y="1603612"/>
                    </a:lnTo>
                    <a:lnTo>
                      <a:pt x="3418764" y="1658203"/>
                    </a:lnTo>
                    <a:lnTo>
                      <a:pt x="3439236" y="1705970"/>
                    </a:lnTo>
                    <a:lnTo>
                      <a:pt x="3432412" y="1808328"/>
                    </a:lnTo>
                    <a:lnTo>
                      <a:pt x="3418764" y="1903863"/>
                    </a:lnTo>
                    <a:lnTo>
                      <a:pt x="3405116" y="1951630"/>
                    </a:lnTo>
                    <a:lnTo>
                      <a:pt x="3384645" y="1992573"/>
                    </a:lnTo>
                    <a:lnTo>
                      <a:pt x="3295934" y="2033516"/>
                    </a:lnTo>
                    <a:lnTo>
                      <a:pt x="3220871" y="1917510"/>
                    </a:lnTo>
                    <a:lnTo>
                      <a:pt x="3227695" y="1835624"/>
                    </a:lnTo>
                    <a:lnTo>
                      <a:pt x="3186752" y="1726442"/>
                    </a:lnTo>
                    <a:lnTo>
                      <a:pt x="3179928" y="1658203"/>
                    </a:lnTo>
                    <a:lnTo>
                      <a:pt x="3186752" y="1610436"/>
                    </a:lnTo>
                    <a:lnTo>
                      <a:pt x="3193576" y="1535373"/>
                    </a:lnTo>
                    <a:lnTo>
                      <a:pt x="3220871" y="1521725"/>
                    </a:lnTo>
                    <a:lnTo>
                      <a:pt x="3220871" y="1426191"/>
                    </a:lnTo>
                    <a:lnTo>
                      <a:pt x="3241343" y="1371600"/>
                    </a:lnTo>
                    <a:lnTo>
                      <a:pt x="3241343" y="1303361"/>
                    </a:lnTo>
                    <a:lnTo>
                      <a:pt x="3207224" y="1323833"/>
                    </a:lnTo>
                    <a:lnTo>
                      <a:pt x="3186752" y="1385248"/>
                    </a:lnTo>
                    <a:lnTo>
                      <a:pt x="3152633" y="1426191"/>
                    </a:lnTo>
                    <a:lnTo>
                      <a:pt x="3138985" y="1446663"/>
                    </a:lnTo>
                    <a:lnTo>
                      <a:pt x="3132161" y="1392071"/>
                    </a:lnTo>
                    <a:lnTo>
                      <a:pt x="3152633" y="1337480"/>
                    </a:lnTo>
                    <a:lnTo>
                      <a:pt x="3159456" y="1282889"/>
                    </a:lnTo>
                    <a:lnTo>
                      <a:pt x="3207224" y="1160060"/>
                    </a:lnTo>
                    <a:lnTo>
                      <a:pt x="3254991" y="1160060"/>
                    </a:lnTo>
                    <a:lnTo>
                      <a:pt x="3282286" y="1160060"/>
                    </a:lnTo>
                    <a:lnTo>
                      <a:pt x="3289110" y="1180531"/>
                    </a:lnTo>
                    <a:lnTo>
                      <a:pt x="3336877" y="1119116"/>
                    </a:lnTo>
                    <a:lnTo>
                      <a:pt x="3446059" y="1064525"/>
                    </a:lnTo>
                    <a:lnTo>
                      <a:pt x="3548418" y="1071349"/>
                    </a:lnTo>
                    <a:lnTo>
                      <a:pt x="3555242" y="1078173"/>
                    </a:lnTo>
                    <a:lnTo>
                      <a:pt x="3568889" y="1044054"/>
                    </a:lnTo>
                    <a:lnTo>
                      <a:pt x="3616656" y="1044054"/>
                    </a:lnTo>
                    <a:lnTo>
                      <a:pt x="3623480" y="1030406"/>
                    </a:lnTo>
                    <a:lnTo>
                      <a:pt x="3562065" y="982639"/>
                    </a:lnTo>
                    <a:lnTo>
                      <a:pt x="3493827" y="996286"/>
                    </a:lnTo>
                    <a:lnTo>
                      <a:pt x="3466531" y="982639"/>
                    </a:lnTo>
                    <a:lnTo>
                      <a:pt x="3459707" y="914400"/>
                    </a:lnTo>
                    <a:lnTo>
                      <a:pt x="3357349" y="962167"/>
                    </a:lnTo>
                    <a:lnTo>
                      <a:pt x="3289110" y="1003110"/>
                    </a:lnTo>
                    <a:lnTo>
                      <a:pt x="3254991" y="1037230"/>
                    </a:lnTo>
                    <a:lnTo>
                      <a:pt x="3200400" y="1016758"/>
                    </a:lnTo>
                    <a:lnTo>
                      <a:pt x="3179928" y="1030406"/>
                    </a:lnTo>
                    <a:lnTo>
                      <a:pt x="3118513" y="989463"/>
                    </a:lnTo>
                    <a:lnTo>
                      <a:pt x="3063922" y="975815"/>
                    </a:lnTo>
                    <a:lnTo>
                      <a:pt x="3029803" y="968991"/>
                    </a:lnTo>
                    <a:lnTo>
                      <a:pt x="3016155" y="989463"/>
                    </a:lnTo>
                    <a:lnTo>
                      <a:pt x="2995683" y="914400"/>
                    </a:lnTo>
                    <a:lnTo>
                      <a:pt x="3036627" y="900752"/>
                    </a:lnTo>
                    <a:lnTo>
                      <a:pt x="3057098" y="839337"/>
                    </a:lnTo>
                    <a:lnTo>
                      <a:pt x="3009331" y="846161"/>
                    </a:lnTo>
                    <a:lnTo>
                      <a:pt x="2913797" y="941695"/>
                    </a:lnTo>
                    <a:lnTo>
                      <a:pt x="2866030" y="975815"/>
                    </a:lnTo>
                    <a:lnTo>
                      <a:pt x="2831910" y="1016758"/>
                    </a:lnTo>
                    <a:lnTo>
                      <a:pt x="2784143" y="1030406"/>
                    </a:lnTo>
                    <a:lnTo>
                      <a:pt x="2729552" y="1078173"/>
                    </a:lnTo>
                    <a:lnTo>
                      <a:pt x="2647665" y="1071349"/>
                    </a:lnTo>
                    <a:lnTo>
                      <a:pt x="2640842" y="1037230"/>
                    </a:lnTo>
                    <a:lnTo>
                      <a:pt x="2613546" y="1030406"/>
                    </a:lnTo>
                    <a:lnTo>
                      <a:pt x="2545307" y="1050877"/>
                    </a:lnTo>
                    <a:lnTo>
                      <a:pt x="2538483" y="1057701"/>
                    </a:lnTo>
                    <a:lnTo>
                      <a:pt x="2477068" y="1057701"/>
                    </a:lnTo>
                    <a:lnTo>
                      <a:pt x="2524836" y="1003110"/>
                    </a:lnTo>
                    <a:lnTo>
                      <a:pt x="2524836" y="1003110"/>
                    </a:lnTo>
                    <a:lnTo>
                      <a:pt x="2599898" y="914400"/>
                    </a:lnTo>
                    <a:lnTo>
                      <a:pt x="2640842" y="852985"/>
                    </a:lnTo>
                    <a:lnTo>
                      <a:pt x="2715904" y="832513"/>
                    </a:lnTo>
                    <a:lnTo>
                      <a:pt x="2784143" y="777922"/>
                    </a:lnTo>
                    <a:lnTo>
                      <a:pt x="2661313" y="771098"/>
                    </a:lnTo>
                    <a:lnTo>
                      <a:pt x="2606722" y="750627"/>
                    </a:lnTo>
                    <a:lnTo>
                      <a:pt x="2558955" y="750627"/>
                    </a:lnTo>
                    <a:lnTo>
                      <a:pt x="2545307" y="771098"/>
                    </a:lnTo>
                    <a:lnTo>
                      <a:pt x="2497540" y="771098"/>
                    </a:lnTo>
                    <a:lnTo>
                      <a:pt x="2415653" y="730155"/>
                    </a:lnTo>
                    <a:lnTo>
                      <a:pt x="2395182" y="736979"/>
                    </a:lnTo>
                    <a:lnTo>
                      <a:pt x="2361062" y="702860"/>
                    </a:lnTo>
                    <a:lnTo>
                      <a:pt x="2354239" y="696036"/>
                    </a:lnTo>
                    <a:lnTo>
                      <a:pt x="2231409" y="689212"/>
                    </a:lnTo>
                    <a:lnTo>
                      <a:pt x="2197289" y="716507"/>
                    </a:lnTo>
                    <a:lnTo>
                      <a:pt x="2149522" y="682388"/>
                    </a:lnTo>
                    <a:lnTo>
                      <a:pt x="2053988" y="655092"/>
                    </a:lnTo>
                    <a:lnTo>
                      <a:pt x="1965277" y="641445"/>
                    </a:lnTo>
                    <a:lnTo>
                      <a:pt x="1705970" y="661916"/>
                    </a:lnTo>
                    <a:lnTo>
                      <a:pt x="1569492" y="661916"/>
                    </a:lnTo>
                    <a:lnTo>
                      <a:pt x="1494430" y="668740"/>
                    </a:lnTo>
                    <a:lnTo>
                      <a:pt x="955343" y="661916"/>
                    </a:lnTo>
                    <a:lnTo>
                      <a:pt x="818865" y="648269"/>
                    </a:lnTo>
                    <a:lnTo>
                      <a:pt x="95534" y="600501"/>
                    </a:lnTo>
                    <a:lnTo>
                      <a:pt x="0" y="566382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Forme libre 5"/>
              <p:cNvSpPr/>
              <p:nvPr/>
            </p:nvSpPr>
            <p:spPr>
              <a:xfrm>
                <a:off x="334370" y="1187355"/>
                <a:ext cx="2770496" cy="4196687"/>
              </a:xfrm>
              <a:custGeom>
                <a:avLst/>
                <a:gdLst>
                  <a:gd name="connsiteX0" fmla="*/ 2538484 w 2770496"/>
                  <a:gd name="connsiteY0" fmla="*/ 416257 h 4196687"/>
                  <a:gd name="connsiteX1" fmla="*/ 2422478 w 2770496"/>
                  <a:gd name="connsiteY1" fmla="*/ 402609 h 4196687"/>
                  <a:gd name="connsiteX2" fmla="*/ 1610436 w 2770496"/>
                  <a:gd name="connsiteY2" fmla="*/ 259308 h 4196687"/>
                  <a:gd name="connsiteX3" fmla="*/ 1023582 w 2770496"/>
                  <a:gd name="connsiteY3" fmla="*/ 109182 h 4196687"/>
                  <a:gd name="connsiteX4" fmla="*/ 702860 w 2770496"/>
                  <a:gd name="connsiteY4" fmla="*/ 0 h 4196687"/>
                  <a:gd name="connsiteX5" fmla="*/ 757451 w 2770496"/>
                  <a:gd name="connsiteY5" fmla="*/ 88711 h 4196687"/>
                  <a:gd name="connsiteX6" fmla="*/ 757451 w 2770496"/>
                  <a:gd name="connsiteY6" fmla="*/ 122830 h 4196687"/>
                  <a:gd name="connsiteX7" fmla="*/ 757451 w 2770496"/>
                  <a:gd name="connsiteY7" fmla="*/ 156949 h 4196687"/>
                  <a:gd name="connsiteX8" fmla="*/ 757451 w 2770496"/>
                  <a:gd name="connsiteY8" fmla="*/ 232012 h 4196687"/>
                  <a:gd name="connsiteX9" fmla="*/ 750627 w 2770496"/>
                  <a:gd name="connsiteY9" fmla="*/ 266132 h 4196687"/>
                  <a:gd name="connsiteX10" fmla="*/ 730155 w 2770496"/>
                  <a:gd name="connsiteY10" fmla="*/ 293427 h 4196687"/>
                  <a:gd name="connsiteX11" fmla="*/ 716508 w 2770496"/>
                  <a:gd name="connsiteY11" fmla="*/ 341194 h 4196687"/>
                  <a:gd name="connsiteX12" fmla="*/ 648269 w 2770496"/>
                  <a:gd name="connsiteY12" fmla="*/ 395785 h 4196687"/>
                  <a:gd name="connsiteX13" fmla="*/ 620973 w 2770496"/>
                  <a:gd name="connsiteY13" fmla="*/ 402609 h 4196687"/>
                  <a:gd name="connsiteX14" fmla="*/ 586854 w 2770496"/>
                  <a:gd name="connsiteY14" fmla="*/ 341194 h 4196687"/>
                  <a:gd name="connsiteX15" fmla="*/ 648269 w 2770496"/>
                  <a:gd name="connsiteY15" fmla="*/ 348018 h 4196687"/>
                  <a:gd name="connsiteX16" fmla="*/ 696036 w 2770496"/>
                  <a:gd name="connsiteY16" fmla="*/ 293427 h 4196687"/>
                  <a:gd name="connsiteX17" fmla="*/ 668740 w 2770496"/>
                  <a:gd name="connsiteY17" fmla="*/ 252484 h 4196687"/>
                  <a:gd name="connsiteX18" fmla="*/ 668740 w 2770496"/>
                  <a:gd name="connsiteY18" fmla="*/ 252484 h 4196687"/>
                  <a:gd name="connsiteX19" fmla="*/ 627797 w 2770496"/>
                  <a:gd name="connsiteY19" fmla="*/ 163773 h 4196687"/>
                  <a:gd name="connsiteX20" fmla="*/ 518615 w 2770496"/>
                  <a:gd name="connsiteY20" fmla="*/ 129654 h 4196687"/>
                  <a:gd name="connsiteX21" fmla="*/ 443552 w 2770496"/>
                  <a:gd name="connsiteY21" fmla="*/ 75063 h 4196687"/>
                  <a:gd name="connsiteX22" fmla="*/ 423081 w 2770496"/>
                  <a:gd name="connsiteY22" fmla="*/ 116006 h 4196687"/>
                  <a:gd name="connsiteX23" fmla="*/ 423081 w 2770496"/>
                  <a:gd name="connsiteY23" fmla="*/ 170597 h 4196687"/>
                  <a:gd name="connsiteX24" fmla="*/ 436729 w 2770496"/>
                  <a:gd name="connsiteY24" fmla="*/ 300251 h 4196687"/>
                  <a:gd name="connsiteX25" fmla="*/ 443552 w 2770496"/>
                  <a:gd name="connsiteY25" fmla="*/ 307075 h 4196687"/>
                  <a:gd name="connsiteX26" fmla="*/ 423081 w 2770496"/>
                  <a:gd name="connsiteY26" fmla="*/ 348018 h 4196687"/>
                  <a:gd name="connsiteX27" fmla="*/ 464024 w 2770496"/>
                  <a:gd name="connsiteY27" fmla="*/ 361666 h 4196687"/>
                  <a:gd name="connsiteX28" fmla="*/ 443552 w 2770496"/>
                  <a:gd name="connsiteY28" fmla="*/ 395785 h 4196687"/>
                  <a:gd name="connsiteX29" fmla="*/ 457200 w 2770496"/>
                  <a:gd name="connsiteY29" fmla="*/ 450376 h 4196687"/>
                  <a:gd name="connsiteX30" fmla="*/ 416257 w 2770496"/>
                  <a:gd name="connsiteY30" fmla="*/ 484496 h 4196687"/>
                  <a:gd name="connsiteX31" fmla="*/ 464024 w 2770496"/>
                  <a:gd name="connsiteY31" fmla="*/ 545911 h 4196687"/>
                  <a:gd name="connsiteX32" fmla="*/ 402609 w 2770496"/>
                  <a:gd name="connsiteY32" fmla="*/ 552735 h 4196687"/>
                  <a:gd name="connsiteX33" fmla="*/ 361666 w 2770496"/>
                  <a:gd name="connsiteY33" fmla="*/ 696036 h 4196687"/>
                  <a:gd name="connsiteX34" fmla="*/ 320723 w 2770496"/>
                  <a:gd name="connsiteY34" fmla="*/ 771099 h 4196687"/>
                  <a:gd name="connsiteX35" fmla="*/ 259308 w 2770496"/>
                  <a:gd name="connsiteY35" fmla="*/ 928048 h 4196687"/>
                  <a:gd name="connsiteX36" fmla="*/ 170597 w 2770496"/>
                  <a:gd name="connsiteY36" fmla="*/ 1078173 h 4196687"/>
                  <a:gd name="connsiteX37" fmla="*/ 156949 w 2770496"/>
                  <a:gd name="connsiteY37" fmla="*/ 1112293 h 4196687"/>
                  <a:gd name="connsiteX38" fmla="*/ 122830 w 2770496"/>
                  <a:gd name="connsiteY38" fmla="*/ 1173708 h 4196687"/>
                  <a:gd name="connsiteX39" fmla="*/ 129654 w 2770496"/>
                  <a:gd name="connsiteY39" fmla="*/ 1221475 h 4196687"/>
                  <a:gd name="connsiteX40" fmla="*/ 95534 w 2770496"/>
                  <a:gd name="connsiteY40" fmla="*/ 1289714 h 4196687"/>
                  <a:gd name="connsiteX41" fmla="*/ 102358 w 2770496"/>
                  <a:gd name="connsiteY41" fmla="*/ 1378424 h 4196687"/>
                  <a:gd name="connsiteX42" fmla="*/ 95534 w 2770496"/>
                  <a:gd name="connsiteY42" fmla="*/ 1405720 h 4196687"/>
                  <a:gd name="connsiteX43" fmla="*/ 102358 w 2770496"/>
                  <a:gd name="connsiteY43" fmla="*/ 1446663 h 4196687"/>
                  <a:gd name="connsiteX44" fmla="*/ 95534 w 2770496"/>
                  <a:gd name="connsiteY44" fmla="*/ 1494430 h 4196687"/>
                  <a:gd name="connsiteX45" fmla="*/ 81887 w 2770496"/>
                  <a:gd name="connsiteY45" fmla="*/ 1528549 h 4196687"/>
                  <a:gd name="connsiteX46" fmla="*/ 81887 w 2770496"/>
                  <a:gd name="connsiteY46" fmla="*/ 1583141 h 4196687"/>
                  <a:gd name="connsiteX47" fmla="*/ 0 w 2770496"/>
                  <a:gd name="connsiteY47" fmla="*/ 1671851 h 4196687"/>
                  <a:gd name="connsiteX48" fmla="*/ 0 w 2770496"/>
                  <a:gd name="connsiteY48" fmla="*/ 1746914 h 4196687"/>
                  <a:gd name="connsiteX49" fmla="*/ 40943 w 2770496"/>
                  <a:gd name="connsiteY49" fmla="*/ 1815152 h 4196687"/>
                  <a:gd name="connsiteX50" fmla="*/ 47767 w 2770496"/>
                  <a:gd name="connsiteY50" fmla="*/ 1903863 h 4196687"/>
                  <a:gd name="connsiteX51" fmla="*/ 40943 w 2770496"/>
                  <a:gd name="connsiteY51" fmla="*/ 1972102 h 4196687"/>
                  <a:gd name="connsiteX52" fmla="*/ 27296 w 2770496"/>
                  <a:gd name="connsiteY52" fmla="*/ 1999397 h 4196687"/>
                  <a:gd name="connsiteX53" fmla="*/ 34120 w 2770496"/>
                  <a:gd name="connsiteY53" fmla="*/ 2060812 h 4196687"/>
                  <a:gd name="connsiteX54" fmla="*/ 34120 w 2770496"/>
                  <a:gd name="connsiteY54" fmla="*/ 2101755 h 4196687"/>
                  <a:gd name="connsiteX55" fmla="*/ 75063 w 2770496"/>
                  <a:gd name="connsiteY55" fmla="*/ 2142699 h 4196687"/>
                  <a:gd name="connsiteX56" fmla="*/ 75063 w 2770496"/>
                  <a:gd name="connsiteY56" fmla="*/ 2204114 h 4196687"/>
                  <a:gd name="connsiteX57" fmla="*/ 68239 w 2770496"/>
                  <a:gd name="connsiteY57" fmla="*/ 2245057 h 4196687"/>
                  <a:gd name="connsiteX58" fmla="*/ 102358 w 2770496"/>
                  <a:gd name="connsiteY58" fmla="*/ 2299648 h 4196687"/>
                  <a:gd name="connsiteX59" fmla="*/ 122830 w 2770496"/>
                  <a:gd name="connsiteY59" fmla="*/ 2313296 h 4196687"/>
                  <a:gd name="connsiteX60" fmla="*/ 150126 w 2770496"/>
                  <a:gd name="connsiteY60" fmla="*/ 2292824 h 4196687"/>
                  <a:gd name="connsiteX61" fmla="*/ 177421 w 2770496"/>
                  <a:gd name="connsiteY61" fmla="*/ 2354239 h 4196687"/>
                  <a:gd name="connsiteX62" fmla="*/ 150126 w 2770496"/>
                  <a:gd name="connsiteY62" fmla="*/ 2347415 h 4196687"/>
                  <a:gd name="connsiteX63" fmla="*/ 136478 w 2770496"/>
                  <a:gd name="connsiteY63" fmla="*/ 2442949 h 4196687"/>
                  <a:gd name="connsiteX64" fmla="*/ 170597 w 2770496"/>
                  <a:gd name="connsiteY64" fmla="*/ 2524836 h 4196687"/>
                  <a:gd name="connsiteX65" fmla="*/ 211540 w 2770496"/>
                  <a:gd name="connsiteY65" fmla="*/ 2565779 h 4196687"/>
                  <a:gd name="connsiteX66" fmla="*/ 225188 w 2770496"/>
                  <a:gd name="connsiteY66" fmla="*/ 2593075 h 4196687"/>
                  <a:gd name="connsiteX67" fmla="*/ 204717 w 2770496"/>
                  <a:gd name="connsiteY67" fmla="*/ 2620370 h 4196687"/>
                  <a:gd name="connsiteX68" fmla="*/ 197893 w 2770496"/>
                  <a:gd name="connsiteY68" fmla="*/ 2668138 h 4196687"/>
                  <a:gd name="connsiteX69" fmla="*/ 225188 w 2770496"/>
                  <a:gd name="connsiteY69" fmla="*/ 2743200 h 4196687"/>
                  <a:gd name="connsiteX70" fmla="*/ 252484 w 2770496"/>
                  <a:gd name="connsiteY70" fmla="*/ 2790967 h 4196687"/>
                  <a:gd name="connsiteX71" fmla="*/ 252484 w 2770496"/>
                  <a:gd name="connsiteY71" fmla="*/ 2838735 h 4196687"/>
                  <a:gd name="connsiteX72" fmla="*/ 286603 w 2770496"/>
                  <a:gd name="connsiteY72" fmla="*/ 2859206 h 4196687"/>
                  <a:gd name="connsiteX73" fmla="*/ 300251 w 2770496"/>
                  <a:gd name="connsiteY73" fmla="*/ 2906973 h 4196687"/>
                  <a:gd name="connsiteX74" fmla="*/ 300251 w 2770496"/>
                  <a:gd name="connsiteY74" fmla="*/ 2906973 h 4196687"/>
                  <a:gd name="connsiteX75" fmla="*/ 327546 w 2770496"/>
                  <a:gd name="connsiteY75" fmla="*/ 2954741 h 4196687"/>
                  <a:gd name="connsiteX76" fmla="*/ 320723 w 2770496"/>
                  <a:gd name="connsiteY76" fmla="*/ 3029803 h 4196687"/>
                  <a:gd name="connsiteX77" fmla="*/ 313899 w 2770496"/>
                  <a:gd name="connsiteY77" fmla="*/ 3111690 h 4196687"/>
                  <a:gd name="connsiteX78" fmla="*/ 375314 w 2770496"/>
                  <a:gd name="connsiteY78" fmla="*/ 3145809 h 4196687"/>
                  <a:gd name="connsiteX79" fmla="*/ 423081 w 2770496"/>
                  <a:gd name="connsiteY79" fmla="*/ 3179929 h 4196687"/>
                  <a:gd name="connsiteX80" fmla="*/ 470848 w 2770496"/>
                  <a:gd name="connsiteY80" fmla="*/ 3173105 h 4196687"/>
                  <a:gd name="connsiteX81" fmla="*/ 545911 w 2770496"/>
                  <a:gd name="connsiteY81" fmla="*/ 3241344 h 4196687"/>
                  <a:gd name="connsiteX82" fmla="*/ 593678 w 2770496"/>
                  <a:gd name="connsiteY82" fmla="*/ 3295935 h 4196687"/>
                  <a:gd name="connsiteX83" fmla="*/ 648269 w 2770496"/>
                  <a:gd name="connsiteY83" fmla="*/ 3316406 h 4196687"/>
                  <a:gd name="connsiteX84" fmla="*/ 655093 w 2770496"/>
                  <a:gd name="connsiteY84" fmla="*/ 3364173 h 4196687"/>
                  <a:gd name="connsiteX85" fmla="*/ 716508 w 2770496"/>
                  <a:gd name="connsiteY85" fmla="*/ 3405117 h 4196687"/>
                  <a:gd name="connsiteX86" fmla="*/ 771099 w 2770496"/>
                  <a:gd name="connsiteY86" fmla="*/ 3439236 h 4196687"/>
                  <a:gd name="connsiteX87" fmla="*/ 798394 w 2770496"/>
                  <a:gd name="connsiteY87" fmla="*/ 3487003 h 4196687"/>
                  <a:gd name="connsiteX88" fmla="*/ 812042 w 2770496"/>
                  <a:gd name="connsiteY88" fmla="*/ 3541594 h 4196687"/>
                  <a:gd name="connsiteX89" fmla="*/ 812042 w 2770496"/>
                  <a:gd name="connsiteY89" fmla="*/ 3630305 h 4196687"/>
                  <a:gd name="connsiteX90" fmla="*/ 846161 w 2770496"/>
                  <a:gd name="connsiteY90" fmla="*/ 3637129 h 4196687"/>
                  <a:gd name="connsiteX91" fmla="*/ 852985 w 2770496"/>
                  <a:gd name="connsiteY91" fmla="*/ 3684896 h 4196687"/>
                  <a:gd name="connsiteX92" fmla="*/ 907576 w 2770496"/>
                  <a:gd name="connsiteY92" fmla="*/ 3684896 h 4196687"/>
                  <a:gd name="connsiteX93" fmla="*/ 989463 w 2770496"/>
                  <a:gd name="connsiteY93" fmla="*/ 3698544 h 4196687"/>
                  <a:gd name="connsiteX94" fmla="*/ 1044054 w 2770496"/>
                  <a:gd name="connsiteY94" fmla="*/ 3719015 h 4196687"/>
                  <a:gd name="connsiteX95" fmla="*/ 1105469 w 2770496"/>
                  <a:gd name="connsiteY95" fmla="*/ 3725839 h 4196687"/>
                  <a:gd name="connsiteX96" fmla="*/ 1241946 w 2770496"/>
                  <a:gd name="connsiteY96" fmla="*/ 3739487 h 4196687"/>
                  <a:gd name="connsiteX97" fmla="*/ 1248770 w 2770496"/>
                  <a:gd name="connsiteY97" fmla="*/ 3766782 h 4196687"/>
                  <a:gd name="connsiteX98" fmla="*/ 1890215 w 2770496"/>
                  <a:gd name="connsiteY98" fmla="*/ 4148920 h 4196687"/>
                  <a:gd name="connsiteX99" fmla="*/ 2408830 w 2770496"/>
                  <a:gd name="connsiteY99" fmla="*/ 4196687 h 4196687"/>
                  <a:gd name="connsiteX100" fmla="*/ 2436126 w 2770496"/>
                  <a:gd name="connsiteY100" fmla="*/ 4121624 h 4196687"/>
                  <a:gd name="connsiteX101" fmla="*/ 2709081 w 2770496"/>
                  <a:gd name="connsiteY101" fmla="*/ 4142096 h 4196687"/>
                  <a:gd name="connsiteX102" fmla="*/ 2770496 w 2770496"/>
                  <a:gd name="connsiteY102" fmla="*/ 4189863 h 419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2770496" h="4196687">
                    <a:moveTo>
                      <a:pt x="2538484" y="416257"/>
                    </a:moveTo>
                    <a:lnTo>
                      <a:pt x="2422478" y="402609"/>
                    </a:lnTo>
                    <a:lnTo>
                      <a:pt x="1610436" y="259308"/>
                    </a:lnTo>
                    <a:lnTo>
                      <a:pt x="1023582" y="109182"/>
                    </a:lnTo>
                    <a:lnTo>
                      <a:pt x="702860" y="0"/>
                    </a:lnTo>
                    <a:lnTo>
                      <a:pt x="757451" y="88711"/>
                    </a:lnTo>
                    <a:lnTo>
                      <a:pt x="757451" y="122830"/>
                    </a:lnTo>
                    <a:lnTo>
                      <a:pt x="757451" y="156949"/>
                    </a:lnTo>
                    <a:lnTo>
                      <a:pt x="757451" y="232012"/>
                    </a:lnTo>
                    <a:lnTo>
                      <a:pt x="750627" y="266132"/>
                    </a:lnTo>
                    <a:lnTo>
                      <a:pt x="730155" y="293427"/>
                    </a:lnTo>
                    <a:lnTo>
                      <a:pt x="716508" y="341194"/>
                    </a:lnTo>
                    <a:lnTo>
                      <a:pt x="648269" y="395785"/>
                    </a:lnTo>
                    <a:lnTo>
                      <a:pt x="620973" y="402609"/>
                    </a:lnTo>
                    <a:lnTo>
                      <a:pt x="586854" y="341194"/>
                    </a:lnTo>
                    <a:lnTo>
                      <a:pt x="648269" y="348018"/>
                    </a:lnTo>
                    <a:lnTo>
                      <a:pt x="696036" y="293427"/>
                    </a:lnTo>
                    <a:lnTo>
                      <a:pt x="668740" y="252484"/>
                    </a:lnTo>
                    <a:lnTo>
                      <a:pt x="668740" y="252484"/>
                    </a:lnTo>
                    <a:lnTo>
                      <a:pt x="627797" y="163773"/>
                    </a:lnTo>
                    <a:lnTo>
                      <a:pt x="518615" y="129654"/>
                    </a:lnTo>
                    <a:lnTo>
                      <a:pt x="443552" y="75063"/>
                    </a:lnTo>
                    <a:lnTo>
                      <a:pt x="423081" y="116006"/>
                    </a:lnTo>
                    <a:lnTo>
                      <a:pt x="423081" y="170597"/>
                    </a:lnTo>
                    <a:lnTo>
                      <a:pt x="436729" y="300251"/>
                    </a:lnTo>
                    <a:lnTo>
                      <a:pt x="443552" y="307075"/>
                    </a:lnTo>
                    <a:lnTo>
                      <a:pt x="423081" y="348018"/>
                    </a:lnTo>
                    <a:lnTo>
                      <a:pt x="464024" y="361666"/>
                    </a:lnTo>
                    <a:lnTo>
                      <a:pt x="443552" y="395785"/>
                    </a:lnTo>
                    <a:lnTo>
                      <a:pt x="457200" y="450376"/>
                    </a:lnTo>
                    <a:lnTo>
                      <a:pt x="416257" y="484496"/>
                    </a:lnTo>
                    <a:lnTo>
                      <a:pt x="464024" y="545911"/>
                    </a:lnTo>
                    <a:lnTo>
                      <a:pt x="402609" y="552735"/>
                    </a:lnTo>
                    <a:lnTo>
                      <a:pt x="361666" y="696036"/>
                    </a:lnTo>
                    <a:lnTo>
                      <a:pt x="320723" y="771099"/>
                    </a:lnTo>
                    <a:lnTo>
                      <a:pt x="259308" y="928048"/>
                    </a:lnTo>
                    <a:lnTo>
                      <a:pt x="170597" y="1078173"/>
                    </a:lnTo>
                    <a:lnTo>
                      <a:pt x="156949" y="1112293"/>
                    </a:lnTo>
                    <a:lnTo>
                      <a:pt x="122830" y="1173708"/>
                    </a:lnTo>
                    <a:lnTo>
                      <a:pt x="129654" y="1221475"/>
                    </a:lnTo>
                    <a:lnTo>
                      <a:pt x="95534" y="1289714"/>
                    </a:lnTo>
                    <a:lnTo>
                      <a:pt x="102358" y="1378424"/>
                    </a:lnTo>
                    <a:lnTo>
                      <a:pt x="95534" y="1405720"/>
                    </a:lnTo>
                    <a:lnTo>
                      <a:pt x="102358" y="1446663"/>
                    </a:lnTo>
                    <a:lnTo>
                      <a:pt x="95534" y="1494430"/>
                    </a:lnTo>
                    <a:lnTo>
                      <a:pt x="81887" y="1528549"/>
                    </a:lnTo>
                    <a:lnTo>
                      <a:pt x="81887" y="1583141"/>
                    </a:lnTo>
                    <a:lnTo>
                      <a:pt x="0" y="1671851"/>
                    </a:lnTo>
                    <a:lnTo>
                      <a:pt x="0" y="1746914"/>
                    </a:lnTo>
                    <a:lnTo>
                      <a:pt x="40943" y="1815152"/>
                    </a:lnTo>
                    <a:lnTo>
                      <a:pt x="47767" y="1903863"/>
                    </a:lnTo>
                    <a:lnTo>
                      <a:pt x="40943" y="1972102"/>
                    </a:lnTo>
                    <a:lnTo>
                      <a:pt x="27296" y="1999397"/>
                    </a:lnTo>
                    <a:lnTo>
                      <a:pt x="34120" y="2060812"/>
                    </a:lnTo>
                    <a:lnTo>
                      <a:pt x="34120" y="2101755"/>
                    </a:lnTo>
                    <a:lnTo>
                      <a:pt x="75063" y="2142699"/>
                    </a:lnTo>
                    <a:lnTo>
                      <a:pt x="75063" y="2204114"/>
                    </a:lnTo>
                    <a:lnTo>
                      <a:pt x="68239" y="2245057"/>
                    </a:lnTo>
                    <a:lnTo>
                      <a:pt x="102358" y="2299648"/>
                    </a:lnTo>
                    <a:lnTo>
                      <a:pt x="122830" y="2313296"/>
                    </a:lnTo>
                    <a:lnTo>
                      <a:pt x="150126" y="2292824"/>
                    </a:lnTo>
                    <a:lnTo>
                      <a:pt x="177421" y="2354239"/>
                    </a:lnTo>
                    <a:lnTo>
                      <a:pt x="150126" y="2347415"/>
                    </a:lnTo>
                    <a:lnTo>
                      <a:pt x="136478" y="2442949"/>
                    </a:lnTo>
                    <a:lnTo>
                      <a:pt x="170597" y="2524836"/>
                    </a:lnTo>
                    <a:lnTo>
                      <a:pt x="211540" y="2565779"/>
                    </a:lnTo>
                    <a:lnTo>
                      <a:pt x="225188" y="2593075"/>
                    </a:lnTo>
                    <a:lnTo>
                      <a:pt x="204717" y="2620370"/>
                    </a:lnTo>
                    <a:lnTo>
                      <a:pt x="197893" y="2668138"/>
                    </a:lnTo>
                    <a:lnTo>
                      <a:pt x="225188" y="2743200"/>
                    </a:lnTo>
                    <a:lnTo>
                      <a:pt x="252484" y="2790967"/>
                    </a:lnTo>
                    <a:lnTo>
                      <a:pt x="252484" y="2838735"/>
                    </a:lnTo>
                    <a:lnTo>
                      <a:pt x="286603" y="2859206"/>
                    </a:lnTo>
                    <a:lnTo>
                      <a:pt x="300251" y="2906973"/>
                    </a:lnTo>
                    <a:lnTo>
                      <a:pt x="300251" y="2906973"/>
                    </a:lnTo>
                    <a:lnTo>
                      <a:pt x="327546" y="2954741"/>
                    </a:lnTo>
                    <a:lnTo>
                      <a:pt x="320723" y="3029803"/>
                    </a:lnTo>
                    <a:lnTo>
                      <a:pt x="313899" y="3111690"/>
                    </a:lnTo>
                    <a:lnTo>
                      <a:pt x="375314" y="3145809"/>
                    </a:lnTo>
                    <a:lnTo>
                      <a:pt x="423081" y="3179929"/>
                    </a:lnTo>
                    <a:lnTo>
                      <a:pt x="470848" y="3173105"/>
                    </a:lnTo>
                    <a:lnTo>
                      <a:pt x="545911" y="3241344"/>
                    </a:lnTo>
                    <a:lnTo>
                      <a:pt x="593678" y="3295935"/>
                    </a:lnTo>
                    <a:lnTo>
                      <a:pt x="648269" y="3316406"/>
                    </a:lnTo>
                    <a:lnTo>
                      <a:pt x="655093" y="3364173"/>
                    </a:lnTo>
                    <a:lnTo>
                      <a:pt x="716508" y="3405117"/>
                    </a:lnTo>
                    <a:lnTo>
                      <a:pt x="771099" y="3439236"/>
                    </a:lnTo>
                    <a:lnTo>
                      <a:pt x="798394" y="3487003"/>
                    </a:lnTo>
                    <a:lnTo>
                      <a:pt x="812042" y="3541594"/>
                    </a:lnTo>
                    <a:lnTo>
                      <a:pt x="812042" y="3630305"/>
                    </a:lnTo>
                    <a:lnTo>
                      <a:pt x="846161" y="3637129"/>
                    </a:lnTo>
                    <a:lnTo>
                      <a:pt x="852985" y="3684896"/>
                    </a:lnTo>
                    <a:lnTo>
                      <a:pt x="907576" y="3684896"/>
                    </a:lnTo>
                    <a:lnTo>
                      <a:pt x="989463" y="3698544"/>
                    </a:lnTo>
                    <a:lnTo>
                      <a:pt x="1044054" y="3719015"/>
                    </a:lnTo>
                    <a:lnTo>
                      <a:pt x="1105469" y="3725839"/>
                    </a:lnTo>
                    <a:lnTo>
                      <a:pt x="1241946" y="3739487"/>
                    </a:lnTo>
                    <a:lnTo>
                      <a:pt x="1248770" y="3766782"/>
                    </a:lnTo>
                    <a:lnTo>
                      <a:pt x="1890215" y="4148920"/>
                    </a:lnTo>
                    <a:lnTo>
                      <a:pt x="2408830" y="4196687"/>
                    </a:lnTo>
                    <a:lnTo>
                      <a:pt x="2436126" y="4121624"/>
                    </a:lnTo>
                    <a:lnTo>
                      <a:pt x="2709081" y="4142096"/>
                    </a:lnTo>
                    <a:lnTo>
                      <a:pt x="2770496" y="4189863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Forme libre 6"/>
              <p:cNvSpPr/>
              <p:nvPr/>
            </p:nvSpPr>
            <p:spPr>
              <a:xfrm>
                <a:off x="3093522" y="5165766"/>
                <a:ext cx="4827320" cy="1425039"/>
              </a:xfrm>
              <a:custGeom>
                <a:avLst/>
                <a:gdLst>
                  <a:gd name="connsiteX0" fmla="*/ 0 w 4827320"/>
                  <a:gd name="connsiteY0" fmla="*/ 207818 h 1425039"/>
                  <a:gd name="connsiteX1" fmla="*/ 53439 w 4827320"/>
                  <a:gd name="connsiteY1" fmla="*/ 237507 h 1425039"/>
                  <a:gd name="connsiteX2" fmla="*/ 59377 w 4827320"/>
                  <a:gd name="connsiteY2" fmla="*/ 279070 h 1425039"/>
                  <a:gd name="connsiteX3" fmla="*/ 100940 w 4827320"/>
                  <a:gd name="connsiteY3" fmla="*/ 332509 h 1425039"/>
                  <a:gd name="connsiteX4" fmla="*/ 190005 w 4827320"/>
                  <a:gd name="connsiteY4" fmla="*/ 385948 h 1425039"/>
                  <a:gd name="connsiteX5" fmla="*/ 201881 w 4827320"/>
                  <a:gd name="connsiteY5" fmla="*/ 415637 h 1425039"/>
                  <a:gd name="connsiteX6" fmla="*/ 261257 w 4827320"/>
                  <a:gd name="connsiteY6" fmla="*/ 528452 h 1425039"/>
                  <a:gd name="connsiteX7" fmla="*/ 267195 w 4827320"/>
                  <a:gd name="connsiteY7" fmla="*/ 581891 h 1425039"/>
                  <a:gd name="connsiteX8" fmla="*/ 326572 w 4827320"/>
                  <a:gd name="connsiteY8" fmla="*/ 641268 h 1425039"/>
                  <a:gd name="connsiteX9" fmla="*/ 350322 w 4827320"/>
                  <a:gd name="connsiteY9" fmla="*/ 682831 h 1425039"/>
                  <a:gd name="connsiteX10" fmla="*/ 403761 w 4827320"/>
                  <a:gd name="connsiteY10" fmla="*/ 712520 h 1425039"/>
                  <a:gd name="connsiteX11" fmla="*/ 504701 w 4827320"/>
                  <a:gd name="connsiteY11" fmla="*/ 760021 h 1425039"/>
                  <a:gd name="connsiteX12" fmla="*/ 534390 w 4827320"/>
                  <a:gd name="connsiteY12" fmla="*/ 783772 h 1425039"/>
                  <a:gd name="connsiteX13" fmla="*/ 552203 w 4827320"/>
                  <a:gd name="connsiteY13" fmla="*/ 754083 h 1425039"/>
                  <a:gd name="connsiteX14" fmla="*/ 581891 w 4827320"/>
                  <a:gd name="connsiteY14" fmla="*/ 742208 h 1425039"/>
                  <a:gd name="connsiteX15" fmla="*/ 587829 w 4827320"/>
                  <a:gd name="connsiteY15" fmla="*/ 700644 h 1425039"/>
                  <a:gd name="connsiteX16" fmla="*/ 629392 w 4827320"/>
                  <a:gd name="connsiteY16" fmla="*/ 659081 h 1425039"/>
                  <a:gd name="connsiteX17" fmla="*/ 665018 w 4827320"/>
                  <a:gd name="connsiteY17" fmla="*/ 647205 h 1425039"/>
                  <a:gd name="connsiteX18" fmla="*/ 700644 w 4827320"/>
                  <a:gd name="connsiteY18" fmla="*/ 623455 h 1425039"/>
                  <a:gd name="connsiteX19" fmla="*/ 795647 w 4827320"/>
                  <a:gd name="connsiteY19" fmla="*/ 635330 h 1425039"/>
                  <a:gd name="connsiteX20" fmla="*/ 866899 w 4827320"/>
                  <a:gd name="connsiteY20" fmla="*/ 659081 h 1425039"/>
                  <a:gd name="connsiteX21" fmla="*/ 902525 w 4827320"/>
                  <a:gd name="connsiteY21" fmla="*/ 718457 h 1425039"/>
                  <a:gd name="connsiteX22" fmla="*/ 967839 w 4827320"/>
                  <a:gd name="connsiteY22" fmla="*/ 783772 h 1425039"/>
                  <a:gd name="connsiteX23" fmla="*/ 1015340 w 4827320"/>
                  <a:gd name="connsiteY23" fmla="*/ 896587 h 1425039"/>
                  <a:gd name="connsiteX24" fmla="*/ 1086592 w 4827320"/>
                  <a:gd name="connsiteY24" fmla="*/ 973777 h 1425039"/>
                  <a:gd name="connsiteX25" fmla="*/ 1140031 w 4827320"/>
                  <a:gd name="connsiteY25" fmla="*/ 1039091 h 1425039"/>
                  <a:gd name="connsiteX26" fmla="*/ 1193470 w 4827320"/>
                  <a:gd name="connsiteY26" fmla="*/ 1080655 h 1425039"/>
                  <a:gd name="connsiteX27" fmla="*/ 1205346 w 4827320"/>
                  <a:gd name="connsiteY27" fmla="*/ 1145969 h 1425039"/>
                  <a:gd name="connsiteX28" fmla="*/ 1246909 w 4827320"/>
                  <a:gd name="connsiteY28" fmla="*/ 1235034 h 1425039"/>
                  <a:gd name="connsiteX29" fmla="*/ 1282535 w 4827320"/>
                  <a:gd name="connsiteY29" fmla="*/ 1330037 h 1425039"/>
                  <a:gd name="connsiteX30" fmla="*/ 1324099 w 4827320"/>
                  <a:gd name="connsiteY30" fmla="*/ 1353787 h 1425039"/>
                  <a:gd name="connsiteX31" fmla="*/ 1389413 w 4827320"/>
                  <a:gd name="connsiteY31" fmla="*/ 1371600 h 1425039"/>
                  <a:gd name="connsiteX32" fmla="*/ 1425039 w 4827320"/>
                  <a:gd name="connsiteY32" fmla="*/ 1371600 h 1425039"/>
                  <a:gd name="connsiteX33" fmla="*/ 1472540 w 4827320"/>
                  <a:gd name="connsiteY33" fmla="*/ 1401289 h 1425039"/>
                  <a:gd name="connsiteX34" fmla="*/ 1537855 w 4827320"/>
                  <a:gd name="connsiteY34" fmla="*/ 1407226 h 1425039"/>
                  <a:gd name="connsiteX35" fmla="*/ 1603169 w 4827320"/>
                  <a:gd name="connsiteY35" fmla="*/ 1425039 h 1425039"/>
                  <a:gd name="connsiteX36" fmla="*/ 1638795 w 4827320"/>
                  <a:gd name="connsiteY36" fmla="*/ 1413164 h 1425039"/>
                  <a:gd name="connsiteX37" fmla="*/ 1609107 w 4827320"/>
                  <a:gd name="connsiteY37" fmla="*/ 1395351 h 1425039"/>
                  <a:gd name="connsiteX38" fmla="*/ 1615044 w 4827320"/>
                  <a:gd name="connsiteY38" fmla="*/ 1318161 h 1425039"/>
                  <a:gd name="connsiteX39" fmla="*/ 1591294 w 4827320"/>
                  <a:gd name="connsiteY39" fmla="*/ 1294411 h 1425039"/>
                  <a:gd name="connsiteX40" fmla="*/ 1597231 w 4827320"/>
                  <a:gd name="connsiteY40" fmla="*/ 1252847 h 1425039"/>
                  <a:gd name="connsiteX41" fmla="*/ 1597231 w 4827320"/>
                  <a:gd name="connsiteY41" fmla="*/ 1252847 h 1425039"/>
                  <a:gd name="connsiteX42" fmla="*/ 1585356 w 4827320"/>
                  <a:gd name="connsiteY42" fmla="*/ 1199408 h 1425039"/>
                  <a:gd name="connsiteX43" fmla="*/ 1597231 w 4827320"/>
                  <a:gd name="connsiteY43" fmla="*/ 1140031 h 1425039"/>
                  <a:gd name="connsiteX44" fmla="*/ 1555668 w 4827320"/>
                  <a:gd name="connsiteY44" fmla="*/ 1140031 h 1425039"/>
                  <a:gd name="connsiteX45" fmla="*/ 1585356 w 4827320"/>
                  <a:gd name="connsiteY45" fmla="*/ 1116281 h 1425039"/>
                  <a:gd name="connsiteX46" fmla="*/ 1626920 w 4827320"/>
                  <a:gd name="connsiteY46" fmla="*/ 1039091 h 1425039"/>
                  <a:gd name="connsiteX47" fmla="*/ 1573481 w 4827320"/>
                  <a:gd name="connsiteY47" fmla="*/ 1033153 h 1425039"/>
                  <a:gd name="connsiteX48" fmla="*/ 1632857 w 4827320"/>
                  <a:gd name="connsiteY48" fmla="*/ 1009403 h 1425039"/>
                  <a:gd name="connsiteX49" fmla="*/ 1650670 w 4827320"/>
                  <a:gd name="connsiteY49" fmla="*/ 979715 h 1425039"/>
                  <a:gd name="connsiteX50" fmla="*/ 1638795 w 4827320"/>
                  <a:gd name="connsiteY50" fmla="*/ 955964 h 1425039"/>
                  <a:gd name="connsiteX51" fmla="*/ 1662546 w 4827320"/>
                  <a:gd name="connsiteY51" fmla="*/ 955964 h 1425039"/>
                  <a:gd name="connsiteX52" fmla="*/ 1715984 w 4827320"/>
                  <a:gd name="connsiteY52" fmla="*/ 902525 h 1425039"/>
                  <a:gd name="connsiteX53" fmla="*/ 1721922 w 4827320"/>
                  <a:gd name="connsiteY53" fmla="*/ 872837 h 1425039"/>
                  <a:gd name="connsiteX54" fmla="*/ 1751610 w 4827320"/>
                  <a:gd name="connsiteY54" fmla="*/ 872837 h 1425039"/>
                  <a:gd name="connsiteX55" fmla="*/ 1751610 w 4827320"/>
                  <a:gd name="connsiteY55" fmla="*/ 872837 h 1425039"/>
                  <a:gd name="connsiteX56" fmla="*/ 1769423 w 4827320"/>
                  <a:gd name="connsiteY56" fmla="*/ 825335 h 1425039"/>
                  <a:gd name="connsiteX57" fmla="*/ 1900052 w 4827320"/>
                  <a:gd name="connsiteY57" fmla="*/ 825335 h 1425039"/>
                  <a:gd name="connsiteX58" fmla="*/ 2024743 w 4827320"/>
                  <a:gd name="connsiteY58" fmla="*/ 688769 h 1425039"/>
                  <a:gd name="connsiteX59" fmla="*/ 2042556 w 4827320"/>
                  <a:gd name="connsiteY59" fmla="*/ 617517 h 1425039"/>
                  <a:gd name="connsiteX60" fmla="*/ 2078182 w 4827320"/>
                  <a:gd name="connsiteY60" fmla="*/ 593766 h 1425039"/>
                  <a:gd name="connsiteX61" fmla="*/ 2107870 w 4827320"/>
                  <a:gd name="connsiteY61" fmla="*/ 629392 h 1425039"/>
                  <a:gd name="connsiteX62" fmla="*/ 2090057 w 4827320"/>
                  <a:gd name="connsiteY62" fmla="*/ 641268 h 1425039"/>
                  <a:gd name="connsiteX63" fmla="*/ 2125683 w 4827320"/>
                  <a:gd name="connsiteY63" fmla="*/ 641268 h 1425039"/>
                  <a:gd name="connsiteX64" fmla="*/ 2303813 w 4827320"/>
                  <a:gd name="connsiteY64" fmla="*/ 570016 h 1425039"/>
                  <a:gd name="connsiteX65" fmla="*/ 2422566 w 4827320"/>
                  <a:gd name="connsiteY65" fmla="*/ 570016 h 1425039"/>
                  <a:gd name="connsiteX66" fmla="*/ 2452255 w 4827320"/>
                  <a:gd name="connsiteY66" fmla="*/ 581891 h 1425039"/>
                  <a:gd name="connsiteX67" fmla="*/ 2553195 w 4827320"/>
                  <a:gd name="connsiteY67" fmla="*/ 587829 h 1425039"/>
                  <a:gd name="connsiteX68" fmla="*/ 2559133 w 4827320"/>
                  <a:gd name="connsiteY68" fmla="*/ 558140 h 1425039"/>
                  <a:gd name="connsiteX69" fmla="*/ 2600696 w 4827320"/>
                  <a:gd name="connsiteY69" fmla="*/ 534390 h 1425039"/>
                  <a:gd name="connsiteX70" fmla="*/ 2600696 w 4827320"/>
                  <a:gd name="connsiteY70" fmla="*/ 534390 h 1425039"/>
                  <a:gd name="connsiteX71" fmla="*/ 2660073 w 4827320"/>
                  <a:gd name="connsiteY71" fmla="*/ 564078 h 1425039"/>
                  <a:gd name="connsiteX72" fmla="*/ 2707574 w 4827320"/>
                  <a:gd name="connsiteY72" fmla="*/ 564078 h 1425039"/>
                  <a:gd name="connsiteX73" fmla="*/ 2660073 w 4827320"/>
                  <a:gd name="connsiteY73" fmla="*/ 486889 h 1425039"/>
                  <a:gd name="connsiteX74" fmla="*/ 2666010 w 4827320"/>
                  <a:gd name="connsiteY74" fmla="*/ 480951 h 1425039"/>
                  <a:gd name="connsiteX75" fmla="*/ 2737262 w 4827320"/>
                  <a:gd name="connsiteY75" fmla="*/ 552203 h 1425039"/>
                  <a:gd name="connsiteX76" fmla="*/ 2719449 w 4827320"/>
                  <a:gd name="connsiteY76" fmla="*/ 647205 h 1425039"/>
                  <a:gd name="connsiteX77" fmla="*/ 2796639 w 4827320"/>
                  <a:gd name="connsiteY77" fmla="*/ 670956 h 1425039"/>
                  <a:gd name="connsiteX78" fmla="*/ 2832265 w 4827320"/>
                  <a:gd name="connsiteY78" fmla="*/ 635330 h 1425039"/>
                  <a:gd name="connsiteX79" fmla="*/ 2885704 w 4827320"/>
                  <a:gd name="connsiteY79" fmla="*/ 641268 h 1425039"/>
                  <a:gd name="connsiteX80" fmla="*/ 2927268 w 4827320"/>
                  <a:gd name="connsiteY80" fmla="*/ 623455 h 1425039"/>
                  <a:gd name="connsiteX81" fmla="*/ 2939143 w 4827320"/>
                  <a:gd name="connsiteY81" fmla="*/ 593766 h 1425039"/>
                  <a:gd name="connsiteX82" fmla="*/ 2897579 w 4827320"/>
                  <a:gd name="connsiteY82" fmla="*/ 534390 h 1425039"/>
                  <a:gd name="connsiteX83" fmla="*/ 2903517 w 4827320"/>
                  <a:gd name="connsiteY83" fmla="*/ 516577 h 1425039"/>
                  <a:gd name="connsiteX84" fmla="*/ 2951018 w 4827320"/>
                  <a:gd name="connsiteY84" fmla="*/ 528452 h 1425039"/>
                  <a:gd name="connsiteX85" fmla="*/ 2956956 w 4827320"/>
                  <a:gd name="connsiteY85" fmla="*/ 558140 h 1425039"/>
                  <a:gd name="connsiteX86" fmla="*/ 3046021 w 4827320"/>
                  <a:gd name="connsiteY86" fmla="*/ 599704 h 1425039"/>
                  <a:gd name="connsiteX87" fmla="*/ 3081647 w 4827320"/>
                  <a:gd name="connsiteY87" fmla="*/ 641268 h 1425039"/>
                  <a:gd name="connsiteX88" fmla="*/ 3111335 w 4827320"/>
                  <a:gd name="connsiteY88" fmla="*/ 581891 h 1425039"/>
                  <a:gd name="connsiteX89" fmla="*/ 3069772 w 4827320"/>
                  <a:gd name="connsiteY89" fmla="*/ 534390 h 1425039"/>
                  <a:gd name="connsiteX90" fmla="*/ 3022270 w 4827320"/>
                  <a:gd name="connsiteY90" fmla="*/ 528452 h 1425039"/>
                  <a:gd name="connsiteX91" fmla="*/ 3046021 w 4827320"/>
                  <a:gd name="connsiteY91" fmla="*/ 475013 h 1425039"/>
                  <a:gd name="connsiteX92" fmla="*/ 3087584 w 4827320"/>
                  <a:gd name="connsiteY92" fmla="*/ 451263 h 1425039"/>
                  <a:gd name="connsiteX93" fmla="*/ 3046021 w 4827320"/>
                  <a:gd name="connsiteY93" fmla="*/ 427512 h 1425039"/>
                  <a:gd name="connsiteX94" fmla="*/ 3004457 w 4827320"/>
                  <a:gd name="connsiteY94" fmla="*/ 433450 h 1425039"/>
                  <a:gd name="connsiteX95" fmla="*/ 2968831 w 4827320"/>
                  <a:gd name="connsiteY95" fmla="*/ 445325 h 1425039"/>
                  <a:gd name="connsiteX96" fmla="*/ 2968831 w 4827320"/>
                  <a:gd name="connsiteY96" fmla="*/ 397824 h 1425039"/>
                  <a:gd name="connsiteX97" fmla="*/ 2951018 w 4827320"/>
                  <a:gd name="connsiteY97" fmla="*/ 391886 h 1425039"/>
                  <a:gd name="connsiteX98" fmla="*/ 2933205 w 4827320"/>
                  <a:gd name="connsiteY98" fmla="*/ 421574 h 1425039"/>
                  <a:gd name="connsiteX99" fmla="*/ 2832265 w 4827320"/>
                  <a:gd name="connsiteY99" fmla="*/ 380011 h 1425039"/>
                  <a:gd name="connsiteX100" fmla="*/ 2885704 w 4827320"/>
                  <a:gd name="connsiteY100" fmla="*/ 368135 h 1425039"/>
                  <a:gd name="connsiteX101" fmla="*/ 2891642 w 4827320"/>
                  <a:gd name="connsiteY101" fmla="*/ 344385 h 1425039"/>
                  <a:gd name="connsiteX102" fmla="*/ 3034146 w 4827320"/>
                  <a:gd name="connsiteY102" fmla="*/ 385948 h 1425039"/>
                  <a:gd name="connsiteX103" fmla="*/ 3099460 w 4827320"/>
                  <a:gd name="connsiteY103" fmla="*/ 320634 h 1425039"/>
                  <a:gd name="connsiteX104" fmla="*/ 3265714 w 4827320"/>
                  <a:gd name="connsiteY104" fmla="*/ 302821 h 1425039"/>
                  <a:gd name="connsiteX105" fmla="*/ 3283527 w 4827320"/>
                  <a:gd name="connsiteY105" fmla="*/ 261257 h 1425039"/>
                  <a:gd name="connsiteX106" fmla="*/ 3325091 w 4827320"/>
                  <a:gd name="connsiteY106" fmla="*/ 302821 h 1425039"/>
                  <a:gd name="connsiteX107" fmla="*/ 3420094 w 4827320"/>
                  <a:gd name="connsiteY107" fmla="*/ 290946 h 1425039"/>
                  <a:gd name="connsiteX108" fmla="*/ 3426031 w 4827320"/>
                  <a:gd name="connsiteY108" fmla="*/ 249382 h 1425039"/>
                  <a:gd name="connsiteX109" fmla="*/ 3473533 w 4827320"/>
                  <a:gd name="connsiteY109" fmla="*/ 249382 h 1425039"/>
                  <a:gd name="connsiteX110" fmla="*/ 3526972 w 4827320"/>
                  <a:gd name="connsiteY110" fmla="*/ 237507 h 1425039"/>
                  <a:gd name="connsiteX111" fmla="*/ 3651662 w 4827320"/>
                  <a:gd name="connsiteY111" fmla="*/ 249382 h 1425039"/>
                  <a:gd name="connsiteX112" fmla="*/ 3699164 w 4827320"/>
                  <a:gd name="connsiteY112" fmla="*/ 261257 h 1425039"/>
                  <a:gd name="connsiteX113" fmla="*/ 3728852 w 4827320"/>
                  <a:gd name="connsiteY113" fmla="*/ 285008 h 1425039"/>
                  <a:gd name="connsiteX114" fmla="*/ 3776353 w 4827320"/>
                  <a:gd name="connsiteY114" fmla="*/ 314696 h 1425039"/>
                  <a:gd name="connsiteX115" fmla="*/ 3788229 w 4827320"/>
                  <a:gd name="connsiteY115" fmla="*/ 338447 h 1425039"/>
                  <a:gd name="connsiteX116" fmla="*/ 3865418 w 4827320"/>
                  <a:gd name="connsiteY116" fmla="*/ 326572 h 1425039"/>
                  <a:gd name="connsiteX117" fmla="*/ 3930733 w 4827320"/>
                  <a:gd name="connsiteY117" fmla="*/ 279070 h 1425039"/>
                  <a:gd name="connsiteX118" fmla="*/ 3930733 w 4827320"/>
                  <a:gd name="connsiteY118" fmla="*/ 279070 h 1425039"/>
                  <a:gd name="connsiteX119" fmla="*/ 3924795 w 4827320"/>
                  <a:gd name="connsiteY119" fmla="*/ 243444 h 1425039"/>
                  <a:gd name="connsiteX120" fmla="*/ 3972296 w 4827320"/>
                  <a:gd name="connsiteY120" fmla="*/ 243444 h 1425039"/>
                  <a:gd name="connsiteX121" fmla="*/ 4043548 w 4827320"/>
                  <a:gd name="connsiteY121" fmla="*/ 249382 h 1425039"/>
                  <a:gd name="connsiteX122" fmla="*/ 4096987 w 4827320"/>
                  <a:gd name="connsiteY122" fmla="*/ 296883 h 1425039"/>
                  <a:gd name="connsiteX123" fmla="*/ 4096987 w 4827320"/>
                  <a:gd name="connsiteY123" fmla="*/ 338447 h 1425039"/>
                  <a:gd name="connsiteX124" fmla="*/ 4245429 w 4827320"/>
                  <a:gd name="connsiteY124" fmla="*/ 391886 h 1425039"/>
                  <a:gd name="connsiteX125" fmla="*/ 4269179 w 4827320"/>
                  <a:gd name="connsiteY125" fmla="*/ 457200 h 1425039"/>
                  <a:gd name="connsiteX126" fmla="*/ 4269179 w 4827320"/>
                  <a:gd name="connsiteY126" fmla="*/ 528452 h 1425039"/>
                  <a:gd name="connsiteX127" fmla="*/ 4269179 w 4827320"/>
                  <a:gd name="connsiteY127" fmla="*/ 581891 h 1425039"/>
                  <a:gd name="connsiteX128" fmla="*/ 4292930 w 4827320"/>
                  <a:gd name="connsiteY128" fmla="*/ 647205 h 1425039"/>
                  <a:gd name="connsiteX129" fmla="*/ 4310743 w 4827320"/>
                  <a:gd name="connsiteY129" fmla="*/ 635330 h 1425039"/>
                  <a:gd name="connsiteX130" fmla="*/ 4352307 w 4827320"/>
                  <a:gd name="connsiteY130" fmla="*/ 670956 h 1425039"/>
                  <a:gd name="connsiteX131" fmla="*/ 4340431 w 4827320"/>
                  <a:gd name="connsiteY131" fmla="*/ 700644 h 1425039"/>
                  <a:gd name="connsiteX132" fmla="*/ 4364182 w 4827320"/>
                  <a:gd name="connsiteY132" fmla="*/ 789709 h 1425039"/>
                  <a:gd name="connsiteX133" fmla="*/ 4405746 w 4827320"/>
                  <a:gd name="connsiteY133" fmla="*/ 825335 h 1425039"/>
                  <a:gd name="connsiteX134" fmla="*/ 4429496 w 4827320"/>
                  <a:gd name="connsiteY134" fmla="*/ 807522 h 1425039"/>
                  <a:gd name="connsiteX135" fmla="*/ 4453247 w 4827320"/>
                  <a:gd name="connsiteY135" fmla="*/ 813460 h 1425039"/>
                  <a:gd name="connsiteX136" fmla="*/ 4471060 w 4827320"/>
                  <a:gd name="connsiteY136" fmla="*/ 860961 h 1425039"/>
                  <a:gd name="connsiteX137" fmla="*/ 4512623 w 4827320"/>
                  <a:gd name="connsiteY137" fmla="*/ 890650 h 1425039"/>
                  <a:gd name="connsiteX138" fmla="*/ 4500748 w 4827320"/>
                  <a:gd name="connsiteY138" fmla="*/ 902525 h 1425039"/>
                  <a:gd name="connsiteX139" fmla="*/ 4554187 w 4827320"/>
                  <a:gd name="connsiteY139" fmla="*/ 1003465 h 1425039"/>
                  <a:gd name="connsiteX140" fmla="*/ 4572000 w 4827320"/>
                  <a:gd name="connsiteY140" fmla="*/ 1009403 h 1425039"/>
                  <a:gd name="connsiteX141" fmla="*/ 4649190 w 4827320"/>
                  <a:gd name="connsiteY141" fmla="*/ 1056904 h 1425039"/>
                  <a:gd name="connsiteX142" fmla="*/ 4661065 w 4827320"/>
                  <a:gd name="connsiteY142" fmla="*/ 1092530 h 1425039"/>
                  <a:gd name="connsiteX143" fmla="*/ 4702629 w 4827320"/>
                  <a:gd name="connsiteY143" fmla="*/ 1092530 h 1425039"/>
                  <a:gd name="connsiteX144" fmla="*/ 4696691 w 4827320"/>
                  <a:gd name="connsiteY144" fmla="*/ 1122218 h 1425039"/>
                  <a:gd name="connsiteX145" fmla="*/ 4684816 w 4827320"/>
                  <a:gd name="connsiteY145" fmla="*/ 1128156 h 1425039"/>
                  <a:gd name="connsiteX146" fmla="*/ 4708566 w 4827320"/>
                  <a:gd name="connsiteY146" fmla="*/ 1140031 h 1425039"/>
                  <a:gd name="connsiteX147" fmla="*/ 4750130 w 4827320"/>
                  <a:gd name="connsiteY147" fmla="*/ 1116281 h 1425039"/>
                  <a:gd name="connsiteX148" fmla="*/ 4803569 w 4827320"/>
                  <a:gd name="connsiteY148" fmla="*/ 1104405 h 1425039"/>
                  <a:gd name="connsiteX149" fmla="*/ 4827320 w 4827320"/>
                  <a:gd name="connsiteY149" fmla="*/ 973777 h 1425039"/>
                  <a:gd name="connsiteX150" fmla="*/ 4827320 w 4827320"/>
                  <a:gd name="connsiteY150" fmla="*/ 754083 h 1425039"/>
                  <a:gd name="connsiteX151" fmla="*/ 4785756 w 4827320"/>
                  <a:gd name="connsiteY151" fmla="*/ 688769 h 1425039"/>
                  <a:gd name="connsiteX152" fmla="*/ 4797631 w 4827320"/>
                  <a:gd name="connsiteY152" fmla="*/ 653143 h 1425039"/>
                  <a:gd name="connsiteX153" fmla="*/ 4631377 w 4827320"/>
                  <a:gd name="connsiteY153" fmla="*/ 403761 h 1425039"/>
                  <a:gd name="connsiteX154" fmla="*/ 4678878 w 4827320"/>
                  <a:gd name="connsiteY154" fmla="*/ 409699 h 1425039"/>
                  <a:gd name="connsiteX155" fmla="*/ 4524499 w 4827320"/>
                  <a:gd name="connsiteY155" fmla="*/ 225631 h 1425039"/>
                  <a:gd name="connsiteX156" fmla="*/ 4506686 w 4827320"/>
                  <a:gd name="connsiteY156" fmla="*/ 178130 h 1425039"/>
                  <a:gd name="connsiteX157" fmla="*/ 4459184 w 4827320"/>
                  <a:gd name="connsiteY157" fmla="*/ 41564 h 1425039"/>
                  <a:gd name="connsiteX158" fmla="*/ 4435434 w 4827320"/>
                  <a:gd name="connsiteY158" fmla="*/ 83128 h 1425039"/>
                  <a:gd name="connsiteX159" fmla="*/ 4441372 w 4827320"/>
                  <a:gd name="connsiteY159" fmla="*/ 172192 h 1425039"/>
                  <a:gd name="connsiteX160" fmla="*/ 4405746 w 4827320"/>
                  <a:gd name="connsiteY160" fmla="*/ 89065 h 1425039"/>
                  <a:gd name="connsiteX161" fmla="*/ 4447309 w 4827320"/>
                  <a:gd name="connsiteY161" fmla="*/ 0 h 1425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</a:cxnLst>
                <a:rect l="l" t="t" r="r" b="b"/>
                <a:pathLst>
                  <a:path w="4827320" h="1425039">
                    <a:moveTo>
                      <a:pt x="0" y="207818"/>
                    </a:moveTo>
                    <a:lnTo>
                      <a:pt x="53439" y="237507"/>
                    </a:lnTo>
                    <a:lnTo>
                      <a:pt x="59377" y="279070"/>
                    </a:lnTo>
                    <a:lnTo>
                      <a:pt x="100940" y="332509"/>
                    </a:lnTo>
                    <a:lnTo>
                      <a:pt x="190005" y="385948"/>
                    </a:lnTo>
                    <a:lnTo>
                      <a:pt x="201881" y="415637"/>
                    </a:lnTo>
                    <a:lnTo>
                      <a:pt x="261257" y="528452"/>
                    </a:lnTo>
                    <a:lnTo>
                      <a:pt x="267195" y="581891"/>
                    </a:lnTo>
                    <a:lnTo>
                      <a:pt x="326572" y="641268"/>
                    </a:lnTo>
                    <a:lnTo>
                      <a:pt x="350322" y="682831"/>
                    </a:lnTo>
                    <a:lnTo>
                      <a:pt x="403761" y="712520"/>
                    </a:lnTo>
                    <a:lnTo>
                      <a:pt x="504701" y="760021"/>
                    </a:lnTo>
                    <a:lnTo>
                      <a:pt x="534390" y="783772"/>
                    </a:lnTo>
                    <a:lnTo>
                      <a:pt x="552203" y="754083"/>
                    </a:lnTo>
                    <a:lnTo>
                      <a:pt x="581891" y="742208"/>
                    </a:lnTo>
                    <a:lnTo>
                      <a:pt x="587829" y="700644"/>
                    </a:lnTo>
                    <a:lnTo>
                      <a:pt x="629392" y="659081"/>
                    </a:lnTo>
                    <a:lnTo>
                      <a:pt x="665018" y="647205"/>
                    </a:lnTo>
                    <a:lnTo>
                      <a:pt x="700644" y="623455"/>
                    </a:lnTo>
                    <a:lnTo>
                      <a:pt x="795647" y="635330"/>
                    </a:lnTo>
                    <a:lnTo>
                      <a:pt x="866899" y="659081"/>
                    </a:lnTo>
                    <a:lnTo>
                      <a:pt x="902525" y="718457"/>
                    </a:lnTo>
                    <a:lnTo>
                      <a:pt x="967839" y="783772"/>
                    </a:lnTo>
                    <a:lnTo>
                      <a:pt x="1015340" y="896587"/>
                    </a:lnTo>
                    <a:lnTo>
                      <a:pt x="1086592" y="973777"/>
                    </a:lnTo>
                    <a:lnTo>
                      <a:pt x="1140031" y="1039091"/>
                    </a:lnTo>
                    <a:lnTo>
                      <a:pt x="1193470" y="1080655"/>
                    </a:lnTo>
                    <a:lnTo>
                      <a:pt x="1205346" y="1145969"/>
                    </a:lnTo>
                    <a:lnTo>
                      <a:pt x="1246909" y="1235034"/>
                    </a:lnTo>
                    <a:lnTo>
                      <a:pt x="1282535" y="1330037"/>
                    </a:lnTo>
                    <a:lnTo>
                      <a:pt x="1324099" y="1353787"/>
                    </a:lnTo>
                    <a:lnTo>
                      <a:pt x="1389413" y="1371600"/>
                    </a:lnTo>
                    <a:lnTo>
                      <a:pt x="1425039" y="1371600"/>
                    </a:lnTo>
                    <a:lnTo>
                      <a:pt x="1472540" y="1401289"/>
                    </a:lnTo>
                    <a:lnTo>
                      <a:pt x="1537855" y="1407226"/>
                    </a:lnTo>
                    <a:lnTo>
                      <a:pt x="1603169" y="1425039"/>
                    </a:lnTo>
                    <a:lnTo>
                      <a:pt x="1638795" y="1413164"/>
                    </a:lnTo>
                    <a:lnTo>
                      <a:pt x="1609107" y="1395351"/>
                    </a:lnTo>
                    <a:lnTo>
                      <a:pt x="1615044" y="1318161"/>
                    </a:lnTo>
                    <a:lnTo>
                      <a:pt x="1591294" y="1294411"/>
                    </a:lnTo>
                    <a:lnTo>
                      <a:pt x="1597231" y="1252847"/>
                    </a:lnTo>
                    <a:lnTo>
                      <a:pt x="1597231" y="1252847"/>
                    </a:lnTo>
                    <a:lnTo>
                      <a:pt x="1585356" y="1199408"/>
                    </a:lnTo>
                    <a:lnTo>
                      <a:pt x="1597231" y="1140031"/>
                    </a:lnTo>
                    <a:lnTo>
                      <a:pt x="1555668" y="1140031"/>
                    </a:lnTo>
                    <a:lnTo>
                      <a:pt x="1585356" y="1116281"/>
                    </a:lnTo>
                    <a:lnTo>
                      <a:pt x="1626920" y="1039091"/>
                    </a:lnTo>
                    <a:lnTo>
                      <a:pt x="1573481" y="1033153"/>
                    </a:lnTo>
                    <a:lnTo>
                      <a:pt x="1632857" y="1009403"/>
                    </a:lnTo>
                    <a:lnTo>
                      <a:pt x="1650670" y="979715"/>
                    </a:lnTo>
                    <a:lnTo>
                      <a:pt x="1638795" y="955964"/>
                    </a:lnTo>
                    <a:lnTo>
                      <a:pt x="1662546" y="955964"/>
                    </a:lnTo>
                    <a:lnTo>
                      <a:pt x="1715984" y="902525"/>
                    </a:lnTo>
                    <a:lnTo>
                      <a:pt x="1721922" y="872837"/>
                    </a:lnTo>
                    <a:lnTo>
                      <a:pt x="1751610" y="872837"/>
                    </a:lnTo>
                    <a:lnTo>
                      <a:pt x="1751610" y="872837"/>
                    </a:lnTo>
                    <a:lnTo>
                      <a:pt x="1769423" y="825335"/>
                    </a:lnTo>
                    <a:lnTo>
                      <a:pt x="1900052" y="825335"/>
                    </a:lnTo>
                    <a:lnTo>
                      <a:pt x="2024743" y="688769"/>
                    </a:lnTo>
                    <a:lnTo>
                      <a:pt x="2042556" y="617517"/>
                    </a:lnTo>
                    <a:lnTo>
                      <a:pt x="2078182" y="593766"/>
                    </a:lnTo>
                    <a:lnTo>
                      <a:pt x="2107870" y="629392"/>
                    </a:lnTo>
                    <a:lnTo>
                      <a:pt x="2090057" y="641268"/>
                    </a:lnTo>
                    <a:lnTo>
                      <a:pt x="2125683" y="641268"/>
                    </a:lnTo>
                    <a:lnTo>
                      <a:pt x="2303813" y="570016"/>
                    </a:lnTo>
                    <a:lnTo>
                      <a:pt x="2422566" y="570016"/>
                    </a:lnTo>
                    <a:lnTo>
                      <a:pt x="2452255" y="581891"/>
                    </a:lnTo>
                    <a:lnTo>
                      <a:pt x="2553195" y="587829"/>
                    </a:lnTo>
                    <a:lnTo>
                      <a:pt x="2559133" y="558140"/>
                    </a:lnTo>
                    <a:lnTo>
                      <a:pt x="2600696" y="534390"/>
                    </a:lnTo>
                    <a:lnTo>
                      <a:pt x="2600696" y="534390"/>
                    </a:lnTo>
                    <a:lnTo>
                      <a:pt x="2660073" y="564078"/>
                    </a:lnTo>
                    <a:lnTo>
                      <a:pt x="2707574" y="564078"/>
                    </a:lnTo>
                    <a:lnTo>
                      <a:pt x="2660073" y="486889"/>
                    </a:lnTo>
                    <a:lnTo>
                      <a:pt x="2666010" y="480951"/>
                    </a:lnTo>
                    <a:lnTo>
                      <a:pt x="2737262" y="552203"/>
                    </a:lnTo>
                    <a:lnTo>
                      <a:pt x="2719449" y="647205"/>
                    </a:lnTo>
                    <a:lnTo>
                      <a:pt x="2796639" y="670956"/>
                    </a:lnTo>
                    <a:lnTo>
                      <a:pt x="2832265" y="635330"/>
                    </a:lnTo>
                    <a:lnTo>
                      <a:pt x="2885704" y="641268"/>
                    </a:lnTo>
                    <a:lnTo>
                      <a:pt x="2927268" y="623455"/>
                    </a:lnTo>
                    <a:lnTo>
                      <a:pt x="2939143" y="593766"/>
                    </a:lnTo>
                    <a:lnTo>
                      <a:pt x="2897579" y="534390"/>
                    </a:lnTo>
                    <a:lnTo>
                      <a:pt x="2903517" y="516577"/>
                    </a:lnTo>
                    <a:lnTo>
                      <a:pt x="2951018" y="528452"/>
                    </a:lnTo>
                    <a:lnTo>
                      <a:pt x="2956956" y="558140"/>
                    </a:lnTo>
                    <a:lnTo>
                      <a:pt x="3046021" y="599704"/>
                    </a:lnTo>
                    <a:lnTo>
                      <a:pt x="3081647" y="641268"/>
                    </a:lnTo>
                    <a:lnTo>
                      <a:pt x="3111335" y="581891"/>
                    </a:lnTo>
                    <a:lnTo>
                      <a:pt x="3069772" y="534390"/>
                    </a:lnTo>
                    <a:lnTo>
                      <a:pt x="3022270" y="528452"/>
                    </a:lnTo>
                    <a:lnTo>
                      <a:pt x="3046021" y="475013"/>
                    </a:lnTo>
                    <a:lnTo>
                      <a:pt x="3087584" y="451263"/>
                    </a:lnTo>
                    <a:lnTo>
                      <a:pt x="3046021" y="427512"/>
                    </a:lnTo>
                    <a:lnTo>
                      <a:pt x="3004457" y="433450"/>
                    </a:lnTo>
                    <a:lnTo>
                      <a:pt x="2968831" y="445325"/>
                    </a:lnTo>
                    <a:lnTo>
                      <a:pt x="2968831" y="397824"/>
                    </a:lnTo>
                    <a:lnTo>
                      <a:pt x="2951018" y="391886"/>
                    </a:lnTo>
                    <a:lnTo>
                      <a:pt x="2933205" y="421574"/>
                    </a:lnTo>
                    <a:lnTo>
                      <a:pt x="2832265" y="380011"/>
                    </a:lnTo>
                    <a:lnTo>
                      <a:pt x="2885704" y="368135"/>
                    </a:lnTo>
                    <a:lnTo>
                      <a:pt x="2891642" y="344385"/>
                    </a:lnTo>
                    <a:lnTo>
                      <a:pt x="3034146" y="385948"/>
                    </a:lnTo>
                    <a:lnTo>
                      <a:pt x="3099460" y="320634"/>
                    </a:lnTo>
                    <a:lnTo>
                      <a:pt x="3265714" y="302821"/>
                    </a:lnTo>
                    <a:lnTo>
                      <a:pt x="3283527" y="261257"/>
                    </a:lnTo>
                    <a:lnTo>
                      <a:pt x="3325091" y="302821"/>
                    </a:lnTo>
                    <a:lnTo>
                      <a:pt x="3420094" y="290946"/>
                    </a:lnTo>
                    <a:lnTo>
                      <a:pt x="3426031" y="249382"/>
                    </a:lnTo>
                    <a:lnTo>
                      <a:pt x="3473533" y="249382"/>
                    </a:lnTo>
                    <a:lnTo>
                      <a:pt x="3526972" y="237507"/>
                    </a:lnTo>
                    <a:lnTo>
                      <a:pt x="3651662" y="249382"/>
                    </a:lnTo>
                    <a:lnTo>
                      <a:pt x="3699164" y="261257"/>
                    </a:lnTo>
                    <a:lnTo>
                      <a:pt x="3728852" y="285008"/>
                    </a:lnTo>
                    <a:lnTo>
                      <a:pt x="3776353" y="314696"/>
                    </a:lnTo>
                    <a:lnTo>
                      <a:pt x="3788229" y="338447"/>
                    </a:lnTo>
                    <a:lnTo>
                      <a:pt x="3865418" y="326572"/>
                    </a:lnTo>
                    <a:lnTo>
                      <a:pt x="3930733" y="279070"/>
                    </a:lnTo>
                    <a:lnTo>
                      <a:pt x="3930733" y="279070"/>
                    </a:lnTo>
                    <a:lnTo>
                      <a:pt x="3924795" y="243444"/>
                    </a:lnTo>
                    <a:lnTo>
                      <a:pt x="3972296" y="243444"/>
                    </a:lnTo>
                    <a:lnTo>
                      <a:pt x="4043548" y="249382"/>
                    </a:lnTo>
                    <a:lnTo>
                      <a:pt x="4096987" y="296883"/>
                    </a:lnTo>
                    <a:lnTo>
                      <a:pt x="4096987" y="338447"/>
                    </a:lnTo>
                    <a:lnTo>
                      <a:pt x="4245429" y="391886"/>
                    </a:lnTo>
                    <a:lnTo>
                      <a:pt x="4269179" y="457200"/>
                    </a:lnTo>
                    <a:lnTo>
                      <a:pt x="4269179" y="528452"/>
                    </a:lnTo>
                    <a:lnTo>
                      <a:pt x="4269179" y="581891"/>
                    </a:lnTo>
                    <a:lnTo>
                      <a:pt x="4292930" y="647205"/>
                    </a:lnTo>
                    <a:lnTo>
                      <a:pt x="4310743" y="635330"/>
                    </a:lnTo>
                    <a:lnTo>
                      <a:pt x="4352307" y="670956"/>
                    </a:lnTo>
                    <a:lnTo>
                      <a:pt x="4340431" y="700644"/>
                    </a:lnTo>
                    <a:lnTo>
                      <a:pt x="4364182" y="789709"/>
                    </a:lnTo>
                    <a:lnTo>
                      <a:pt x="4405746" y="825335"/>
                    </a:lnTo>
                    <a:lnTo>
                      <a:pt x="4429496" y="807522"/>
                    </a:lnTo>
                    <a:lnTo>
                      <a:pt x="4453247" y="813460"/>
                    </a:lnTo>
                    <a:lnTo>
                      <a:pt x="4471060" y="860961"/>
                    </a:lnTo>
                    <a:lnTo>
                      <a:pt x="4512623" y="890650"/>
                    </a:lnTo>
                    <a:lnTo>
                      <a:pt x="4500748" y="902525"/>
                    </a:lnTo>
                    <a:lnTo>
                      <a:pt x="4554187" y="1003465"/>
                    </a:lnTo>
                    <a:lnTo>
                      <a:pt x="4572000" y="1009403"/>
                    </a:lnTo>
                    <a:lnTo>
                      <a:pt x="4649190" y="1056904"/>
                    </a:lnTo>
                    <a:lnTo>
                      <a:pt x="4661065" y="1092530"/>
                    </a:lnTo>
                    <a:lnTo>
                      <a:pt x="4702629" y="1092530"/>
                    </a:lnTo>
                    <a:lnTo>
                      <a:pt x="4696691" y="1122218"/>
                    </a:lnTo>
                    <a:lnTo>
                      <a:pt x="4684816" y="1128156"/>
                    </a:lnTo>
                    <a:lnTo>
                      <a:pt x="4708566" y="1140031"/>
                    </a:lnTo>
                    <a:lnTo>
                      <a:pt x="4750130" y="1116281"/>
                    </a:lnTo>
                    <a:lnTo>
                      <a:pt x="4803569" y="1104405"/>
                    </a:lnTo>
                    <a:lnTo>
                      <a:pt x="4827320" y="973777"/>
                    </a:lnTo>
                    <a:lnTo>
                      <a:pt x="4827320" y="754083"/>
                    </a:lnTo>
                    <a:lnTo>
                      <a:pt x="4785756" y="688769"/>
                    </a:lnTo>
                    <a:lnTo>
                      <a:pt x="4797631" y="653143"/>
                    </a:lnTo>
                    <a:lnTo>
                      <a:pt x="4631377" y="403761"/>
                    </a:lnTo>
                    <a:lnTo>
                      <a:pt x="4678878" y="409699"/>
                    </a:lnTo>
                    <a:lnTo>
                      <a:pt x="4524499" y="225631"/>
                    </a:lnTo>
                    <a:lnTo>
                      <a:pt x="4506686" y="178130"/>
                    </a:lnTo>
                    <a:lnTo>
                      <a:pt x="4459184" y="41564"/>
                    </a:lnTo>
                    <a:lnTo>
                      <a:pt x="4435434" y="83128"/>
                    </a:lnTo>
                    <a:lnTo>
                      <a:pt x="4441372" y="172192"/>
                    </a:lnTo>
                    <a:lnTo>
                      <a:pt x="4405746" y="89065"/>
                    </a:lnTo>
                    <a:lnTo>
                      <a:pt x="4447309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2" name="Forme libre 11"/>
            <p:cNvSpPr/>
            <p:nvPr/>
          </p:nvSpPr>
          <p:spPr>
            <a:xfrm>
              <a:off x="4295775" y="3667125"/>
              <a:ext cx="3886200" cy="1238250"/>
            </a:xfrm>
            <a:custGeom>
              <a:avLst/>
              <a:gdLst>
                <a:gd name="connsiteX0" fmla="*/ 0 w 3886200"/>
                <a:gd name="connsiteY0" fmla="*/ 866775 h 1238250"/>
                <a:gd name="connsiteX1" fmla="*/ 571500 w 3886200"/>
                <a:gd name="connsiteY1" fmla="*/ 1028700 h 1238250"/>
                <a:gd name="connsiteX2" fmla="*/ 895350 w 3886200"/>
                <a:gd name="connsiteY2" fmla="*/ 1152525 h 1238250"/>
                <a:gd name="connsiteX3" fmla="*/ 1295400 w 3886200"/>
                <a:gd name="connsiteY3" fmla="*/ 1219200 h 1238250"/>
                <a:gd name="connsiteX4" fmla="*/ 1571625 w 3886200"/>
                <a:gd name="connsiteY4" fmla="*/ 1238250 h 1238250"/>
                <a:gd name="connsiteX5" fmla="*/ 2028825 w 3886200"/>
                <a:gd name="connsiteY5" fmla="*/ 1181100 h 1238250"/>
                <a:gd name="connsiteX6" fmla="*/ 2571750 w 3886200"/>
                <a:gd name="connsiteY6" fmla="*/ 800100 h 1238250"/>
                <a:gd name="connsiteX7" fmla="*/ 3171825 w 3886200"/>
                <a:gd name="connsiteY7" fmla="*/ 381000 h 1238250"/>
                <a:gd name="connsiteX8" fmla="*/ 3705225 w 3886200"/>
                <a:gd name="connsiteY8" fmla="*/ 85725 h 1238250"/>
                <a:gd name="connsiteX9" fmla="*/ 3886200 w 3886200"/>
                <a:gd name="connsiteY9" fmla="*/ 0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6200" h="1238250">
                  <a:moveTo>
                    <a:pt x="0" y="866775"/>
                  </a:moveTo>
                  <a:lnTo>
                    <a:pt x="571500" y="1028700"/>
                  </a:lnTo>
                  <a:lnTo>
                    <a:pt x="895350" y="1152525"/>
                  </a:lnTo>
                  <a:lnTo>
                    <a:pt x="1295400" y="1219200"/>
                  </a:lnTo>
                  <a:lnTo>
                    <a:pt x="1571625" y="1238250"/>
                  </a:lnTo>
                  <a:lnTo>
                    <a:pt x="2028825" y="1181100"/>
                  </a:lnTo>
                  <a:lnTo>
                    <a:pt x="2571750" y="800100"/>
                  </a:lnTo>
                  <a:lnTo>
                    <a:pt x="3171825" y="381000"/>
                  </a:lnTo>
                  <a:lnTo>
                    <a:pt x="3705225" y="85725"/>
                  </a:lnTo>
                  <a:lnTo>
                    <a:pt x="388620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6957183" y="0"/>
            <a:ext cx="2186817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Fond de carte</a:t>
            </a:r>
            <a:endParaRPr lang="fr-FR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39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8637</TotalTime>
  <Words>623</Words>
  <Application>Microsoft Office PowerPoint</Application>
  <PresentationFormat>Affichage à l'écran (4:3)</PresentationFormat>
  <Paragraphs>138</Paragraphs>
  <Slides>7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kinou</dc:creator>
  <cp:lastModifiedBy>Corinne</cp:lastModifiedBy>
  <cp:revision>301</cp:revision>
  <dcterms:created xsi:type="dcterms:W3CDTF">2012-09-05T13:32:27Z</dcterms:created>
  <dcterms:modified xsi:type="dcterms:W3CDTF">2013-11-13T10:36:04Z</dcterms:modified>
</cp:coreProperties>
</file>