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4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5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4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49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48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3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A6DD-ED03-4F4E-BEE1-CB72E64B5B09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4E05-6395-4ADB-A4CB-3719693BF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48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623" y="2132856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1. La répétition</a:t>
            </a:r>
          </a:p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2. Le rythme</a:t>
            </a:r>
          </a:p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3. Les acronymes</a:t>
            </a:r>
          </a:p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4. La scénarisation</a:t>
            </a:r>
          </a:p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5. Les nombres-rimes</a:t>
            </a:r>
          </a:p>
          <a:p>
            <a:pPr marL="0" indent="0">
              <a:buNone/>
            </a:pP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6. La méthode des « </a:t>
            </a:r>
            <a:r>
              <a:rPr lang="fr-FR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loci</a:t>
            </a: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Corps)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683568" y="476672"/>
            <a:ext cx="60805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: QUELQUES PROC</a:t>
            </a:r>
            <a:r>
              <a:rPr lang="fr-FR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fr-F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DÉS </a:t>
            </a:r>
          </a:p>
          <a:p>
            <a:r>
              <a:rPr lang="fr-F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MNÉMOTCHENIQUES  </a:t>
            </a:r>
            <a:endParaRPr lang="fr-FR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8125"/>
            <a:ext cx="85439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41" y="764704"/>
            <a:ext cx="52673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34" y="836712"/>
            <a:ext cx="6124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42888"/>
            <a:ext cx="85153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2413"/>
            <a:ext cx="85058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8125"/>
            <a:ext cx="85439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505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599620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NB : Loi de Jost : fractionnement et répétition espacée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3838"/>
            <a:ext cx="85725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8600"/>
            <a:ext cx="85534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4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9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838"/>
            <a:ext cx="85344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24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5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7650"/>
            <a:ext cx="85248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2888"/>
            <a:ext cx="85439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1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38125"/>
            <a:ext cx="85534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5" y="5013176"/>
            <a:ext cx="7350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31" y="620688"/>
            <a:ext cx="4962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15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Affichage à l'écran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User</cp:lastModifiedBy>
  <cp:revision>1</cp:revision>
  <dcterms:created xsi:type="dcterms:W3CDTF">2014-08-03T18:01:51Z</dcterms:created>
  <dcterms:modified xsi:type="dcterms:W3CDTF">2016-02-28T12:48:09Z</dcterms:modified>
</cp:coreProperties>
</file>